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08"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Freeform 66"/>
          <p:cNvSpPr>
            <a:spLocks noChangeAspect="1"/>
          </p:cNvSpPr>
          <p:nvPr/>
        </p:nvSpPr>
        <p:spPr>
          <a:xfrm rot="19252627">
            <a:off x="10618060" y="3718877"/>
            <a:ext cx="1969456" cy="2436667"/>
          </a:xfrm>
          <a:custGeom>
            <a:avLst/>
            <a:gdLst>
              <a:gd name="connsiteX0" fmla="*/ 1799328 w 1969456"/>
              <a:gd name="connsiteY0" fmla="*/ 56697 h 2436667"/>
              <a:gd name="connsiteX1" fmla="*/ 1809286 w 1969456"/>
              <a:gd name="connsiteY1" fmla="*/ 64914 h 2436667"/>
              <a:gd name="connsiteX2" fmla="*/ 1742958 w 1969456"/>
              <a:gd name="connsiteY2" fmla="*/ 131241 h 2436667"/>
              <a:gd name="connsiteX3" fmla="*/ 1702504 w 1969456"/>
              <a:gd name="connsiteY3" fmla="*/ 103585 h 2436667"/>
              <a:gd name="connsiteX4" fmla="*/ 1595726 w 1969456"/>
              <a:gd name="connsiteY4" fmla="*/ 81726 h 2436667"/>
              <a:gd name="connsiteX5" fmla="*/ 1321406 w 1969456"/>
              <a:gd name="connsiteY5" fmla="*/ 359880 h 2436667"/>
              <a:gd name="connsiteX6" fmla="*/ 1595726 w 1969456"/>
              <a:gd name="connsiteY6" fmla="*/ 638034 h 2436667"/>
              <a:gd name="connsiteX7" fmla="*/ 1870046 w 1969456"/>
              <a:gd name="connsiteY7" fmla="*/ 359880 h 2436667"/>
              <a:gd name="connsiteX8" fmla="*/ 1823197 w 1969456"/>
              <a:gd name="connsiteY8" fmla="*/ 204362 h 2436667"/>
              <a:gd name="connsiteX9" fmla="*/ 1812410 w 1969456"/>
              <a:gd name="connsiteY9" fmla="*/ 191105 h 2436667"/>
              <a:gd name="connsiteX10" fmla="*/ 1876657 w 1969456"/>
              <a:gd name="connsiteY10" fmla="*/ 126858 h 2436667"/>
              <a:gd name="connsiteX11" fmla="*/ 1910471 w 1969456"/>
              <a:gd name="connsiteY11" fmla="*/ 167841 h 2436667"/>
              <a:gd name="connsiteX12" fmla="*/ 1948409 w 1969456"/>
              <a:gd name="connsiteY12" fmla="*/ 237737 h 2436667"/>
              <a:gd name="connsiteX13" fmla="*/ 1969456 w 1969456"/>
              <a:gd name="connsiteY13" fmla="*/ 305539 h 2436667"/>
              <a:gd name="connsiteX14" fmla="*/ 1969456 w 1969456"/>
              <a:gd name="connsiteY14" fmla="*/ 909191 h 2436667"/>
              <a:gd name="connsiteX15" fmla="*/ 1601610 w 1969456"/>
              <a:gd name="connsiteY15" fmla="*/ 1361456 h 2436667"/>
              <a:gd name="connsiteX16" fmla="*/ 1593781 w 1969456"/>
              <a:gd name="connsiteY16" fmla="*/ 1361344 h 2436667"/>
              <a:gd name="connsiteX17" fmla="*/ 1575358 w 1969456"/>
              <a:gd name="connsiteY17" fmla="*/ 1364696 h 2436667"/>
              <a:gd name="connsiteX18" fmla="*/ 1524154 w 1969456"/>
              <a:gd name="connsiteY18" fmla="*/ 1369858 h 2436667"/>
              <a:gd name="connsiteX19" fmla="*/ 1234223 w 1969456"/>
              <a:gd name="connsiteY19" fmla="*/ 1725591 h 2436667"/>
              <a:gd name="connsiteX20" fmla="*/ 1246922 w 1969456"/>
              <a:gd name="connsiteY20" fmla="*/ 1797544 h 2436667"/>
              <a:gd name="connsiteX21" fmla="*/ 727097 w 1969456"/>
              <a:gd name="connsiteY21" fmla="*/ 2436667 h 2436667"/>
              <a:gd name="connsiteX22" fmla="*/ 727097 w 1969456"/>
              <a:gd name="connsiteY22" fmla="*/ 802696 h 2436667"/>
              <a:gd name="connsiteX23" fmla="*/ 695123 w 1969456"/>
              <a:gd name="connsiteY23" fmla="*/ 834721 h 2436667"/>
              <a:gd name="connsiteX24" fmla="*/ 288953 w 1969456"/>
              <a:gd name="connsiteY24" fmla="*/ 996457 h 2436667"/>
              <a:gd name="connsiteX25" fmla="*/ 283706 w 1969456"/>
              <a:gd name="connsiteY25" fmla="*/ 994783 h 2436667"/>
              <a:gd name="connsiteX26" fmla="*/ 255541 w 1969456"/>
              <a:gd name="connsiteY26" fmla="*/ 991944 h 2436667"/>
              <a:gd name="connsiteX27" fmla="*/ 0 w 1969456"/>
              <a:gd name="connsiteY27" fmla="*/ 678406 h 2436667"/>
              <a:gd name="connsiteX28" fmla="*/ 255541 w 1969456"/>
              <a:gd name="connsiteY28" fmla="*/ 364868 h 2436667"/>
              <a:gd name="connsiteX29" fmla="*/ 300671 w 1969456"/>
              <a:gd name="connsiteY29" fmla="*/ 360319 h 2436667"/>
              <a:gd name="connsiteX30" fmla="*/ 316909 w 1969456"/>
              <a:gd name="connsiteY30" fmla="*/ 357364 h 2436667"/>
              <a:gd name="connsiteX31" fmla="*/ 701974 w 1969456"/>
              <a:gd name="connsiteY31" fmla="*/ 505456 h 2436667"/>
              <a:gd name="connsiteX32" fmla="*/ 727097 w 1969456"/>
              <a:gd name="connsiteY32" fmla="*/ 526704 h 2436667"/>
              <a:gd name="connsiteX33" fmla="*/ 727097 w 1969456"/>
              <a:gd name="connsiteY33" fmla="*/ 33115 h 2436667"/>
              <a:gd name="connsiteX34" fmla="*/ 740791 w 1969456"/>
              <a:gd name="connsiteY34" fmla="*/ 0 h 2436667"/>
              <a:gd name="connsiteX35" fmla="*/ 795568 w 1969456"/>
              <a:gd name="connsiteY35" fmla="*/ 0 h 2436667"/>
              <a:gd name="connsiteX36" fmla="*/ 1669000 w 1969456"/>
              <a:gd name="connsiteY36" fmla="*/ 0 h 2436667"/>
              <a:gd name="connsiteX37" fmla="*/ 1729432 w 1969456"/>
              <a:gd name="connsiteY37" fmla="*/ 18759 h 2436667"/>
              <a:gd name="connsiteX38" fmla="*/ 1799328 w 1969456"/>
              <a:gd name="connsiteY38" fmla="*/ 56697 h 2436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969456" h="2436667">
                <a:moveTo>
                  <a:pt x="1799328" y="56697"/>
                </a:moveTo>
                <a:lnTo>
                  <a:pt x="1809286" y="64914"/>
                </a:lnTo>
                <a:lnTo>
                  <a:pt x="1742958" y="131241"/>
                </a:lnTo>
                <a:lnTo>
                  <a:pt x="1702504" y="103585"/>
                </a:lnTo>
                <a:cubicBezTo>
                  <a:pt x="1669685" y="89509"/>
                  <a:pt x="1633602" y="81726"/>
                  <a:pt x="1595726" y="81726"/>
                </a:cubicBezTo>
                <a:cubicBezTo>
                  <a:pt x="1444223" y="81726"/>
                  <a:pt x="1321406" y="206260"/>
                  <a:pt x="1321406" y="359880"/>
                </a:cubicBezTo>
                <a:cubicBezTo>
                  <a:pt x="1321406" y="513500"/>
                  <a:pt x="1444223" y="638034"/>
                  <a:pt x="1595726" y="638034"/>
                </a:cubicBezTo>
                <a:cubicBezTo>
                  <a:pt x="1747229" y="638034"/>
                  <a:pt x="1870046" y="513500"/>
                  <a:pt x="1870046" y="359880"/>
                </a:cubicBezTo>
                <a:cubicBezTo>
                  <a:pt x="1870046" y="302273"/>
                  <a:pt x="1852775" y="248755"/>
                  <a:pt x="1823197" y="204362"/>
                </a:cubicBezTo>
                <a:lnTo>
                  <a:pt x="1812410" y="191105"/>
                </a:lnTo>
                <a:lnTo>
                  <a:pt x="1876657" y="126858"/>
                </a:lnTo>
                <a:lnTo>
                  <a:pt x="1910471" y="167841"/>
                </a:lnTo>
                <a:cubicBezTo>
                  <a:pt x="1925260" y="189732"/>
                  <a:pt x="1937998" y="213123"/>
                  <a:pt x="1948409" y="237737"/>
                </a:cubicBezTo>
                <a:lnTo>
                  <a:pt x="1969456" y="305539"/>
                </a:lnTo>
                <a:lnTo>
                  <a:pt x="1969456" y="909191"/>
                </a:lnTo>
                <a:lnTo>
                  <a:pt x="1601610" y="1361456"/>
                </a:lnTo>
                <a:lnTo>
                  <a:pt x="1593781" y="1361344"/>
                </a:lnTo>
                <a:lnTo>
                  <a:pt x="1575358" y="1364696"/>
                </a:lnTo>
                <a:lnTo>
                  <a:pt x="1524154" y="1369858"/>
                </a:lnTo>
                <a:cubicBezTo>
                  <a:pt x="1358691" y="1403717"/>
                  <a:pt x="1234223" y="1550118"/>
                  <a:pt x="1234223" y="1725591"/>
                </a:cubicBezTo>
                <a:lnTo>
                  <a:pt x="1246922" y="1797544"/>
                </a:lnTo>
                <a:lnTo>
                  <a:pt x="727097" y="2436667"/>
                </a:lnTo>
                <a:lnTo>
                  <a:pt x="727097" y="802696"/>
                </a:lnTo>
                <a:lnTo>
                  <a:pt x="695123" y="834721"/>
                </a:lnTo>
                <a:cubicBezTo>
                  <a:pt x="534144" y="979707"/>
                  <a:pt x="389183" y="1015726"/>
                  <a:pt x="288953" y="996457"/>
                </a:cubicBezTo>
                <a:lnTo>
                  <a:pt x="283706" y="994783"/>
                </a:lnTo>
                <a:lnTo>
                  <a:pt x="255541" y="991944"/>
                </a:lnTo>
                <a:cubicBezTo>
                  <a:pt x="109704" y="962101"/>
                  <a:pt x="0" y="833065"/>
                  <a:pt x="0" y="678406"/>
                </a:cubicBezTo>
                <a:cubicBezTo>
                  <a:pt x="0" y="523747"/>
                  <a:pt x="109704" y="394711"/>
                  <a:pt x="255541" y="364868"/>
                </a:cubicBezTo>
                <a:lnTo>
                  <a:pt x="300671" y="360319"/>
                </a:lnTo>
                <a:lnTo>
                  <a:pt x="316909" y="357364"/>
                </a:lnTo>
                <a:cubicBezTo>
                  <a:pt x="416318" y="350061"/>
                  <a:pt x="549480" y="387585"/>
                  <a:pt x="701974" y="505456"/>
                </a:cubicBezTo>
                <a:lnTo>
                  <a:pt x="727097" y="526704"/>
                </a:lnTo>
                <a:lnTo>
                  <a:pt x="727097" y="33115"/>
                </a:lnTo>
                <a:cubicBezTo>
                  <a:pt x="727097" y="14826"/>
                  <a:pt x="733228" y="0"/>
                  <a:pt x="740791" y="0"/>
                </a:cubicBezTo>
                <a:lnTo>
                  <a:pt x="795568" y="0"/>
                </a:lnTo>
                <a:lnTo>
                  <a:pt x="1669000" y="0"/>
                </a:lnTo>
                <a:lnTo>
                  <a:pt x="1729432" y="18759"/>
                </a:lnTo>
                <a:cubicBezTo>
                  <a:pt x="1754046" y="29170"/>
                  <a:pt x="1777437" y="41908"/>
                  <a:pt x="1799328" y="56697"/>
                </a:cubicBezTo>
                <a:close/>
              </a:path>
            </a:pathLst>
          </a:custGeom>
          <a:solidFill>
            <a:schemeClr val="bg2">
              <a:lumMod val="25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65" name="Freeform 64"/>
          <p:cNvSpPr>
            <a:spLocks noChangeAspect="1"/>
          </p:cNvSpPr>
          <p:nvPr/>
        </p:nvSpPr>
        <p:spPr>
          <a:xfrm rot="19252627">
            <a:off x="-225474" y="3565755"/>
            <a:ext cx="1242359" cy="2510115"/>
          </a:xfrm>
          <a:custGeom>
            <a:avLst/>
            <a:gdLst>
              <a:gd name="connsiteX0" fmla="*/ 1231622 w 1242359"/>
              <a:gd name="connsiteY0" fmla="*/ 2507152 h 2510115"/>
              <a:gd name="connsiteX1" fmla="*/ 1228664 w 1242359"/>
              <a:gd name="connsiteY1" fmla="*/ 2510115 h 2510115"/>
              <a:gd name="connsiteX2" fmla="*/ 1214328 w 1242359"/>
              <a:gd name="connsiteY2" fmla="*/ 2510115 h 2510115"/>
              <a:gd name="connsiteX3" fmla="*/ 1149560 w 1242359"/>
              <a:gd name="connsiteY3" fmla="*/ 0 h 2510115"/>
              <a:gd name="connsiteX4" fmla="*/ 1183374 w 1242359"/>
              <a:gd name="connsiteY4" fmla="*/ 40983 h 2510115"/>
              <a:gd name="connsiteX5" fmla="*/ 1221312 w 1242359"/>
              <a:gd name="connsiteY5" fmla="*/ 110879 h 2510115"/>
              <a:gd name="connsiteX6" fmla="*/ 1242359 w 1242359"/>
              <a:gd name="connsiteY6" fmla="*/ 178681 h 2510115"/>
              <a:gd name="connsiteX7" fmla="*/ 1242359 w 1242359"/>
              <a:gd name="connsiteY7" fmla="*/ 1361582 h 2510115"/>
              <a:gd name="connsiteX8" fmla="*/ 1178177 w 1242359"/>
              <a:gd name="connsiteY8" fmla="*/ 1318670 h 2510115"/>
              <a:gd name="connsiteX9" fmla="*/ 866684 w 1242359"/>
              <a:gd name="connsiteY9" fmla="*/ 1234486 h 2510115"/>
              <a:gd name="connsiteX10" fmla="*/ 848261 w 1242359"/>
              <a:gd name="connsiteY10" fmla="*/ 1237838 h 2510115"/>
              <a:gd name="connsiteX11" fmla="*/ 797057 w 1242359"/>
              <a:gd name="connsiteY11" fmla="*/ 1243000 h 2510115"/>
              <a:gd name="connsiteX12" fmla="*/ 507126 w 1242359"/>
              <a:gd name="connsiteY12" fmla="*/ 1598733 h 2510115"/>
              <a:gd name="connsiteX13" fmla="*/ 797057 w 1242359"/>
              <a:gd name="connsiteY13" fmla="*/ 1954467 h 2510115"/>
              <a:gd name="connsiteX14" fmla="*/ 829013 w 1242359"/>
              <a:gd name="connsiteY14" fmla="*/ 1957688 h 2510115"/>
              <a:gd name="connsiteX15" fmla="*/ 834966 w 1242359"/>
              <a:gd name="connsiteY15" fmla="*/ 1959587 h 2510115"/>
              <a:gd name="connsiteX16" fmla="*/ 1162732 w 1242359"/>
              <a:gd name="connsiteY16" fmla="*/ 1877229 h 2510115"/>
              <a:gd name="connsiteX17" fmla="*/ 1242359 w 1242359"/>
              <a:gd name="connsiteY17" fmla="*/ 1816704 h 2510115"/>
              <a:gd name="connsiteX18" fmla="*/ 1242359 w 1242359"/>
              <a:gd name="connsiteY18" fmla="*/ 2226023 h 2510115"/>
              <a:gd name="connsiteX19" fmla="*/ 1228680 w 1242359"/>
              <a:gd name="connsiteY19" fmla="*/ 2270092 h 2510115"/>
              <a:gd name="connsiteX20" fmla="*/ 1009702 w 1242359"/>
              <a:gd name="connsiteY20" fmla="*/ 2489069 h 2510115"/>
              <a:gd name="connsiteX21" fmla="*/ 941901 w 1242359"/>
              <a:gd name="connsiteY21" fmla="*/ 2510115 h 2510115"/>
              <a:gd name="connsiteX22" fmla="*/ 68471 w 1242359"/>
              <a:gd name="connsiteY22" fmla="*/ 2510115 h 2510115"/>
              <a:gd name="connsiteX23" fmla="*/ 40835 w 1242359"/>
              <a:gd name="connsiteY23" fmla="*/ 2510115 h 2510115"/>
              <a:gd name="connsiteX24" fmla="*/ 13694 w 1242359"/>
              <a:gd name="connsiteY24" fmla="*/ 2510115 h 2510115"/>
              <a:gd name="connsiteX25" fmla="*/ 0 w 1242359"/>
              <a:gd name="connsiteY25" fmla="*/ 2477000 h 2510115"/>
              <a:gd name="connsiteX26" fmla="*/ 0 w 1242359"/>
              <a:gd name="connsiteY26" fmla="*/ 1394411 h 2510115"/>
              <a:gd name="connsiteX27" fmla="*/ 745334 w 1242359"/>
              <a:gd name="connsiteY27" fmla="*/ 478026 h 2510115"/>
              <a:gd name="connsiteX28" fmla="*/ 761851 w 1242359"/>
              <a:gd name="connsiteY28" fmla="*/ 489317 h 2510115"/>
              <a:gd name="connsiteX29" fmla="*/ 868629 w 1242359"/>
              <a:gd name="connsiteY29" fmla="*/ 511176 h 2510115"/>
              <a:gd name="connsiteX30" fmla="*/ 1142949 w 1242359"/>
              <a:gd name="connsiteY30" fmla="*/ 233022 h 2510115"/>
              <a:gd name="connsiteX31" fmla="*/ 1096100 w 1242359"/>
              <a:gd name="connsiteY31" fmla="*/ 77504 h 2510115"/>
              <a:gd name="connsiteX32" fmla="*/ 1085313 w 1242359"/>
              <a:gd name="connsiteY32" fmla="*/ 64247 h 2510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242359" h="2510115">
                <a:moveTo>
                  <a:pt x="1231622" y="2507152"/>
                </a:moveTo>
                <a:lnTo>
                  <a:pt x="1228664" y="2510115"/>
                </a:lnTo>
                <a:lnTo>
                  <a:pt x="1214328" y="2510115"/>
                </a:lnTo>
                <a:close/>
                <a:moveTo>
                  <a:pt x="1149560" y="0"/>
                </a:moveTo>
                <a:lnTo>
                  <a:pt x="1183374" y="40983"/>
                </a:lnTo>
                <a:cubicBezTo>
                  <a:pt x="1198163" y="62874"/>
                  <a:pt x="1210901" y="86265"/>
                  <a:pt x="1221312" y="110879"/>
                </a:cubicBezTo>
                <a:lnTo>
                  <a:pt x="1242359" y="178681"/>
                </a:lnTo>
                <a:lnTo>
                  <a:pt x="1242359" y="1361582"/>
                </a:lnTo>
                <a:lnTo>
                  <a:pt x="1178177" y="1318670"/>
                </a:lnTo>
                <a:cubicBezTo>
                  <a:pt x="1057407" y="1250666"/>
                  <a:pt x="951275" y="1228272"/>
                  <a:pt x="866684" y="1234486"/>
                </a:cubicBezTo>
                <a:lnTo>
                  <a:pt x="848261" y="1237838"/>
                </a:lnTo>
                <a:lnTo>
                  <a:pt x="797057" y="1243000"/>
                </a:lnTo>
                <a:cubicBezTo>
                  <a:pt x="631594" y="1276859"/>
                  <a:pt x="507126" y="1423260"/>
                  <a:pt x="507126" y="1598733"/>
                </a:cubicBezTo>
                <a:cubicBezTo>
                  <a:pt x="507126" y="1774206"/>
                  <a:pt x="631594" y="1920608"/>
                  <a:pt x="797057" y="1954467"/>
                </a:cubicBezTo>
                <a:lnTo>
                  <a:pt x="829013" y="1957688"/>
                </a:lnTo>
                <a:lnTo>
                  <a:pt x="834966" y="1959587"/>
                </a:lnTo>
                <a:cubicBezTo>
                  <a:pt x="920256" y="1975984"/>
                  <a:pt x="1034091" y="1957096"/>
                  <a:pt x="1162732" y="1877229"/>
                </a:cubicBezTo>
                <a:lnTo>
                  <a:pt x="1242359" y="1816704"/>
                </a:lnTo>
                <a:lnTo>
                  <a:pt x="1242359" y="2226023"/>
                </a:lnTo>
                <a:lnTo>
                  <a:pt x="1228680" y="2270092"/>
                </a:lnTo>
                <a:cubicBezTo>
                  <a:pt x="1187036" y="2368549"/>
                  <a:pt x="1108160" y="2447425"/>
                  <a:pt x="1009702" y="2489069"/>
                </a:cubicBezTo>
                <a:lnTo>
                  <a:pt x="941901" y="2510115"/>
                </a:lnTo>
                <a:lnTo>
                  <a:pt x="68471" y="2510115"/>
                </a:lnTo>
                <a:lnTo>
                  <a:pt x="40835" y="2510115"/>
                </a:lnTo>
                <a:lnTo>
                  <a:pt x="13694" y="2510115"/>
                </a:lnTo>
                <a:cubicBezTo>
                  <a:pt x="6131" y="2510115"/>
                  <a:pt x="0" y="2495289"/>
                  <a:pt x="0" y="2477000"/>
                </a:cubicBezTo>
                <a:lnTo>
                  <a:pt x="0" y="1394411"/>
                </a:lnTo>
                <a:lnTo>
                  <a:pt x="745334" y="478026"/>
                </a:lnTo>
                <a:lnTo>
                  <a:pt x="761851" y="489317"/>
                </a:lnTo>
                <a:cubicBezTo>
                  <a:pt x="794670" y="503393"/>
                  <a:pt x="830753" y="511176"/>
                  <a:pt x="868629" y="511176"/>
                </a:cubicBezTo>
                <a:cubicBezTo>
                  <a:pt x="1020132" y="511176"/>
                  <a:pt x="1142949" y="386642"/>
                  <a:pt x="1142949" y="233022"/>
                </a:cubicBezTo>
                <a:cubicBezTo>
                  <a:pt x="1142949" y="175415"/>
                  <a:pt x="1125678" y="121897"/>
                  <a:pt x="1096100" y="77504"/>
                </a:cubicBezTo>
                <a:lnTo>
                  <a:pt x="1085313" y="64247"/>
                </a:lnTo>
                <a:close/>
              </a:path>
            </a:pathLst>
          </a:custGeom>
          <a:solidFill>
            <a:schemeClr val="bg2">
              <a:lumMod val="25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cxnSp>
        <p:nvCxnSpPr>
          <p:cNvPr id="69" name="Straight Connector 68"/>
          <p:cNvCxnSpPr/>
          <p:nvPr/>
        </p:nvCxnSpPr>
        <p:spPr>
          <a:xfrm flipH="1">
            <a:off x="1603142" y="3022799"/>
            <a:ext cx="57320" cy="640080"/>
          </a:xfrm>
          <a:prstGeom prst="line">
            <a:avLst/>
          </a:prstGeom>
          <a:ln>
            <a:solidFill>
              <a:srgbClr val="00B0F0"/>
            </a:solidFill>
            <a:headEnd type="oval"/>
            <a:tailEnd type="none"/>
          </a:ln>
        </p:spPr>
        <p:style>
          <a:lnRef idx="1">
            <a:schemeClr val="accent1"/>
          </a:lnRef>
          <a:fillRef idx="0">
            <a:schemeClr val="accent1"/>
          </a:fillRef>
          <a:effectRef idx="0">
            <a:schemeClr val="accent1"/>
          </a:effectRef>
          <a:fontRef idx="minor">
            <a:schemeClr val="tx1"/>
          </a:fontRef>
        </p:style>
      </p:cxnSp>
      <p:sp>
        <p:nvSpPr>
          <p:cNvPr id="70" name="Freeform 202"/>
          <p:cNvSpPr>
            <a:spLocks noChangeAspect="1" noEditPoints="1"/>
          </p:cNvSpPr>
          <p:nvPr/>
        </p:nvSpPr>
        <p:spPr bwMode="auto">
          <a:xfrm>
            <a:off x="6410565" y="3693786"/>
            <a:ext cx="311754" cy="36576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1" name="Freeform 37"/>
          <p:cNvSpPr>
            <a:spLocks noChangeAspect="1" noEditPoints="1"/>
          </p:cNvSpPr>
          <p:nvPr/>
        </p:nvSpPr>
        <p:spPr bwMode="auto">
          <a:xfrm>
            <a:off x="1441064" y="3662880"/>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2" name="Freeform 172"/>
          <p:cNvSpPr>
            <a:spLocks noChangeAspect="1" noEditPoints="1"/>
          </p:cNvSpPr>
          <p:nvPr/>
        </p:nvSpPr>
        <p:spPr bwMode="auto">
          <a:xfrm>
            <a:off x="4772367" y="3665731"/>
            <a:ext cx="266007" cy="36576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73" name="Group 72"/>
          <p:cNvGrpSpPr>
            <a:grpSpLocks noChangeAspect="1"/>
          </p:cNvGrpSpPr>
          <p:nvPr/>
        </p:nvGrpSpPr>
        <p:grpSpPr>
          <a:xfrm>
            <a:off x="9698884" y="3691278"/>
            <a:ext cx="365760" cy="365760"/>
            <a:chOff x="3878263" y="2220913"/>
            <a:chExt cx="547687" cy="547687"/>
          </a:xfrm>
          <a:solidFill>
            <a:schemeClr val="bg1"/>
          </a:solidFill>
          <a:effectLst>
            <a:outerShdw blurRad="50800" dist="38100" dir="2700000" algn="tl" rotWithShape="0">
              <a:prstClr val="black">
                <a:alpha val="40000"/>
              </a:prstClr>
            </a:outerShdw>
          </a:effectLst>
        </p:grpSpPr>
        <p:sp>
          <p:nvSpPr>
            <p:cNvPr id="74"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2" name="Group 81"/>
          <p:cNvGrpSpPr>
            <a:grpSpLocks noChangeAspect="1"/>
          </p:cNvGrpSpPr>
          <p:nvPr/>
        </p:nvGrpSpPr>
        <p:grpSpPr>
          <a:xfrm>
            <a:off x="8078683" y="3694302"/>
            <a:ext cx="296849" cy="365760"/>
            <a:chOff x="4598988" y="3263900"/>
            <a:chExt cx="444500" cy="547688"/>
          </a:xfrm>
          <a:solidFill>
            <a:schemeClr val="bg1"/>
          </a:solidFill>
          <a:effectLst>
            <a:outerShdw blurRad="50800" dist="38100" dir="2700000" algn="tl" rotWithShape="0">
              <a:prstClr val="black">
                <a:alpha val="40000"/>
              </a:prstClr>
            </a:outerShdw>
          </a:effectLst>
        </p:grpSpPr>
        <p:sp>
          <p:nvSpPr>
            <p:cNvPr id="83"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7" name="Group 86"/>
          <p:cNvGrpSpPr>
            <a:grpSpLocks noChangeAspect="1"/>
          </p:cNvGrpSpPr>
          <p:nvPr/>
        </p:nvGrpSpPr>
        <p:grpSpPr>
          <a:xfrm>
            <a:off x="3119752" y="3679989"/>
            <a:ext cx="217335" cy="365760"/>
            <a:chOff x="533400" y="2800350"/>
            <a:chExt cx="325437" cy="547687"/>
          </a:xfrm>
          <a:solidFill>
            <a:schemeClr val="bg1"/>
          </a:solidFill>
          <a:effectLst>
            <a:outerShdw blurRad="50800" dist="38100" dir="2700000" algn="tl" rotWithShape="0">
              <a:prstClr val="black">
                <a:alpha val="40000"/>
              </a:prstClr>
            </a:outerShdw>
          </a:effectLst>
        </p:grpSpPr>
        <p:sp>
          <p:nvSpPr>
            <p:cNvPr id="88"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cxnSp>
        <p:nvCxnSpPr>
          <p:cNvPr id="92" name="Straight Connector 91"/>
          <p:cNvCxnSpPr/>
          <p:nvPr/>
        </p:nvCxnSpPr>
        <p:spPr>
          <a:xfrm flipH="1">
            <a:off x="3254567" y="3040741"/>
            <a:ext cx="57320" cy="640080"/>
          </a:xfrm>
          <a:prstGeom prst="line">
            <a:avLst/>
          </a:prstGeom>
          <a:ln>
            <a:solidFill>
              <a:srgbClr val="ED7D31"/>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flipH="1">
            <a:off x="4917540" y="3040741"/>
            <a:ext cx="57320" cy="640080"/>
          </a:xfrm>
          <a:prstGeom prst="line">
            <a:avLst/>
          </a:prstGeom>
          <a:ln>
            <a:solidFill>
              <a:srgbClr val="A5A5A5"/>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flipH="1">
            <a:off x="6565143" y="3051198"/>
            <a:ext cx="57320" cy="640080"/>
          </a:xfrm>
          <a:prstGeom prst="line">
            <a:avLst/>
          </a:prstGeom>
          <a:ln>
            <a:solidFill>
              <a:srgbClr val="548235"/>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flipH="1">
            <a:off x="8235180" y="3050884"/>
            <a:ext cx="57320" cy="640080"/>
          </a:xfrm>
          <a:prstGeom prst="line">
            <a:avLst/>
          </a:prstGeom>
          <a:ln>
            <a:solidFill>
              <a:srgbClr val="FFC000"/>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flipH="1">
            <a:off x="9894572" y="3050884"/>
            <a:ext cx="57320" cy="640080"/>
          </a:xfrm>
          <a:prstGeom prst="line">
            <a:avLst/>
          </a:prstGeom>
          <a:ln>
            <a:solidFill>
              <a:srgbClr val="3E64A6"/>
            </a:solidFill>
            <a:headEnd type="oval"/>
            <a:tailEnd type="none"/>
          </a:ln>
        </p:spPr>
        <p:style>
          <a:lnRef idx="1">
            <a:schemeClr val="accent1"/>
          </a:lnRef>
          <a:fillRef idx="0">
            <a:schemeClr val="accent1"/>
          </a:fillRef>
          <a:effectRef idx="0">
            <a:schemeClr val="accent1"/>
          </a:effectRef>
          <a:fontRef idx="minor">
            <a:schemeClr val="tx1"/>
          </a:fontRef>
        </p:style>
      </p:cxnSp>
      <p:grpSp>
        <p:nvGrpSpPr>
          <p:cNvPr id="124" name="Group 123"/>
          <p:cNvGrpSpPr/>
          <p:nvPr/>
        </p:nvGrpSpPr>
        <p:grpSpPr>
          <a:xfrm>
            <a:off x="546373" y="3689467"/>
            <a:ext cx="2165212" cy="2636973"/>
            <a:chOff x="546373" y="3689467"/>
            <a:chExt cx="2165212" cy="2636973"/>
          </a:xfrm>
        </p:grpSpPr>
        <p:sp>
          <p:nvSpPr>
            <p:cNvPr id="54" name="Freeform 53"/>
            <p:cNvSpPr>
              <a:spLocks noChangeAspect="1"/>
            </p:cNvSpPr>
            <p:nvPr/>
          </p:nvSpPr>
          <p:spPr>
            <a:xfrm rot="19252627">
              <a:off x="742129" y="3689467"/>
              <a:ext cx="1969456" cy="2636973"/>
            </a:xfrm>
            <a:custGeom>
              <a:avLst/>
              <a:gdLst>
                <a:gd name="connsiteX0" fmla="*/ 1958719 w 1969456"/>
                <a:gd name="connsiteY0" fmla="*/ 2634010 h 2636973"/>
                <a:gd name="connsiteX1" fmla="*/ 1955761 w 1969456"/>
                <a:gd name="connsiteY1" fmla="*/ 2636973 h 2636973"/>
                <a:gd name="connsiteX2" fmla="*/ 1941425 w 1969456"/>
                <a:gd name="connsiteY2" fmla="*/ 2636973 h 2636973"/>
                <a:gd name="connsiteX3" fmla="*/ 740791 w 1969456"/>
                <a:gd name="connsiteY3" fmla="*/ 0 h 2636973"/>
                <a:gd name="connsiteX4" fmla="*/ 795568 w 1969456"/>
                <a:gd name="connsiteY4" fmla="*/ 0 h 2636973"/>
                <a:gd name="connsiteX5" fmla="*/ 1669000 w 1969456"/>
                <a:gd name="connsiteY5" fmla="*/ 0 h 2636973"/>
                <a:gd name="connsiteX6" fmla="*/ 1729432 w 1969456"/>
                <a:gd name="connsiteY6" fmla="*/ 18759 h 2636973"/>
                <a:gd name="connsiteX7" fmla="*/ 1799328 w 1969456"/>
                <a:gd name="connsiteY7" fmla="*/ 56697 h 2636973"/>
                <a:gd name="connsiteX8" fmla="*/ 1809286 w 1969456"/>
                <a:gd name="connsiteY8" fmla="*/ 64914 h 2636973"/>
                <a:gd name="connsiteX9" fmla="*/ 1742958 w 1969456"/>
                <a:gd name="connsiteY9" fmla="*/ 131241 h 2636973"/>
                <a:gd name="connsiteX10" fmla="*/ 1702504 w 1969456"/>
                <a:gd name="connsiteY10" fmla="*/ 103585 h 2636973"/>
                <a:gd name="connsiteX11" fmla="*/ 1595726 w 1969456"/>
                <a:gd name="connsiteY11" fmla="*/ 81726 h 2636973"/>
                <a:gd name="connsiteX12" fmla="*/ 1321406 w 1969456"/>
                <a:gd name="connsiteY12" fmla="*/ 359880 h 2636973"/>
                <a:gd name="connsiteX13" fmla="*/ 1595726 w 1969456"/>
                <a:gd name="connsiteY13" fmla="*/ 638034 h 2636973"/>
                <a:gd name="connsiteX14" fmla="*/ 1870046 w 1969456"/>
                <a:gd name="connsiteY14" fmla="*/ 359880 h 2636973"/>
                <a:gd name="connsiteX15" fmla="*/ 1823197 w 1969456"/>
                <a:gd name="connsiteY15" fmla="*/ 204362 h 2636973"/>
                <a:gd name="connsiteX16" fmla="*/ 1812410 w 1969456"/>
                <a:gd name="connsiteY16" fmla="*/ 191105 h 2636973"/>
                <a:gd name="connsiteX17" fmla="*/ 1876657 w 1969456"/>
                <a:gd name="connsiteY17" fmla="*/ 126858 h 2636973"/>
                <a:gd name="connsiteX18" fmla="*/ 1910471 w 1969456"/>
                <a:gd name="connsiteY18" fmla="*/ 167841 h 2636973"/>
                <a:gd name="connsiteX19" fmla="*/ 1948409 w 1969456"/>
                <a:gd name="connsiteY19" fmla="*/ 237737 h 2636973"/>
                <a:gd name="connsiteX20" fmla="*/ 1969456 w 1969456"/>
                <a:gd name="connsiteY20" fmla="*/ 305539 h 2636973"/>
                <a:gd name="connsiteX21" fmla="*/ 1969456 w 1969456"/>
                <a:gd name="connsiteY21" fmla="*/ 1488440 h 2636973"/>
                <a:gd name="connsiteX22" fmla="*/ 1905274 w 1969456"/>
                <a:gd name="connsiteY22" fmla="*/ 1445528 h 2636973"/>
                <a:gd name="connsiteX23" fmla="*/ 1593781 w 1969456"/>
                <a:gd name="connsiteY23" fmla="*/ 1361344 h 2636973"/>
                <a:gd name="connsiteX24" fmla="*/ 1575358 w 1969456"/>
                <a:gd name="connsiteY24" fmla="*/ 1364696 h 2636973"/>
                <a:gd name="connsiteX25" fmla="*/ 1524154 w 1969456"/>
                <a:gd name="connsiteY25" fmla="*/ 1369858 h 2636973"/>
                <a:gd name="connsiteX26" fmla="*/ 1234223 w 1969456"/>
                <a:gd name="connsiteY26" fmla="*/ 1725591 h 2636973"/>
                <a:gd name="connsiteX27" fmla="*/ 1524154 w 1969456"/>
                <a:gd name="connsiteY27" fmla="*/ 2081325 h 2636973"/>
                <a:gd name="connsiteX28" fmla="*/ 1556110 w 1969456"/>
                <a:gd name="connsiteY28" fmla="*/ 2084546 h 2636973"/>
                <a:gd name="connsiteX29" fmla="*/ 1562063 w 1969456"/>
                <a:gd name="connsiteY29" fmla="*/ 2086445 h 2636973"/>
                <a:gd name="connsiteX30" fmla="*/ 1889829 w 1969456"/>
                <a:gd name="connsiteY30" fmla="*/ 2004087 h 2636973"/>
                <a:gd name="connsiteX31" fmla="*/ 1969456 w 1969456"/>
                <a:gd name="connsiteY31" fmla="*/ 1943562 h 2636973"/>
                <a:gd name="connsiteX32" fmla="*/ 1969456 w 1969456"/>
                <a:gd name="connsiteY32" fmla="*/ 2352881 h 2636973"/>
                <a:gd name="connsiteX33" fmla="*/ 1955777 w 1969456"/>
                <a:gd name="connsiteY33" fmla="*/ 2396950 h 2636973"/>
                <a:gd name="connsiteX34" fmla="*/ 1736799 w 1969456"/>
                <a:gd name="connsiteY34" fmla="*/ 2615927 h 2636973"/>
                <a:gd name="connsiteX35" fmla="*/ 1668998 w 1969456"/>
                <a:gd name="connsiteY35" fmla="*/ 2636973 h 2636973"/>
                <a:gd name="connsiteX36" fmla="*/ 795568 w 1969456"/>
                <a:gd name="connsiteY36" fmla="*/ 2636973 h 2636973"/>
                <a:gd name="connsiteX37" fmla="*/ 767932 w 1969456"/>
                <a:gd name="connsiteY37" fmla="*/ 2636973 h 2636973"/>
                <a:gd name="connsiteX38" fmla="*/ 740791 w 1969456"/>
                <a:gd name="connsiteY38" fmla="*/ 2636973 h 2636973"/>
                <a:gd name="connsiteX39" fmla="*/ 727097 w 1969456"/>
                <a:gd name="connsiteY39" fmla="*/ 2603858 h 2636973"/>
                <a:gd name="connsiteX40" fmla="*/ 727097 w 1969456"/>
                <a:gd name="connsiteY40" fmla="*/ 802696 h 2636973"/>
                <a:gd name="connsiteX41" fmla="*/ 695123 w 1969456"/>
                <a:gd name="connsiteY41" fmla="*/ 834721 h 2636973"/>
                <a:gd name="connsiteX42" fmla="*/ 288953 w 1969456"/>
                <a:gd name="connsiteY42" fmla="*/ 996457 h 2636973"/>
                <a:gd name="connsiteX43" fmla="*/ 283706 w 1969456"/>
                <a:gd name="connsiteY43" fmla="*/ 994783 h 2636973"/>
                <a:gd name="connsiteX44" fmla="*/ 255541 w 1969456"/>
                <a:gd name="connsiteY44" fmla="*/ 991944 h 2636973"/>
                <a:gd name="connsiteX45" fmla="*/ 0 w 1969456"/>
                <a:gd name="connsiteY45" fmla="*/ 678406 h 2636973"/>
                <a:gd name="connsiteX46" fmla="*/ 255541 w 1969456"/>
                <a:gd name="connsiteY46" fmla="*/ 364868 h 2636973"/>
                <a:gd name="connsiteX47" fmla="*/ 300671 w 1969456"/>
                <a:gd name="connsiteY47" fmla="*/ 360319 h 2636973"/>
                <a:gd name="connsiteX48" fmla="*/ 316909 w 1969456"/>
                <a:gd name="connsiteY48" fmla="*/ 357364 h 2636973"/>
                <a:gd name="connsiteX49" fmla="*/ 701974 w 1969456"/>
                <a:gd name="connsiteY49" fmla="*/ 505456 h 2636973"/>
                <a:gd name="connsiteX50" fmla="*/ 727097 w 1969456"/>
                <a:gd name="connsiteY50" fmla="*/ 526704 h 2636973"/>
                <a:gd name="connsiteX51" fmla="*/ 727097 w 1969456"/>
                <a:gd name="connsiteY51" fmla="*/ 33115 h 2636973"/>
                <a:gd name="connsiteX52" fmla="*/ 740791 w 1969456"/>
                <a:gd name="connsiteY52" fmla="*/ 0 h 26369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969456" h="2636973">
                  <a:moveTo>
                    <a:pt x="1958719" y="2634010"/>
                  </a:moveTo>
                  <a:lnTo>
                    <a:pt x="1955761" y="2636973"/>
                  </a:lnTo>
                  <a:lnTo>
                    <a:pt x="1941425" y="2636973"/>
                  </a:lnTo>
                  <a:close/>
                  <a:moveTo>
                    <a:pt x="740791" y="0"/>
                  </a:moveTo>
                  <a:lnTo>
                    <a:pt x="795568" y="0"/>
                  </a:lnTo>
                  <a:lnTo>
                    <a:pt x="1669000" y="0"/>
                  </a:lnTo>
                  <a:lnTo>
                    <a:pt x="1729432" y="18759"/>
                  </a:lnTo>
                  <a:cubicBezTo>
                    <a:pt x="1754046" y="29170"/>
                    <a:pt x="1777437" y="41908"/>
                    <a:pt x="1799328" y="56697"/>
                  </a:cubicBezTo>
                  <a:lnTo>
                    <a:pt x="1809286" y="64914"/>
                  </a:lnTo>
                  <a:lnTo>
                    <a:pt x="1742958" y="131241"/>
                  </a:lnTo>
                  <a:lnTo>
                    <a:pt x="1702504" y="103585"/>
                  </a:lnTo>
                  <a:cubicBezTo>
                    <a:pt x="1669685" y="89509"/>
                    <a:pt x="1633602" y="81726"/>
                    <a:pt x="1595726" y="81726"/>
                  </a:cubicBezTo>
                  <a:cubicBezTo>
                    <a:pt x="1444223" y="81726"/>
                    <a:pt x="1321406" y="206260"/>
                    <a:pt x="1321406" y="359880"/>
                  </a:cubicBezTo>
                  <a:cubicBezTo>
                    <a:pt x="1321406" y="513500"/>
                    <a:pt x="1444223" y="638034"/>
                    <a:pt x="1595726" y="638034"/>
                  </a:cubicBezTo>
                  <a:cubicBezTo>
                    <a:pt x="1747229" y="638034"/>
                    <a:pt x="1870046" y="513500"/>
                    <a:pt x="1870046" y="359880"/>
                  </a:cubicBezTo>
                  <a:cubicBezTo>
                    <a:pt x="1870046" y="302273"/>
                    <a:pt x="1852775" y="248755"/>
                    <a:pt x="1823197" y="204362"/>
                  </a:cubicBezTo>
                  <a:lnTo>
                    <a:pt x="1812410" y="191105"/>
                  </a:lnTo>
                  <a:lnTo>
                    <a:pt x="1876657" y="126858"/>
                  </a:lnTo>
                  <a:lnTo>
                    <a:pt x="1910471" y="167841"/>
                  </a:lnTo>
                  <a:cubicBezTo>
                    <a:pt x="1925260" y="189732"/>
                    <a:pt x="1937998" y="213123"/>
                    <a:pt x="1948409" y="237737"/>
                  </a:cubicBezTo>
                  <a:lnTo>
                    <a:pt x="1969456" y="305539"/>
                  </a:lnTo>
                  <a:lnTo>
                    <a:pt x="1969456" y="1488440"/>
                  </a:lnTo>
                  <a:lnTo>
                    <a:pt x="1905274" y="1445528"/>
                  </a:lnTo>
                  <a:cubicBezTo>
                    <a:pt x="1784504" y="1377524"/>
                    <a:pt x="1678372" y="1355130"/>
                    <a:pt x="1593781" y="1361344"/>
                  </a:cubicBezTo>
                  <a:lnTo>
                    <a:pt x="1575358" y="1364696"/>
                  </a:lnTo>
                  <a:lnTo>
                    <a:pt x="1524154" y="1369858"/>
                  </a:lnTo>
                  <a:cubicBezTo>
                    <a:pt x="1358691" y="1403717"/>
                    <a:pt x="1234223" y="1550118"/>
                    <a:pt x="1234223" y="1725591"/>
                  </a:cubicBezTo>
                  <a:cubicBezTo>
                    <a:pt x="1234223" y="1901064"/>
                    <a:pt x="1358691" y="2047466"/>
                    <a:pt x="1524154" y="2081325"/>
                  </a:cubicBezTo>
                  <a:lnTo>
                    <a:pt x="1556110" y="2084546"/>
                  </a:lnTo>
                  <a:lnTo>
                    <a:pt x="1562063" y="2086445"/>
                  </a:lnTo>
                  <a:cubicBezTo>
                    <a:pt x="1647353" y="2102842"/>
                    <a:pt x="1761188" y="2083954"/>
                    <a:pt x="1889829" y="2004087"/>
                  </a:cubicBezTo>
                  <a:lnTo>
                    <a:pt x="1969456" y="1943562"/>
                  </a:lnTo>
                  <a:lnTo>
                    <a:pt x="1969456" y="2352881"/>
                  </a:lnTo>
                  <a:lnTo>
                    <a:pt x="1955777" y="2396950"/>
                  </a:lnTo>
                  <a:cubicBezTo>
                    <a:pt x="1914133" y="2495407"/>
                    <a:pt x="1835257" y="2574283"/>
                    <a:pt x="1736799" y="2615927"/>
                  </a:cubicBezTo>
                  <a:lnTo>
                    <a:pt x="1668998" y="2636973"/>
                  </a:lnTo>
                  <a:lnTo>
                    <a:pt x="795568" y="2636973"/>
                  </a:lnTo>
                  <a:lnTo>
                    <a:pt x="767932" y="2636973"/>
                  </a:lnTo>
                  <a:lnTo>
                    <a:pt x="740791" y="2636973"/>
                  </a:lnTo>
                  <a:cubicBezTo>
                    <a:pt x="733228" y="2636973"/>
                    <a:pt x="727097" y="2622147"/>
                    <a:pt x="727097" y="2603858"/>
                  </a:cubicBezTo>
                  <a:lnTo>
                    <a:pt x="727097" y="802696"/>
                  </a:lnTo>
                  <a:lnTo>
                    <a:pt x="695123" y="834721"/>
                  </a:lnTo>
                  <a:cubicBezTo>
                    <a:pt x="534144" y="979707"/>
                    <a:pt x="389183" y="1015726"/>
                    <a:pt x="288953" y="996457"/>
                  </a:cubicBezTo>
                  <a:lnTo>
                    <a:pt x="283706" y="994783"/>
                  </a:lnTo>
                  <a:lnTo>
                    <a:pt x="255541" y="991944"/>
                  </a:lnTo>
                  <a:cubicBezTo>
                    <a:pt x="109704" y="962101"/>
                    <a:pt x="0" y="833065"/>
                    <a:pt x="0" y="678406"/>
                  </a:cubicBezTo>
                  <a:cubicBezTo>
                    <a:pt x="0" y="523747"/>
                    <a:pt x="109704" y="394711"/>
                    <a:pt x="255541" y="364868"/>
                  </a:cubicBezTo>
                  <a:lnTo>
                    <a:pt x="300671" y="360319"/>
                  </a:lnTo>
                  <a:lnTo>
                    <a:pt x="316909" y="357364"/>
                  </a:lnTo>
                  <a:cubicBezTo>
                    <a:pt x="416318" y="350061"/>
                    <a:pt x="549480" y="387585"/>
                    <a:pt x="701974" y="505456"/>
                  </a:cubicBezTo>
                  <a:lnTo>
                    <a:pt x="727097" y="526704"/>
                  </a:lnTo>
                  <a:lnTo>
                    <a:pt x="727097" y="33115"/>
                  </a:lnTo>
                  <a:cubicBezTo>
                    <a:pt x="727097" y="14826"/>
                    <a:pt x="733228" y="0"/>
                    <a:pt x="740791" y="0"/>
                  </a:cubicBezTo>
                  <a:close/>
                </a:path>
              </a:pathLst>
            </a:custGeom>
            <a:solidFill>
              <a:srgbClr val="EF3425"/>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97" name="Oval 96"/>
            <p:cNvSpPr>
              <a:spLocks noChangeAspect="1"/>
            </p:cNvSpPr>
            <p:nvPr/>
          </p:nvSpPr>
          <p:spPr>
            <a:xfrm>
              <a:off x="546373" y="4629023"/>
              <a:ext cx="548640" cy="548640"/>
            </a:xfrm>
            <a:prstGeom prst="ellipse">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1</a:t>
              </a:r>
            </a:p>
          </p:txBody>
        </p:sp>
      </p:grpSp>
      <p:grpSp>
        <p:nvGrpSpPr>
          <p:cNvPr id="126" name="Group 125"/>
          <p:cNvGrpSpPr/>
          <p:nvPr/>
        </p:nvGrpSpPr>
        <p:grpSpPr>
          <a:xfrm>
            <a:off x="3855920" y="3687945"/>
            <a:ext cx="2172566" cy="2636973"/>
            <a:chOff x="3855920" y="3687945"/>
            <a:chExt cx="2172566" cy="2636973"/>
          </a:xfrm>
        </p:grpSpPr>
        <p:sp>
          <p:nvSpPr>
            <p:cNvPr id="57" name="Freeform 56"/>
            <p:cNvSpPr>
              <a:spLocks noChangeAspect="1"/>
            </p:cNvSpPr>
            <p:nvPr/>
          </p:nvSpPr>
          <p:spPr>
            <a:xfrm rot="19252627">
              <a:off x="4059030" y="3687945"/>
              <a:ext cx="1969456" cy="2636973"/>
            </a:xfrm>
            <a:custGeom>
              <a:avLst/>
              <a:gdLst>
                <a:gd name="connsiteX0" fmla="*/ 1958719 w 1969456"/>
                <a:gd name="connsiteY0" fmla="*/ 2634010 h 2636973"/>
                <a:gd name="connsiteX1" fmla="*/ 1955761 w 1969456"/>
                <a:gd name="connsiteY1" fmla="*/ 2636973 h 2636973"/>
                <a:gd name="connsiteX2" fmla="*/ 1941425 w 1969456"/>
                <a:gd name="connsiteY2" fmla="*/ 2636973 h 2636973"/>
                <a:gd name="connsiteX3" fmla="*/ 740791 w 1969456"/>
                <a:gd name="connsiteY3" fmla="*/ 0 h 2636973"/>
                <a:gd name="connsiteX4" fmla="*/ 795568 w 1969456"/>
                <a:gd name="connsiteY4" fmla="*/ 0 h 2636973"/>
                <a:gd name="connsiteX5" fmla="*/ 1669000 w 1969456"/>
                <a:gd name="connsiteY5" fmla="*/ 0 h 2636973"/>
                <a:gd name="connsiteX6" fmla="*/ 1729432 w 1969456"/>
                <a:gd name="connsiteY6" fmla="*/ 18759 h 2636973"/>
                <a:gd name="connsiteX7" fmla="*/ 1799328 w 1969456"/>
                <a:gd name="connsiteY7" fmla="*/ 56697 h 2636973"/>
                <a:gd name="connsiteX8" fmla="*/ 1809286 w 1969456"/>
                <a:gd name="connsiteY8" fmla="*/ 64914 h 2636973"/>
                <a:gd name="connsiteX9" fmla="*/ 1742958 w 1969456"/>
                <a:gd name="connsiteY9" fmla="*/ 131241 h 2636973"/>
                <a:gd name="connsiteX10" fmla="*/ 1702504 w 1969456"/>
                <a:gd name="connsiteY10" fmla="*/ 103585 h 2636973"/>
                <a:gd name="connsiteX11" fmla="*/ 1595726 w 1969456"/>
                <a:gd name="connsiteY11" fmla="*/ 81726 h 2636973"/>
                <a:gd name="connsiteX12" fmla="*/ 1321406 w 1969456"/>
                <a:gd name="connsiteY12" fmla="*/ 359880 h 2636973"/>
                <a:gd name="connsiteX13" fmla="*/ 1595726 w 1969456"/>
                <a:gd name="connsiteY13" fmla="*/ 638034 h 2636973"/>
                <a:gd name="connsiteX14" fmla="*/ 1870046 w 1969456"/>
                <a:gd name="connsiteY14" fmla="*/ 359880 h 2636973"/>
                <a:gd name="connsiteX15" fmla="*/ 1823197 w 1969456"/>
                <a:gd name="connsiteY15" fmla="*/ 204362 h 2636973"/>
                <a:gd name="connsiteX16" fmla="*/ 1812410 w 1969456"/>
                <a:gd name="connsiteY16" fmla="*/ 191105 h 2636973"/>
                <a:gd name="connsiteX17" fmla="*/ 1876657 w 1969456"/>
                <a:gd name="connsiteY17" fmla="*/ 126858 h 2636973"/>
                <a:gd name="connsiteX18" fmla="*/ 1910471 w 1969456"/>
                <a:gd name="connsiteY18" fmla="*/ 167841 h 2636973"/>
                <a:gd name="connsiteX19" fmla="*/ 1948409 w 1969456"/>
                <a:gd name="connsiteY19" fmla="*/ 237737 h 2636973"/>
                <a:gd name="connsiteX20" fmla="*/ 1969456 w 1969456"/>
                <a:gd name="connsiteY20" fmla="*/ 305539 h 2636973"/>
                <a:gd name="connsiteX21" fmla="*/ 1969456 w 1969456"/>
                <a:gd name="connsiteY21" fmla="*/ 1488440 h 2636973"/>
                <a:gd name="connsiteX22" fmla="*/ 1905274 w 1969456"/>
                <a:gd name="connsiteY22" fmla="*/ 1445528 h 2636973"/>
                <a:gd name="connsiteX23" fmla="*/ 1593781 w 1969456"/>
                <a:gd name="connsiteY23" fmla="*/ 1361344 h 2636973"/>
                <a:gd name="connsiteX24" fmla="*/ 1575358 w 1969456"/>
                <a:gd name="connsiteY24" fmla="*/ 1364696 h 2636973"/>
                <a:gd name="connsiteX25" fmla="*/ 1524154 w 1969456"/>
                <a:gd name="connsiteY25" fmla="*/ 1369858 h 2636973"/>
                <a:gd name="connsiteX26" fmla="*/ 1234223 w 1969456"/>
                <a:gd name="connsiteY26" fmla="*/ 1725591 h 2636973"/>
                <a:gd name="connsiteX27" fmla="*/ 1524154 w 1969456"/>
                <a:gd name="connsiteY27" fmla="*/ 2081325 h 2636973"/>
                <a:gd name="connsiteX28" fmla="*/ 1556110 w 1969456"/>
                <a:gd name="connsiteY28" fmla="*/ 2084546 h 2636973"/>
                <a:gd name="connsiteX29" fmla="*/ 1562063 w 1969456"/>
                <a:gd name="connsiteY29" fmla="*/ 2086445 h 2636973"/>
                <a:gd name="connsiteX30" fmla="*/ 1889829 w 1969456"/>
                <a:gd name="connsiteY30" fmla="*/ 2004087 h 2636973"/>
                <a:gd name="connsiteX31" fmla="*/ 1969456 w 1969456"/>
                <a:gd name="connsiteY31" fmla="*/ 1943562 h 2636973"/>
                <a:gd name="connsiteX32" fmla="*/ 1969456 w 1969456"/>
                <a:gd name="connsiteY32" fmla="*/ 2352881 h 2636973"/>
                <a:gd name="connsiteX33" fmla="*/ 1955777 w 1969456"/>
                <a:gd name="connsiteY33" fmla="*/ 2396950 h 2636973"/>
                <a:gd name="connsiteX34" fmla="*/ 1736799 w 1969456"/>
                <a:gd name="connsiteY34" fmla="*/ 2615927 h 2636973"/>
                <a:gd name="connsiteX35" fmla="*/ 1668998 w 1969456"/>
                <a:gd name="connsiteY35" fmla="*/ 2636973 h 2636973"/>
                <a:gd name="connsiteX36" fmla="*/ 795568 w 1969456"/>
                <a:gd name="connsiteY36" fmla="*/ 2636973 h 2636973"/>
                <a:gd name="connsiteX37" fmla="*/ 767932 w 1969456"/>
                <a:gd name="connsiteY37" fmla="*/ 2636973 h 2636973"/>
                <a:gd name="connsiteX38" fmla="*/ 740791 w 1969456"/>
                <a:gd name="connsiteY38" fmla="*/ 2636973 h 2636973"/>
                <a:gd name="connsiteX39" fmla="*/ 727097 w 1969456"/>
                <a:gd name="connsiteY39" fmla="*/ 2603858 h 2636973"/>
                <a:gd name="connsiteX40" fmla="*/ 727097 w 1969456"/>
                <a:gd name="connsiteY40" fmla="*/ 802696 h 2636973"/>
                <a:gd name="connsiteX41" fmla="*/ 695123 w 1969456"/>
                <a:gd name="connsiteY41" fmla="*/ 834721 h 2636973"/>
                <a:gd name="connsiteX42" fmla="*/ 288953 w 1969456"/>
                <a:gd name="connsiteY42" fmla="*/ 996457 h 2636973"/>
                <a:gd name="connsiteX43" fmla="*/ 283706 w 1969456"/>
                <a:gd name="connsiteY43" fmla="*/ 994783 h 2636973"/>
                <a:gd name="connsiteX44" fmla="*/ 255541 w 1969456"/>
                <a:gd name="connsiteY44" fmla="*/ 991944 h 2636973"/>
                <a:gd name="connsiteX45" fmla="*/ 0 w 1969456"/>
                <a:gd name="connsiteY45" fmla="*/ 678406 h 2636973"/>
                <a:gd name="connsiteX46" fmla="*/ 255541 w 1969456"/>
                <a:gd name="connsiteY46" fmla="*/ 364868 h 2636973"/>
                <a:gd name="connsiteX47" fmla="*/ 300671 w 1969456"/>
                <a:gd name="connsiteY47" fmla="*/ 360319 h 2636973"/>
                <a:gd name="connsiteX48" fmla="*/ 316909 w 1969456"/>
                <a:gd name="connsiteY48" fmla="*/ 357364 h 2636973"/>
                <a:gd name="connsiteX49" fmla="*/ 701974 w 1969456"/>
                <a:gd name="connsiteY49" fmla="*/ 505456 h 2636973"/>
                <a:gd name="connsiteX50" fmla="*/ 727097 w 1969456"/>
                <a:gd name="connsiteY50" fmla="*/ 526704 h 2636973"/>
                <a:gd name="connsiteX51" fmla="*/ 727097 w 1969456"/>
                <a:gd name="connsiteY51" fmla="*/ 33115 h 2636973"/>
                <a:gd name="connsiteX52" fmla="*/ 740791 w 1969456"/>
                <a:gd name="connsiteY52" fmla="*/ 0 h 26369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969456" h="2636973">
                  <a:moveTo>
                    <a:pt x="1958719" y="2634010"/>
                  </a:moveTo>
                  <a:lnTo>
                    <a:pt x="1955761" y="2636973"/>
                  </a:lnTo>
                  <a:lnTo>
                    <a:pt x="1941425" y="2636973"/>
                  </a:lnTo>
                  <a:close/>
                  <a:moveTo>
                    <a:pt x="740791" y="0"/>
                  </a:moveTo>
                  <a:lnTo>
                    <a:pt x="795568" y="0"/>
                  </a:lnTo>
                  <a:lnTo>
                    <a:pt x="1669000" y="0"/>
                  </a:lnTo>
                  <a:lnTo>
                    <a:pt x="1729432" y="18759"/>
                  </a:lnTo>
                  <a:cubicBezTo>
                    <a:pt x="1754046" y="29170"/>
                    <a:pt x="1777437" y="41908"/>
                    <a:pt x="1799328" y="56697"/>
                  </a:cubicBezTo>
                  <a:lnTo>
                    <a:pt x="1809286" y="64914"/>
                  </a:lnTo>
                  <a:lnTo>
                    <a:pt x="1742958" y="131241"/>
                  </a:lnTo>
                  <a:lnTo>
                    <a:pt x="1702504" y="103585"/>
                  </a:lnTo>
                  <a:cubicBezTo>
                    <a:pt x="1669685" y="89509"/>
                    <a:pt x="1633602" y="81726"/>
                    <a:pt x="1595726" y="81726"/>
                  </a:cubicBezTo>
                  <a:cubicBezTo>
                    <a:pt x="1444223" y="81726"/>
                    <a:pt x="1321406" y="206260"/>
                    <a:pt x="1321406" y="359880"/>
                  </a:cubicBezTo>
                  <a:cubicBezTo>
                    <a:pt x="1321406" y="513500"/>
                    <a:pt x="1444223" y="638034"/>
                    <a:pt x="1595726" y="638034"/>
                  </a:cubicBezTo>
                  <a:cubicBezTo>
                    <a:pt x="1747229" y="638034"/>
                    <a:pt x="1870046" y="513500"/>
                    <a:pt x="1870046" y="359880"/>
                  </a:cubicBezTo>
                  <a:cubicBezTo>
                    <a:pt x="1870046" y="302273"/>
                    <a:pt x="1852775" y="248755"/>
                    <a:pt x="1823197" y="204362"/>
                  </a:cubicBezTo>
                  <a:lnTo>
                    <a:pt x="1812410" y="191105"/>
                  </a:lnTo>
                  <a:lnTo>
                    <a:pt x="1876657" y="126858"/>
                  </a:lnTo>
                  <a:lnTo>
                    <a:pt x="1910471" y="167841"/>
                  </a:lnTo>
                  <a:cubicBezTo>
                    <a:pt x="1925260" y="189732"/>
                    <a:pt x="1937998" y="213123"/>
                    <a:pt x="1948409" y="237737"/>
                  </a:cubicBezTo>
                  <a:lnTo>
                    <a:pt x="1969456" y="305539"/>
                  </a:lnTo>
                  <a:lnTo>
                    <a:pt x="1969456" y="1488440"/>
                  </a:lnTo>
                  <a:lnTo>
                    <a:pt x="1905274" y="1445528"/>
                  </a:lnTo>
                  <a:cubicBezTo>
                    <a:pt x="1784504" y="1377524"/>
                    <a:pt x="1678372" y="1355130"/>
                    <a:pt x="1593781" y="1361344"/>
                  </a:cubicBezTo>
                  <a:lnTo>
                    <a:pt x="1575358" y="1364696"/>
                  </a:lnTo>
                  <a:lnTo>
                    <a:pt x="1524154" y="1369858"/>
                  </a:lnTo>
                  <a:cubicBezTo>
                    <a:pt x="1358691" y="1403717"/>
                    <a:pt x="1234223" y="1550118"/>
                    <a:pt x="1234223" y="1725591"/>
                  </a:cubicBezTo>
                  <a:cubicBezTo>
                    <a:pt x="1234223" y="1901064"/>
                    <a:pt x="1358691" y="2047466"/>
                    <a:pt x="1524154" y="2081325"/>
                  </a:cubicBezTo>
                  <a:lnTo>
                    <a:pt x="1556110" y="2084546"/>
                  </a:lnTo>
                  <a:lnTo>
                    <a:pt x="1562063" y="2086445"/>
                  </a:lnTo>
                  <a:cubicBezTo>
                    <a:pt x="1647353" y="2102842"/>
                    <a:pt x="1761188" y="2083954"/>
                    <a:pt x="1889829" y="2004087"/>
                  </a:cubicBezTo>
                  <a:lnTo>
                    <a:pt x="1969456" y="1943562"/>
                  </a:lnTo>
                  <a:lnTo>
                    <a:pt x="1969456" y="2352881"/>
                  </a:lnTo>
                  <a:lnTo>
                    <a:pt x="1955777" y="2396950"/>
                  </a:lnTo>
                  <a:cubicBezTo>
                    <a:pt x="1914133" y="2495407"/>
                    <a:pt x="1835257" y="2574283"/>
                    <a:pt x="1736799" y="2615927"/>
                  </a:cubicBezTo>
                  <a:lnTo>
                    <a:pt x="1668998" y="2636973"/>
                  </a:lnTo>
                  <a:lnTo>
                    <a:pt x="795568" y="2636973"/>
                  </a:lnTo>
                  <a:lnTo>
                    <a:pt x="767932" y="2636973"/>
                  </a:lnTo>
                  <a:lnTo>
                    <a:pt x="740791" y="2636973"/>
                  </a:lnTo>
                  <a:cubicBezTo>
                    <a:pt x="733228" y="2636973"/>
                    <a:pt x="727097" y="2622147"/>
                    <a:pt x="727097" y="2603858"/>
                  </a:cubicBezTo>
                  <a:lnTo>
                    <a:pt x="727097" y="802696"/>
                  </a:lnTo>
                  <a:lnTo>
                    <a:pt x="695123" y="834721"/>
                  </a:lnTo>
                  <a:cubicBezTo>
                    <a:pt x="534144" y="979707"/>
                    <a:pt x="389183" y="1015726"/>
                    <a:pt x="288953" y="996457"/>
                  </a:cubicBezTo>
                  <a:lnTo>
                    <a:pt x="283706" y="994783"/>
                  </a:lnTo>
                  <a:lnTo>
                    <a:pt x="255541" y="991944"/>
                  </a:lnTo>
                  <a:cubicBezTo>
                    <a:pt x="109704" y="962101"/>
                    <a:pt x="0" y="833065"/>
                    <a:pt x="0" y="678406"/>
                  </a:cubicBezTo>
                  <a:cubicBezTo>
                    <a:pt x="0" y="523747"/>
                    <a:pt x="109704" y="394711"/>
                    <a:pt x="255541" y="364868"/>
                  </a:cubicBezTo>
                  <a:lnTo>
                    <a:pt x="300671" y="360319"/>
                  </a:lnTo>
                  <a:lnTo>
                    <a:pt x="316909" y="357364"/>
                  </a:lnTo>
                  <a:cubicBezTo>
                    <a:pt x="416318" y="350061"/>
                    <a:pt x="549480" y="387585"/>
                    <a:pt x="701974" y="505456"/>
                  </a:cubicBezTo>
                  <a:lnTo>
                    <a:pt x="727097" y="526704"/>
                  </a:lnTo>
                  <a:lnTo>
                    <a:pt x="727097" y="33115"/>
                  </a:lnTo>
                  <a:cubicBezTo>
                    <a:pt x="727097" y="14826"/>
                    <a:pt x="733228" y="0"/>
                    <a:pt x="740791" y="0"/>
                  </a:cubicBezTo>
                  <a:close/>
                </a:path>
              </a:pathLst>
            </a:cu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98" name="Oval 97"/>
            <p:cNvSpPr>
              <a:spLocks noChangeAspect="1"/>
            </p:cNvSpPr>
            <p:nvPr/>
          </p:nvSpPr>
          <p:spPr>
            <a:xfrm>
              <a:off x="3855920" y="4629479"/>
              <a:ext cx="548640" cy="548640"/>
            </a:xfrm>
            <a:prstGeom prst="ellipse">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3</a:t>
              </a:r>
            </a:p>
          </p:txBody>
        </p:sp>
      </p:grpSp>
      <p:grpSp>
        <p:nvGrpSpPr>
          <p:cNvPr id="125" name="Group 124"/>
          <p:cNvGrpSpPr/>
          <p:nvPr/>
        </p:nvGrpSpPr>
        <p:grpSpPr>
          <a:xfrm>
            <a:off x="2187337" y="3685133"/>
            <a:ext cx="2177459" cy="2636973"/>
            <a:chOff x="2187337" y="3685133"/>
            <a:chExt cx="2177459" cy="2636973"/>
          </a:xfrm>
        </p:grpSpPr>
        <p:sp>
          <p:nvSpPr>
            <p:cNvPr id="55" name="Freeform 54"/>
            <p:cNvSpPr>
              <a:spLocks noChangeAspect="1"/>
            </p:cNvSpPr>
            <p:nvPr/>
          </p:nvSpPr>
          <p:spPr>
            <a:xfrm rot="19252627">
              <a:off x="2395340" y="3685133"/>
              <a:ext cx="1969456" cy="2636973"/>
            </a:xfrm>
            <a:custGeom>
              <a:avLst/>
              <a:gdLst>
                <a:gd name="connsiteX0" fmla="*/ 1958719 w 1969456"/>
                <a:gd name="connsiteY0" fmla="*/ 2634010 h 2636973"/>
                <a:gd name="connsiteX1" fmla="*/ 1955761 w 1969456"/>
                <a:gd name="connsiteY1" fmla="*/ 2636973 h 2636973"/>
                <a:gd name="connsiteX2" fmla="*/ 1941425 w 1969456"/>
                <a:gd name="connsiteY2" fmla="*/ 2636973 h 2636973"/>
                <a:gd name="connsiteX3" fmla="*/ 740791 w 1969456"/>
                <a:gd name="connsiteY3" fmla="*/ 0 h 2636973"/>
                <a:gd name="connsiteX4" fmla="*/ 795568 w 1969456"/>
                <a:gd name="connsiteY4" fmla="*/ 0 h 2636973"/>
                <a:gd name="connsiteX5" fmla="*/ 1669000 w 1969456"/>
                <a:gd name="connsiteY5" fmla="*/ 0 h 2636973"/>
                <a:gd name="connsiteX6" fmla="*/ 1729432 w 1969456"/>
                <a:gd name="connsiteY6" fmla="*/ 18759 h 2636973"/>
                <a:gd name="connsiteX7" fmla="*/ 1799328 w 1969456"/>
                <a:gd name="connsiteY7" fmla="*/ 56697 h 2636973"/>
                <a:gd name="connsiteX8" fmla="*/ 1809286 w 1969456"/>
                <a:gd name="connsiteY8" fmla="*/ 64914 h 2636973"/>
                <a:gd name="connsiteX9" fmla="*/ 1742958 w 1969456"/>
                <a:gd name="connsiteY9" fmla="*/ 131241 h 2636973"/>
                <a:gd name="connsiteX10" fmla="*/ 1702504 w 1969456"/>
                <a:gd name="connsiteY10" fmla="*/ 103585 h 2636973"/>
                <a:gd name="connsiteX11" fmla="*/ 1595726 w 1969456"/>
                <a:gd name="connsiteY11" fmla="*/ 81726 h 2636973"/>
                <a:gd name="connsiteX12" fmla="*/ 1321406 w 1969456"/>
                <a:gd name="connsiteY12" fmla="*/ 359880 h 2636973"/>
                <a:gd name="connsiteX13" fmla="*/ 1595726 w 1969456"/>
                <a:gd name="connsiteY13" fmla="*/ 638034 h 2636973"/>
                <a:gd name="connsiteX14" fmla="*/ 1870046 w 1969456"/>
                <a:gd name="connsiteY14" fmla="*/ 359880 h 2636973"/>
                <a:gd name="connsiteX15" fmla="*/ 1823197 w 1969456"/>
                <a:gd name="connsiteY15" fmla="*/ 204362 h 2636973"/>
                <a:gd name="connsiteX16" fmla="*/ 1812410 w 1969456"/>
                <a:gd name="connsiteY16" fmla="*/ 191105 h 2636973"/>
                <a:gd name="connsiteX17" fmla="*/ 1876657 w 1969456"/>
                <a:gd name="connsiteY17" fmla="*/ 126858 h 2636973"/>
                <a:gd name="connsiteX18" fmla="*/ 1910471 w 1969456"/>
                <a:gd name="connsiteY18" fmla="*/ 167841 h 2636973"/>
                <a:gd name="connsiteX19" fmla="*/ 1948409 w 1969456"/>
                <a:gd name="connsiteY19" fmla="*/ 237737 h 2636973"/>
                <a:gd name="connsiteX20" fmla="*/ 1969456 w 1969456"/>
                <a:gd name="connsiteY20" fmla="*/ 305539 h 2636973"/>
                <a:gd name="connsiteX21" fmla="*/ 1969456 w 1969456"/>
                <a:gd name="connsiteY21" fmla="*/ 1488440 h 2636973"/>
                <a:gd name="connsiteX22" fmla="*/ 1905274 w 1969456"/>
                <a:gd name="connsiteY22" fmla="*/ 1445528 h 2636973"/>
                <a:gd name="connsiteX23" fmla="*/ 1593781 w 1969456"/>
                <a:gd name="connsiteY23" fmla="*/ 1361344 h 2636973"/>
                <a:gd name="connsiteX24" fmla="*/ 1575358 w 1969456"/>
                <a:gd name="connsiteY24" fmla="*/ 1364696 h 2636973"/>
                <a:gd name="connsiteX25" fmla="*/ 1524154 w 1969456"/>
                <a:gd name="connsiteY25" fmla="*/ 1369858 h 2636973"/>
                <a:gd name="connsiteX26" fmla="*/ 1234223 w 1969456"/>
                <a:gd name="connsiteY26" fmla="*/ 1725591 h 2636973"/>
                <a:gd name="connsiteX27" fmla="*/ 1524154 w 1969456"/>
                <a:gd name="connsiteY27" fmla="*/ 2081325 h 2636973"/>
                <a:gd name="connsiteX28" fmla="*/ 1556110 w 1969456"/>
                <a:gd name="connsiteY28" fmla="*/ 2084546 h 2636973"/>
                <a:gd name="connsiteX29" fmla="*/ 1562063 w 1969456"/>
                <a:gd name="connsiteY29" fmla="*/ 2086445 h 2636973"/>
                <a:gd name="connsiteX30" fmla="*/ 1889829 w 1969456"/>
                <a:gd name="connsiteY30" fmla="*/ 2004087 h 2636973"/>
                <a:gd name="connsiteX31" fmla="*/ 1969456 w 1969456"/>
                <a:gd name="connsiteY31" fmla="*/ 1943562 h 2636973"/>
                <a:gd name="connsiteX32" fmla="*/ 1969456 w 1969456"/>
                <a:gd name="connsiteY32" fmla="*/ 2352881 h 2636973"/>
                <a:gd name="connsiteX33" fmla="*/ 1955777 w 1969456"/>
                <a:gd name="connsiteY33" fmla="*/ 2396950 h 2636973"/>
                <a:gd name="connsiteX34" fmla="*/ 1736799 w 1969456"/>
                <a:gd name="connsiteY34" fmla="*/ 2615927 h 2636973"/>
                <a:gd name="connsiteX35" fmla="*/ 1668998 w 1969456"/>
                <a:gd name="connsiteY35" fmla="*/ 2636973 h 2636973"/>
                <a:gd name="connsiteX36" fmla="*/ 795568 w 1969456"/>
                <a:gd name="connsiteY36" fmla="*/ 2636973 h 2636973"/>
                <a:gd name="connsiteX37" fmla="*/ 767932 w 1969456"/>
                <a:gd name="connsiteY37" fmla="*/ 2636973 h 2636973"/>
                <a:gd name="connsiteX38" fmla="*/ 740791 w 1969456"/>
                <a:gd name="connsiteY38" fmla="*/ 2636973 h 2636973"/>
                <a:gd name="connsiteX39" fmla="*/ 727097 w 1969456"/>
                <a:gd name="connsiteY39" fmla="*/ 2603858 h 2636973"/>
                <a:gd name="connsiteX40" fmla="*/ 727097 w 1969456"/>
                <a:gd name="connsiteY40" fmla="*/ 802696 h 2636973"/>
                <a:gd name="connsiteX41" fmla="*/ 695123 w 1969456"/>
                <a:gd name="connsiteY41" fmla="*/ 834721 h 2636973"/>
                <a:gd name="connsiteX42" fmla="*/ 288953 w 1969456"/>
                <a:gd name="connsiteY42" fmla="*/ 996457 h 2636973"/>
                <a:gd name="connsiteX43" fmla="*/ 283706 w 1969456"/>
                <a:gd name="connsiteY43" fmla="*/ 994783 h 2636973"/>
                <a:gd name="connsiteX44" fmla="*/ 255541 w 1969456"/>
                <a:gd name="connsiteY44" fmla="*/ 991944 h 2636973"/>
                <a:gd name="connsiteX45" fmla="*/ 0 w 1969456"/>
                <a:gd name="connsiteY45" fmla="*/ 678406 h 2636973"/>
                <a:gd name="connsiteX46" fmla="*/ 255541 w 1969456"/>
                <a:gd name="connsiteY46" fmla="*/ 364868 h 2636973"/>
                <a:gd name="connsiteX47" fmla="*/ 300671 w 1969456"/>
                <a:gd name="connsiteY47" fmla="*/ 360319 h 2636973"/>
                <a:gd name="connsiteX48" fmla="*/ 316909 w 1969456"/>
                <a:gd name="connsiteY48" fmla="*/ 357364 h 2636973"/>
                <a:gd name="connsiteX49" fmla="*/ 701974 w 1969456"/>
                <a:gd name="connsiteY49" fmla="*/ 505456 h 2636973"/>
                <a:gd name="connsiteX50" fmla="*/ 727097 w 1969456"/>
                <a:gd name="connsiteY50" fmla="*/ 526704 h 2636973"/>
                <a:gd name="connsiteX51" fmla="*/ 727097 w 1969456"/>
                <a:gd name="connsiteY51" fmla="*/ 33115 h 2636973"/>
                <a:gd name="connsiteX52" fmla="*/ 740791 w 1969456"/>
                <a:gd name="connsiteY52" fmla="*/ 0 h 26369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969456" h="2636973">
                  <a:moveTo>
                    <a:pt x="1958719" y="2634010"/>
                  </a:moveTo>
                  <a:lnTo>
                    <a:pt x="1955761" y="2636973"/>
                  </a:lnTo>
                  <a:lnTo>
                    <a:pt x="1941425" y="2636973"/>
                  </a:lnTo>
                  <a:close/>
                  <a:moveTo>
                    <a:pt x="740791" y="0"/>
                  </a:moveTo>
                  <a:lnTo>
                    <a:pt x="795568" y="0"/>
                  </a:lnTo>
                  <a:lnTo>
                    <a:pt x="1669000" y="0"/>
                  </a:lnTo>
                  <a:lnTo>
                    <a:pt x="1729432" y="18759"/>
                  </a:lnTo>
                  <a:cubicBezTo>
                    <a:pt x="1754046" y="29170"/>
                    <a:pt x="1777437" y="41908"/>
                    <a:pt x="1799328" y="56697"/>
                  </a:cubicBezTo>
                  <a:lnTo>
                    <a:pt x="1809286" y="64914"/>
                  </a:lnTo>
                  <a:lnTo>
                    <a:pt x="1742958" y="131241"/>
                  </a:lnTo>
                  <a:lnTo>
                    <a:pt x="1702504" y="103585"/>
                  </a:lnTo>
                  <a:cubicBezTo>
                    <a:pt x="1669685" y="89509"/>
                    <a:pt x="1633602" y="81726"/>
                    <a:pt x="1595726" y="81726"/>
                  </a:cubicBezTo>
                  <a:cubicBezTo>
                    <a:pt x="1444223" y="81726"/>
                    <a:pt x="1321406" y="206260"/>
                    <a:pt x="1321406" y="359880"/>
                  </a:cubicBezTo>
                  <a:cubicBezTo>
                    <a:pt x="1321406" y="513500"/>
                    <a:pt x="1444223" y="638034"/>
                    <a:pt x="1595726" y="638034"/>
                  </a:cubicBezTo>
                  <a:cubicBezTo>
                    <a:pt x="1747229" y="638034"/>
                    <a:pt x="1870046" y="513500"/>
                    <a:pt x="1870046" y="359880"/>
                  </a:cubicBezTo>
                  <a:cubicBezTo>
                    <a:pt x="1870046" y="302273"/>
                    <a:pt x="1852775" y="248755"/>
                    <a:pt x="1823197" y="204362"/>
                  </a:cubicBezTo>
                  <a:lnTo>
                    <a:pt x="1812410" y="191105"/>
                  </a:lnTo>
                  <a:lnTo>
                    <a:pt x="1876657" y="126858"/>
                  </a:lnTo>
                  <a:lnTo>
                    <a:pt x="1910471" y="167841"/>
                  </a:lnTo>
                  <a:cubicBezTo>
                    <a:pt x="1925260" y="189732"/>
                    <a:pt x="1937998" y="213123"/>
                    <a:pt x="1948409" y="237737"/>
                  </a:cubicBezTo>
                  <a:lnTo>
                    <a:pt x="1969456" y="305539"/>
                  </a:lnTo>
                  <a:lnTo>
                    <a:pt x="1969456" y="1488440"/>
                  </a:lnTo>
                  <a:lnTo>
                    <a:pt x="1905274" y="1445528"/>
                  </a:lnTo>
                  <a:cubicBezTo>
                    <a:pt x="1784504" y="1377524"/>
                    <a:pt x="1678372" y="1355130"/>
                    <a:pt x="1593781" y="1361344"/>
                  </a:cubicBezTo>
                  <a:lnTo>
                    <a:pt x="1575358" y="1364696"/>
                  </a:lnTo>
                  <a:lnTo>
                    <a:pt x="1524154" y="1369858"/>
                  </a:lnTo>
                  <a:cubicBezTo>
                    <a:pt x="1358691" y="1403717"/>
                    <a:pt x="1234223" y="1550118"/>
                    <a:pt x="1234223" y="1725591"/>
                  </a:cubicBezTo>
                  <a:cubicBezTo>
                    <a:pt x="1234223" y="1901064"/>
                    <a:pt x="1358691" y="2047466"/>
                    <a:pt x="1524154" y="2081325"/>
                  </a:cubicBezTo>
                  <a:lnTo>
                    <a:pt x="1556110" y="2084546"/>
                  </a:lnTo>
                  <a:lnTo>
                    <a:pt x="1562063" y="2086445"/>
                  </a:lnTo>
                  <a:cubicBezTo>
                    <a:pt x="1647353" y="2102842"/>
                    <a:pt x="1761188" y="2083954"/>
                    <a:pt x="1889829" y="2004087"/>
                  </a:cubicBezTo>
                  <a:lnTo>
                    <a:pt x="1969456" y="1943562"/>
                  </a:lnTo>
                  <a:lnTo>
                    <a:pt x="1969456" y="2352881"/>
                  </a:lnTo>
                  <a:lnTo>
                    <a:pt x="1955777" y="2396950"/>
                  </a:lnTo>
                  <a:cubicBezTo>
                    <a:pt x="1914133" y="2495407"/>
                    <a:pt x="1835257" y="2574283"/>
                    <a:pt x="1736799" y="2615927"/>
                  </a:cubicBezTo>
                  <a:lnTo>
                    <a:pt x="1668998" y="2636973"/>
                  </a:lnTo>
                  <a:lnTo>
                    <a:pt x="795568" y="2636973"/>
                  </a:lnTo>
                  <a:lnTo>
                    <a:pt x="767932" y="2636973"/>
                  </a:lnTo>
                  <a:lnTo>
                    <a:pt x="740791" y="2636973"/>
                  </a:lnTo>
                  <a:cubicBezTo>
                    <a:pt x="733228" y="2636973"/>
                    <a:pt x="727097" y="2622147"/>
                    <a:pt x="727097" y="2603858"/>
                  </a:cubicBezTo>
                  <a:lnTo>
                    <a:pt x="727097" y="802696"/>
                  </a:lnTo>
                  <a:lnTo>
                    <a:pt x="695123" y="834721"/>
                  </a:lnTo>
                  <a:cubicBezTo>
                    <a:pt x="534144" y="979707"/>
                    <a:pt x="389183" y="1015726"/>
                    <a:pt x="288953" y="996457"/>
                  </a:cubicBezTo>
                  <a:lnTo>
                    <a:pt x="283706" y="994783"/>
                  </a:lnTo>
                  <a:lnTo>
                    <a:pt x="255541" y="991944"/>
                  </a:lnTo>
                  <a:cubicBezTo>
                    <a:pt x="109704" y="962101"/>
                    <a:pt x="0" y="833065"/>
                    <a:pt x="0" y="678406"/>
                  </a:cubicBezTo>
                  <a:cubicBezTo>
                    <a:pt x="0" y="523747"/>
                    <a:pt x="109704" y="394711"/>
                    <a:pt x="255541" y="364868"/>
                  </a:cubicBezTo>
                  <a:lnTo>
                    <a:pt x="300671" y="360319"/>
                  </a:lnTo>
                  <a:lnTo>
                    <a:pt x="316909" y="357364"/>
                  </a:lnTo>
                  <a:cubicBezTo>
                    <a:pt x="416318" y="350061"/>
                    <a:pt x="549480" y="387585"/>
                    <a:pt x="701974" y="505456"/>
                  </a:cubicBezTo>
                  <a:lnTo>
                    <a:pt x="727097" y="526704"/>
                  </a:lnTo>
                  <a:lnTo>
                    <a:pt x="727097" y="33115"/>
                  </a:lnTo>
                  <a:cubicBezTo>
                    <a:pt x="727097" y="14826"/>
                    <a:pt x="733228" y="0"/>
                    <a:pt x="740791" y="0"/>
                  </a:cubicBezTo>
                  <a:close/>
                </a:path>
              </a:pathLst>
            </a:custGeom>
            <a:solidFill>
              <a:srgbClr val="8397B1"/>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99" name="Oval 98"/>
            <p:cNvSpPr>
              <a:spLocks noChangeAspect="1"/>
            </p:cNvSpPr>
            <p:nvPr/>
          </p:nvSpPr>
          <p:spPr>
            <a:xfrm>
              <a:off x="2187337" y="4629023"/>
              <a:ext cx="548640" cy="548640"/>
            </a:xfrm>
            <a:prstGeom prst="ellipse">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2</a:t>
              </a:r>
            </a:p>
          </p:txBody>
        </p:sp>
      </p:grpSp>
      <p:grpSp>
        <p:nvGrpSpPr>
          <p:cNvPr id="127" name="Group 126"/>
          <p:cNvGrpSpPr/>
          <p:nvPr/>
        </p:nvGrpSpPr>
        <p:grpSpPr>
          <a:xfrm>
            <a:off x="5519319" y="3688060"/>
            <a:ext cx="2162380" cy="2636973"/>
            <a:chOff x="5519319" y="3688060"/>
            <a:chExt cx="2162380" cy="2636973"/>
          </a:xfrm>
        </p:grpSpPr>
        <p:sp>
          <p:nvSpPr>
            <p:cNvPr id="58" name="Freeform 57"/>
            <p:cNvSpPr>
              <a:spLocks noChangeAspect="1"/>
            </p:cNvSpPr>
            <p:nvPr/>
          </p:nvSpPr>
          <p:spPr>
            <a:xfrm rot="19252627">
              <a:off x="5712243" y="3688060"/>
              <a:ext cx="1969456" cy="2636973"/>
            </a:xfrm>
            <a:custGeom>
              <a:avLst/>
              <a:gdLst>
                <a:gd name="connsiteX0" fmla="*/ 1958719 w 1969456"/>
                <a:gd name="connsiteY0" fmla="*/ 2634010 h 2636973"/>
                <a:gd name="connsiteX1" fmla="*/ 1955761 w 1969456"/>
                <a:gd name="connsiteY1" fmla="*/ 2636973 h 2636973"/>
                <a:gd name="connsiteX2" fmla="*/ 1941425 w 1969456"/>
                <a:gd name="connsiteY2" fmla="*/ 2636973 h 2636973"/>
                <a:gd name="connsiteX3" fmla="*/ 740791 w 1969456"/>
                <a:gd name="connsiteY3" fmla="*/ 0 h 2636973"/>
                <a:gd name="connsiteX4" fmla="*/ 795568 w 1969456"/>
                <a:gd name="connsiteY4" fmla="*/ 0 h 2636973"/>
                <a:gd name="connsiteX5" fmla="*/ 1669000 w 1969456"/>
                <a:gd name="connsiteY5" fmla="*/ 0 h 2636973"/>
                <a:gd name="connsiteX6" fmla="*/ 1729432 w 1969456"/>
                <a:gd name="connsiteY6" fmla="*/ 18759 h 2636973"/>
                <a:gd name="connsiteX7" fmla="*/ 1799328 w 1969456"/>
                <a:gd name="connsiteY7" fmla="*/ 56697 h 2636973"/>
                <a:gd name="connsiteX8" fmla="*/ 1809286 w 1969456"/>
                <a:gd name="connsiteY8" fmla="*/ 64914 h 2636973"/>
                <a:gd name="connsiteX9" fmla="*/ 1742958 w 1969456"/>
                <a:gd name="connsiteY9" fmla="*/ 131241 h 2636973"/>
                <a:gd name="connsiteX10" fmla="*/ 1702504 w 1969456"/>
                <a:gd name="connsiteY10" fmla="*/ 103585 h 2636973"/>
                <a:gd name="connsiteX11" fmla="*/ 1595726 w 1969456"/>
                <a:gd name="connsiteY11" fmla="*/ 81726 h 2636973"/>
                <a:gd name="connsiteX12" fmla="*/ 1321406 w 1969456"/>
                <a:gd name="connsiteY12" fmla="*/ 359880 h 2636973"/>
                <a:gd name="connsiteX13" fmla="*/ 1595726 w 1969456"/>
                <a:gd name="connsiteY13" fmla="*/ 638034 h 2636973"/>
                <a:gd name="connsiteX14" fmla="*/ 1870046 w 1969456"/>
                <a:gd name="connsiteY14" fmla="*/ 359880 h 2636973"/>
                <a:gd name="connsiteX15" fmla="*/ 1823197 w 1969456"/>
                <a:gd name="connsiteY15" fmla="*/ 204362 h 2636973"/>
                <a:gd name="connsiteX16" fmla="*/ 1812410 w 1969456"/>
                <a:gd name="connsiteY16" fmla="*/ 191105 h 2636973"/>
                <a:gd name="connsiteX17" fmla="*/ 1876657 w 1969456"/>
                <a:gd name="connsiteY17" fmla="*/ 126858 h 2636973"/>
                <a:gd name="connsiteX18" fmla="*/ 1910471 w 1969456"/>
                <a:gd name="connsiteY18" fmla="*/ 167841 h 2636973"/>
                <a:gd name="connsiteX19" fmla="*/ 1948409 w 1969456"/>
                <a:gd name="connsiteY19" fmla="*/ 237737 h 2636973"/>
                <a:gd name="connsiteX20" fmla="*/ 1969456 w 1969456"/>
                <a:gd name="connsiteY20" fmla="*/ 305539 h 2636973"/>
                <a:gd name="connsiteX21" fmla="*/ 1969456 w 1969456"/>
                <a:gd name="connsiteY21" fmla="*/ 1488440 h 2636973"/>
                <a:gd name="connsiteX22" fmla="*/ 1905274 w 1969456"/>
                <a:gd name="connsiteY22" fmla="*/ 1445528 h 2636973"/>
                <a:gd name="connsiteX23" fmla="*/ 1593781 w 1969456"/>
                <a:gd name="connsiteY23" fmla="*/ 1361344 h 2636973"/>
                <a:gd name="connsiteX24" fmla="*/ 1575358 w 1969456"/>
                <a:gd name="connsiteY24" fmla="*/ 1364696 h 2636973"/>
                <a:gd name="connsiteX25" fmla="*/ 1524154 w 1969456"/>
                <a:gd name="connsiteY25" fmla="*/ 1369858 h 2636973"/>
                <a:gd name="connsiteX26" fmla="*/ 1234223 w 1969456"/>
                <a:gd name="connsiteY26" fmla="*/ 1725591 h 2636973"/>
                <a:gd name="connsiteX27" fmla="*/ 1524154 w 1969456"/>
                <a:gd name="connsiteY27" fmla="*/ 2081325 h 2636973"/>
                <a:gd name="connsiteX28" fmla="*/ 1556110 w 1969456"/>
                <a:gd name="connsiteY28" fmla="*/ 2084546 h 2636973"/>
                <a:gd name="connsiteX29" fmla="*/ 1562063 w 1969456"/>
                <a:gd name="connsiteY29" fmla="*/ 2086445 h 2636973"/>
                <a:gd name="connsiteX30" fmla="*/ 1889829 w 1969456"/>
                <a:gd name="connsiteY30" fmla="*/ 2004087 h 2636973"/>
                <a:gd name="connsiteX31" fmla="*/ 1969456 w 1969456"/>
                <a:gd name="connsiteY31" fmla="*/ 1943562 h 2636973"/>
                <a:gd name="connsiteX32" fmla="*/ 1969456 w 1969456"/>
                <a:gd name="connsiteY32" fmla="*/ 2352881 h 2636973"/>
                <a:gd name="connsiteX33" fmla="*/ 1955777 w 1969456"/>
                <a:gd name="connsiteY33" fmla="*/ 2396950 h 2636973"/>
                <a:gd name="connsiteX34" fmla="*/ 1736799 w 1969456"/>
                <a:gd name="connsiteY34" fmla="*/ 2615927 h 2636973"/>
                <a:gd name="connsiteX35" fmla="*/ 1668998 w 1969456"/>
                <a:gd name="connsiteY35" fmla="*/ 2636973 h 2636973"/>
                <a:gd name="connsiteX36" fmla="*/ 795568 w 1969456"/>
                <a:gd name="connsiteY36" fmla="*/ 2636973 h 2636973"/>
                <a:gd name="connsiteX37" fmla="*/ 767932 w 1969456"/>
                <a:gd name="connsiteY37" fmla="*/ 2636973 h 2636973"/>
                <a:gd name="connsiteX38" fmla="*/ 740791 w 1969456"/>
                <a:gd name="connsiteY38" fmla="*/ 2636973 h 2636973"/>
                <a:gd name="connsiteX39" fmla="*/ 727097 w 1969456"/>
                <a:gd name="connsiteY39" fmla="*/ 2603858 h 2636973"/>
                <a:gd name="connsiteX40" fmla="*/ 727097 w 1969456"/>
                <a:gd name="connsiteY40" fmla="*/ 802696 h 2636973"/>
                <a:gd name="connsiteX41" fmla="*/ 695123 w 1969456"/>
                <a:gd name="connsiteY41" fmla="*/ 834721 h 2636973"/>
                <a:gd name="connsiteX42" fmla="*/ 288953 w 1969456"/>
                <a:gd name="connsiteY42" fmla="*/ 996457 h 2636973"/>
                <a:gd name="connsiteX43" fmla="*/ 283706 w 1969456"/>
                <a:gd name="connsiteY43" fmla="*/ 994783 h 2636973"/>
                <a:gd name="connsiteX44" fmla="*/ 255541 w 1969456"/>
                <a:gd name="connsiteY44" fmla="*/ 991944 h 2636973"/>
                <a:gd name="connsiteX45" fmla="*/ 0 w 1969456"/>
                <a:gd name="connsiteY45" fmla="*/ 678406 h 2636973"/>
                <a:gd name="connsiteX46" fmla="*/ 255541 w 1969456"/>
                <a:gd name="connsiteY46" fmla="*/ 364868 h 2636973"/>
                <a:gd name="connsiteX47" fmla="*/ 300671 w 1969456"/>
                <a:gd name="connsiteY47" fmla="*/ 360319 h 2636973"/>
                <a:gd name="connsiteX48" fmla="*/ 316909 w 1969456"/>
                <a:gd name="connsiteY48" fmla="*/ 357364 h 2636973"/>
                <a:gd name="connsiteX49" fmla="*/ 701974 w 1969456"/>
                <a:gd name="connsiteY49" fmla="*/ 505456 h 2636973"/>
                <a:gd name="connsiteX50" fmla="*/ 727097 w 1969456"/>
                <a:gd name="connsiteY50" fmla="*/ 526704 h 2636973"/>
                <a:gd name="connsiteX51" fmla="*/ 727097 w 1969456"/>
                <a:gd name="connsiteY51" fmla="*/ 33115 h 2636973"/>
                <a:gd name="connsiteX52" fmla="*/ 740791 w 1969456"/>
                <a:gd name="connsiteY52" fmla="*/ 0 h 26369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969456" h="2636973">
                  <a:moveTo>
                    <a:pt x="1958719" y="2634010"/>
                  </a:moveTo>
                  <a:lnTo>
                    <a:pt x="1955761" y="2636973"/>
                  </a:lnTo>
                  <a:lnTo>
                    <a:pt x="1941425" y="2636973"/>
                  </a:lnTo>
                  <a:close/>
                  <a:moveTo>
                    <a:pt x="740791" y="0"/>
                  </a:moveTo>
                  <a:lnTo>
                    <a:pt x="795568" y="0"/>
                  </a:lnTo>
                  <a:lnTo>
                    <a:pt x="1669000" y="0"/>
                  </a:lnTo>
                  <a:lnTo>
                    <a:pt x="1729432" y="18759"/>
                  </a:lnTo>
                  <a:cubicBezTo>
                    <a:pt x="1754046" y="29170"/>
                    <a:pt x="1777437" y="41908"/>
                    <a:pt x="1799328" y="56697"/>
                  </a:cubicBezTo>
                  <a:lnTo>
                    <a:pt x="1809286" y="64914"/>
                  </a:lnTo>
                  <a:lnTo>
                    <a:pt x="1742958" y="131241"/>
                  </a:lnTo>
                  <a:lnTo>
                    <a:pt x="1702504" y="103585"/>
                  </a:lnTo>
                  <a:cubicBezTo>
                    <a:pt x="1669685" y="89509"/>
                    <a:pt x="1633602" y="81726"/>
                    <a:pt x="1595726" y="81726"/>
                  </a:cubicBezTo>
                  <a:cubicBezTo>
                    <a:pt x="1444223" y="81726"/>
                    <a:pt x="1321406" y="206260"/>
                    <a:pt x="1321406" y="359880"/>
                  </a:cubicBezTo>
                  <a:cubicBezTo>
                    <a:pt x="1321406" y="513500"/>
                    <a:pt x="1444223" y="638034"/>
                    <a:pt x="1595726" y="638034"/>
                  </a:cubicBezTo>
                  <a:cubicBezTo>
                    <a:pt x="1747229" y="638034"/>
                    <a:pt x="1870046" y="513500"/>
                    <a:pt x="1870046" y="359880"/>
                  </a:cubicBezTo>
                  <a:cubicBezTo>
                    <a:pt x="1870046" y="302273"/>
                    <a:pt x="1852775" y="248755"/>
                    <a:pt x="1823197" y="204362"/>
                  </a:cubicBezTo>
                  <a:lnTo>
                    <a:pt x="1812410" y="191105"/>
                  </a:lnTo>
                  <a:lnTo>
                    <a:pt x="1876657" y="126858"/>
                  </a:lnTo>
                  <a:lnTo>
                    <a:pt x="1910471" y="167841"/>
                  </a:lnTo>
                  <a:cubicBezTo>
                    <a:pt x="1925260" y="189732"/>
                    <a:pt x="1937998" y="213123"/>
                    <a:pt x="1948409" y="237737"/>
                  </a:cubicBezTo>
                  <a:lnTo>
                    <a:pt x="1969456" y="305539"/>
                  </a:lnTo>
                  <a:lnTo>
                    <a:pt x="1969456" y="1488440"/>
                  </a:lnTo>
                  <a:lnTo>
                    <a:pt x="1905274" y="1445528"/>
                  </a:lnTo>
                  <a:cubicBezTo>
                    <a:pt x="1784504" y="1377524"/>
                    <a:pt x="1678372" y="1355130"/>
                    <a:pt x="1593781" y="1361344"/>
                  </a:cubicBezTo>
                  <a:lnTo>
                    <a:pt x="1575358" y="1364696"/>
                  </a:lnTo>
                  <a:lnTo>
                    <a:pt x="1524154" y="1369858"/>
                  </a:lnTo>
                  <a:cubicBezTo>
                    <a:pt x="1358691" y="1403717"/>
                    <a:pt x="1234223" y="1550118"/>
                    <a:pt x="1234223" y="1725591"/>
                  </a:cubicBezTo>
                  <a:cubicBezTo>
                    <a:pt x="1234223" y="1901064"/>
                    <a:pt x="1358691" y="2047466"/>
                    <a:pt x="1524154" y="2081325"/>
                  </a:cubicBezTo>
                  <a:lnTo>
                    <a:pt x="1556110" y="2084546"/>
                  </a:lnTo>
                  <a:lnTo>
                    <a:pt x="1562063" y="2086445"/>
                  </a:lnTo>
                  <a:cubicBezTo>
                    <a:pt x="1647353" y="2102842"/>
                    <a:pt x="1761188" y="2083954"/>
                    <a:pt x="1889829" y="2004087"/>
                  </a:cubicBezTo>
                  <a:lnTo>
                    <a:pt x="1969456" y="1943562"/>
                  </a:lnTo>
                  <a:lnTo>
                    <a:pt x="1969456" y="2352881"/>
                  </a:lnTo>
                  <a:lnTo>
                    <a:pt x="1955777" y="2396950"/>
                  </a:lnTo>
                  <a:cubicBezTo>
                    <a:pt x="1914133" y="2495407"/>
                    <a:pt x="1835257" y="2574283"/>
                    <a:pt x="1736799" y="2615927"/>
                  </a:cubicBezTo>
                  <a:lnTo>
                    <a:pt x="1668998" y="2636973"/>
                  </a:lnTo>
                  <a:lnTo>
                    <a:pt x="795568" y="2636973"/>
                  </a:lnTo>
                  <a:lnTo>
                    <a:pt x="767932" y="2636973"/>
                  </a:lnTo>
                  <a:lnTo>
                    <a:pt x="740791" y="2636973"/>
                  </a:lnTo>
                  <a:cubicBezTo>
                    <a:pt x="733228" y="2636973"/>
                    <a:pt x="727097" y="2622147"/>
                    <a:pt x="727097" y="2603858"/>
                  </a:cubicBezTo>
                  <a:lnTo>
                    <a:pt x="727097" y="802696"/>
                  </a:lnTo>
                  <a:lnTo>
                    <a:pt x="695123" y="834721"/>
                  </a:lnTo>
                  <a:cubicBezTo>
                    <a:pt x="534144" y="979707"/>
                    <a:pt x="389183" y="1015726"/>
                    <a:pt x="288953" y="996457"/>
                  </a:cubicBezTo>
                  <a:lnTo>
                    <a:pt x="283706" y="994783"/>
                  </a:lnTo>
                  <a:lnTo>
                    <a:pt x="255541" y="991944"/>
                  </a:lnTo>
                  <a:cubicBezTo>
                    <a:pt x="109704" y="962101"/>
                    <a:pt x="0" y="833065"/>
                    <a:pt x="0" y="678406"/>
                  </a:cubicBezTo>
                  <a:cubicBezTo>
                    <a:pt x="0" y="523747"/>
                    <a:pt x="109704" y="394711"/>
                    <a:pt x="255541" y="364868"/>
                  </a:cubicBezTo>
                  <a:lnTo>
                    <a:pt x="300671" y="360319"/>
                  </a:lnTo>
                  <a:lnTo>
                    <a:pt x="316909" y="357364"/>
                  </a:lnTo>
                  <a:cubicBezTo>
                    <a:pt x="416318" y="350061"/>
                    <a:pt x="549480" y="387585"/>
                    <a:pt x="701974" y="505456"/>
                  </a:cubicBezTo>
                  <a:lnTo>
                    <a:pt x="727097" y="526704"/>
                  </a:lnTo>
                  <a:lnTo>
                    <a:pt x="727097" y="33115"/>
                  </a:lnTo>
                  <a:cubicBezTo>
                    <a:pt x="727097" y="14826"/>
                    <a:pt x="733228" y="0"/>
                    <a:pt x="740791" y="0"/>
                  </a:cubicBezTo>
                  <a:close/>
                </a:path>
              </a:pathLst>
            </a:custGeom>
            <a:solidFill>
              <a:srgbClr val="2C3749"/>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00" name="Oval 99"/>
            <p:cNvSpPr>
              <a:spLocks noChangeAspect="1"/>
            </p:cNvSpPr>
            <p:nvPr/>
          </p:nvSpPr>
          <p:spPr>
            <a:xfrm>
              <a:off x="5519319" y="4629023"/>
              <a:ext cx="548640" cy="548640"/>
            </a:xfrm>
            <a:prstGeom prst="ellipse">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4</a:t>
              </a:r>
            </a:p>
          </p:txBody>
        </p:sp>
      </p:grpSp>
      <p:grpSp>
        <p:nvGrpSpPr>
          <p:cNvPr id="128" name="Group 127"/>
          <p:cNvGrpSpPr/>
          <p:nvPr/>
        </p:nvGrpSpPr>
        <p:grpSpPr>
          <a:xfrm>
            <a:off x="7178782" y="3689227"/>
            <a:ext cx="2166316" cy="2636973"/>
            <a:chOff x="7178782" y="3689227"/>
            <a:chExt cx="2166316" cy="2636973"/>
          </a:xfrm>
        </p:grpSpPr>
        <p:sp>
          <p:nvSpPr>
            <p:cNvPr id="59" name="Freeform 58"/>
            <p:cNvSpPr>
              <a:spLocks noChangeAspect="1"/>
            </p:cNvSpPr>
            <p:nvPr/>
          </p:nvSpPr>
          <p:spPr>
            <a:xfrm rot="19252627">
              <a:off x="7375642" y="3689227"/>
              <a:ext cx="1969456" cy="2636973"/>
            </a:xfrm>
            <a:custGeom>
              <a:avLst/>
              <a:gdLst>
                <a:gd name="connsiteX0" fmla="*/ 1958719 w 1969456"/>
                <a:gd name="connsiteY0" fmla="*/ 2634010 h 2636973"/>
                <a:gd name="connsiteX1" fmla="*/ 1955761 w 1969456"/>
                <a:gd name="connsiteY1" fmla="*/ 2636973 h 2636973"/>
                <a:gd name="connsiteX2" fmla="*/ 1941425 w 1969456"/>
                <a:gd name="connsiteY2" fmla="*/ 2636973 h 2636973"/>
                <a:gd name="connsiteX3" fmla="*/ 740791 w 1969456"/>
                <a:gd name="connsiteY3" fmla="*/ 0 h 2636973"/>
                <a:gd name="connsiteX4" fmla="*/ 795568 w 1969456"/>
                <a:gd name="connsiteY4" fmla="*/ 0 h 2636973"/>
                <a:gd name="connsiteX5" fmla="*/ 1669000 w 1969456"/>
                <a:gd name="connsiteY5" fmla="*/ 0 h 2636973"/>
                <a:gd name="connsiteX6" fmla="*/ 1729432 w 1969456"/>
                <a:gd name="connsiteY6" fmla="*/ 18759 h 2636973"/>
                <a:gd name="connsiteX7" fmla="*/ 1799328 w 1969456"/>
                <a:gd name="connsiteY7" fmla="*/ 56697 h 2636973"/>
                <a:gd name="connsiteX8" fmla="*/ 1809286 w 1969456"/>
                <a:gd name="connsiteY8" fmla="*/ 64914 h 2636973"/>
                <a:gd name="connsiteX9" fmla="*/ 1742958 w 1969456"/>
                <a:gd name="connsiteY9" fmla="*/ 131241 h 2636973"/>
                <a:gd name="connsiteX10" fmla="*/ 1702504 w 1969456"/>
                <a:gd name="connsiteY10" fmla="*/ 103585 h 2636973"/>
                <a:gd name="connsiteX11" fmla="*/ 1595726 w 1969456"/>
                <a:gd name="connsiteY11" fmla="*/ 81726 h 2636973"/>
                <a:gd name="connsiteX12" fmla="*/ 1321406 w 1969456"/>
                <a:gd name="connsiteY12" fmla="*/ 359880 h 2636973"/>
                <a:gd name="connsiteX13" fmla="*/ 1595726 w 1969456"/>
                <a:gd name="connsiteY13" fmla="*/ 638034 h 2636973"/>
                <a:gd name="connsiteX14" fmla="*/ 1870046 w 1969456"/>
                <a:gd name="connsiteY14" fmla="*/ 359880 h 2636973"/>
                <a:gd name="connsiteX15" fmla="*/ 1823197 w 1969456"/>
                <a:gd name="connsiteY15" fmla="*/ 204362 h 2636973"/>
                <a:gd name="connsiteX16" fmla="*/ 1812410 w 1969456"/>
                <a:gd name="connsiteY16" fmla="*/ 191105 h 2636973"/>
                <a:gd name="connsiteX17" fmla="*/ 1876657 w 1969456"/>
                <a:gd name="connsiteY17" fmla="*/ 126858 h 2636973"/>
                <a:gd name="connsiteX18" fmla="*/ 1910471 w 1969456"/>
                <a:gd name="connsiteY18" fmla="*/ 167841 h 2636973"/>
                <a:gd name="connsiteX19" fmla="*/ 1948409 w 1969456"/>
                <a:gd name="connsiteY19" fmla="*/ 237737 h 2636973"/>
                <a:gd name="connsiteX20" fmla="*/ 1969456 w 1969456"/>
                <a:gd name="connsiteY20" fmla="*/ 305539 h 2636973"/>
                <a:gd name="connsiteX21" fmla="*/ 1969456 w 1969456"/>
                <a:gd name="connsiteY21" fmla="*/ 1488440 h 2636973"/>
                <a:gd name="connsiteX22" fmla="*/ 1905274 w 1969456"/>
                <a:gd name="connsiteY22" fmla="*/ 1445528 h 2636973"/>
                <a:gd name="connsiteX23" fmla="*/ 1593781 w 1969456"/>
                <a:gd name="connsiteY23" fmla="*/ 1361344 h 2636973"/>
                <a:gd name="connsiteX24" fmla="*/ 1575358 w 1969456"/>
                <a:gd name="connsiteY24" fmla="*/ 1364696 h 2636973"/>
                <a:gd name="connsiteX25" fmla="*/ 1524154 w 1969456"/>
                <a:gd name="connsiteY25" fmla="*/ 1369858 h 2636973"/>
                <a:gd name="connsiteX26" fmla="*/ 1234223 w 1969456"/>
                <a:gd name="connsiteY26" fmla="*/ 1725591 h 2636973"/>
                <a:gd name="connsiteX27" fmla="*/ 1524154 w 1969456"/>
                <a:gd name="connsiteY27" fmla="*/ 2081325 h 2636973"/>
                <a:gd name="connsiteX28" fmla="*/ 1556110 w 1969456"/>
                <a:gd name="connsiteY28" fmla="*/ 2084546 h 2636973"/>
                <a:gd name="connsiteX29" fmla="*/ 1562063 w 1969456"/>
                <a:gd name="connsiteY29" fmla="*/ 2086445 h 2636973"/>
                <a:gd name="connsiteX30" fmla="*/ 1889829 w 1969456"/>
                <a:gd name="connsiteY30" fmla="*/ 2004087 h 2636973"/>
                <a:gd name="connsiteX31" fmla="*/ 1969456 w 1969456"/>
                <a:gd name="connsiteY31" fmla="*/ 1943562 h 2636973"/>
                <a:gd name="connsiteX32" fmla="*/ 1969456 w 1969456"/>
                <a:gd name="connsiteY32" fmla="*/ 2352881 h 2636973"/>
                <a:gd name="connsiteX33" fmla="*/ 1955777 w 1969456"/>
                <a:gd name="connsiteY33" fmla="*/ 2396950 h 2636973"/>
                <a:gd name="connsiteX34" fmla="*/ 1736799 w 1969456"/>
                <a:gd name="connsiteY34" fmla="*/ 2615927 h 2636973"/>
                <a:gd name="connsiteX35" fmla="*/ 1668998 w 1969456"/>
                <a:gd name="connsiteY35" fmla="*/ 2636973 h 2636973"/>
                <a:gd name="connsiteX36" fmla="*/ 795568 w 1969456"/>
                <a:gd name="connsiteY36" fmla="*/ 2636973 h 2636973"/>
                <a:gd name="connsiteX37" fmla="*/ 767932 w 1969456"/>
                <a:gd name="connsiteY37" fmla="*/ 2636973 h 2636973"/>
                <a:gd name="connsiteX38" fmla="*/ 740791 w 1969456"/>
                <a:gd name="connsiteY38" fmla="*/ 2636973 h 2636973"/>
                <a:gd name="connsiteX39" fmla="*/ 727097 w 1969456"/>
                <a:gd name="connsiteY39" fmla="*/ 2603858 h 2636973"/>
                <a:gd name="connsiteX40" fmla="*/ 727097 w 1969456"/>
                <a:gd name="connsiteY40" fmla="*/ 802696 h 2636973"/>
                <a:gd name="connsiteX41" fmla="*/ 695123 w 1969456"/>
                <a:gd name="connsiteY41" fmla="*/ 834721 h 2636973"/>
                <a:gd name="connsiteX42" fmla="*/ 288953 w 1969456"/>
                <a:gd name="connsiteY42" fmla="*/ 996457 h 2636973"/>
                <a:gd name="connsiteX43" fmla="*/ 283706 w 1969456"/>
                <a:gd name="connsiteY43" fmla="*/ 994783 h 2636973"/>
                <a:gd name="connsiteX44" fmla="*/ 255541 w 1969456"/>
                <a:gd name="connsiteY44" fmla="*/ 991944 h 2636973"/>
                <a:gd name="connsiteX45" fmla="*/ 0 w 1969456"/>
                <a:gd name="connsiteY45" fmla="*/ 678406 h 2636973"/>
                <a:gd name="connsiteX46" fmla="*/ 255541 w 1969456"/>
                <a:gd name="connsiteY46" fmla="*/ 364868 h 2636973"/>
                <a:gd name="connsiteX47" fmla="*/ 300671 w 1969456"/>
                <a:gd name="connsiteY47" fmla="*/ 360319 h 2636973"/>
                <a:gd name="connsiteX48" fmla="*/ 316909 w 1969456"/>
                <a:gd name="connsiteY48" fmla="*/ 357364 h 2636973"/>
                <a:gd name="connsiteX49" fmla="*/ 701974 w 1969456"/>
                <a:gd name="connsiteY49" fmla="*/ 505456 h 2636973"/>
                <a:gd name="connsiteX50" fmla="*/ 727097 w 1969456"/>
                <a:gd name="connsiteY50" fmla="*/ 526704 h 2636973"/>
                <a:gd name="connsiteX51" fmla="*/ 727097 w 1969456"/>
                <a:gd name="connsiteY51" fmla="*/ 33115 h 2636973"/>
                <a:gd name="connsiteX52" fmla="*/ 740791 w 1969456"/>
                <a:gd name="connsiteY52" fmla="*/ 0 h 26369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969456" h="2636973">
                  <a:moveTo>
                    <a:pt x="1958719" y="2634010"/>
                  </a:moveTo>
                  <a:lnTo>
                    <a:pt x="1955761" y="2636973"/>
                  </a:lnTo>
                  <a:lnTo>
                    <a:pt x="1941425" y="2636973"/>
                  </a:lnTo>
                  <a:close/>
                  <a:moveTo>
                    <a:pt x="740791" y="0"/>
                  </a:moveTo>
                  <a:lnTo>
                    <a:pt x="795568" y="0"/>
                  </a:lnTo>
                  <a:lnTo>
                    <a:pt x="1669000" y="0"/>
                  </a:lnTo>
                  <a:lnTo>
                    <a:pt x="1729432" y="18759"/>
                  </a:lnTo>
                  <a:cubicBezTo>
                    <a:pt x="1754046" y="29170"/>
                    <a:pt x="1777437" y="41908"/>
                    <a:pt x="1799328" y="56697"/>
                  </a:cubicBezTo>
                  <a:lnTo>
                    <a:pt x="1809286" y="64914"/>
                  </a:lnTo>
                  <a:lnTo>
                    <a:pt x="1742958" y="131241"/>
                  </a:lnTo>
                  <a:lnTo>
                    <a:pt x="1702504" y="103585"/>
                  </a:lnTo>
                  <a:cubicBezTo>
                    <a:pt x="1669685" y="89509"/>
                    <a:pt x="1633602" y="81726"/>
                    <a:pt x="1595726" y="81726"/>
                  </a:cubicBezTo>
                  <a:cubicBezTo>
                    <a:pt x="1444223" y="81726"/>
                    <a:pt x="1321406" y="206260"/>
                    <a:pt x="1321406" y="359880"/>
                  </a:cubicBezTo>
                  <a:cubicBezTo>
                    <a:pt x="1321406" y="513500"/>
                    <a:pt x="1444223" y="638034"/>
                    <a:pt x="1595726" y="638034"/>
                  </a:cubicBezTo>
                  <a:cubicBezTo>
                    <a:pt x="1747229" y="638034"/>
                    <a:pt x="1870046" y="513500"/>
                    <a:pt x="1870046" y="359880"/>
                  </a:cubicBezTo>
                  <a:cubicBezTo>
                    <a:pt x="1870046" y="302273"/>
                    <a:pt x="1852775" y="248755"/>
                    <a:pt x="1823197" y="204362"/>
                  </a:cubicBezTo>
                  <a:lnTo>
                    <a:pt x="1812410" y="191105"/>
                  </a:lnTo>
                  <a:lnTo>
                    <a:pt x="1876657" y="126858"/>
                  </a:lnTo>
                  <a:lnTo>
                    <a:pt x="1910471" y="167841"/>
                  </a:lnTo>
                  <a:cubicBezTo>
                    <a:pt x="1925260" y="189732"/>
                    <a:pt x="1937998" y="213123"/>
                    <a:pt x="1948409" y="237737"/>
                  </a:cubicBezTo>
                  <a:lnTo>
                    <a:pt x="1969456" y="305539"/>
                  </a:lnTo>
                  <a:lnTo>
                    <a:pt x="1969456" y="1488440"/>
                  </a:lnTo>
                  <a:lnTo>
                    <a:pt x="1905274" y="1445528"/>
                  </a:lnTo>
                  <a:cubicBezTo>
                    <a:pt x="1784504" y="1377524"/>
                    <a:pt x="1678372" y="1355130"/>
                    <a:pt x="1593781" y="1361344"/>
                  </a:cubicBezTo>
                  <a:lnTo>
                    <a:pt x="1575358" y="1364696"/>
                  </a:lnTo>
                  <a:lnTo>
                    <a:pt x="1524154" y="1369858"/>
                  </a:lnTo>
                  <a:cubicBezTo>
                    <a:pt x="1358691" y="1403717"/>
                    <a:pt x="1234223" y="1550118"/>
                    <a:pt x="1234223" y="1725591"/>
                  </a:cubicBezTo>
                  <a:cubicBezTo>
                    <a:pt x="1234223" y="1901064"/>
                    <a:pt x="1358691" y="2047466"/>
                    <a:pt x="1524154" y="2081325"/>
                  </a:cubicBezTo>
                  <a:lnTo>
                    <a:pt x="1556110" y="2084546"/>
                  </a:lnTo>
                  <a:lnTo>
                    <a:pt x="1562063" y="2086445"/>
                  </a:lnTo>
                  <a:cubicBezTo>
                    <a:pt x="1647353" y="2102842"/>
                    <a:pt x="1761188" y="2083954"/>
                    <a:pt x="1889829" y="2004087"/>
                  </a:cubicBezTo>
                  <a:lnTo>
                    <a:pt x="1969456" y="1943562"/>
                  </a:lnTo>
                  <a:lnTo>
                    <a:pt x="1969456" y="2352881"/>
                  </a:lnTo>
                  <a:lnTo>
                    <a:pt x="1955777" y="2396950"/>
                  </a:lnTo>
                  <a:cubicBezTo>
                    <a:pt x="1914133" y="2495407"/>
                    <a:pt x="1835257" y="2574283"/>
                    <a:pt x="1736799" y="2615927"/>
                  </a:cubicBezTo>
                  <a:lnTo>
                    <a:pt x="1668998" y="2636973"/>
                  </a:lnTo>
                  <a:lnTo>
                    <a:pt x="795568" y="2636973"/>
                  </a:lnTo>
                  <a:lnTo>
                    <a:pt x="767932" y="2636973"/>
                  </a:lnTo>
                  <a:lnTo>
                    <a:pt x="740791" y="2636973"/>
                  </a:lnTo>
                  <a:cubicBezTo>
                    <a:pt x="733228" y="2636973"/>
                    <a:pt x="727097" y="2622147"/>
                    <a:pt x="727097" y="2603858"/>
                  </a:cubicBezTo>
                  <a:lnTo>
                    <a:pt x="727097" y="802696"/>
                  </a:lnTo>
                  <a:lnTo>
                    <a:pt x="695123" y="834721"/>
                  </a:lnTo>
                  <a:cubicBezTo>
                    <a:pt x="534144" y="979707"/>
                    <a:pt x="389183" y="1015726"/>
                    <a:pt x="288953" y="996457"/>
                  </a:cubicBezTo>
                  <a:lnTo>
                    <a:pt x="283706" y="994783"/>
                  </a:lnTo>
                  <a:lnTo>
                    <a:pt x="255541" y="991944"/>
                  </a:lnTo>
                  <a:cubicBezTo>
                    <a:pt x="109704" y="962101"/>
                    <a:pt x="0" y="833065"/>
                    <a:pt x="0" y="678406"/>
                  </a:cubicBezTo>
                  <a:cubicBezTo>
                    <a:pt x="0" y="523747"/>
                    <a:pt x="109704" y="394711"/>
                    <a:pt x="255541" y="364868"/>
                  </a:cubicBezTo>
                  <a:lnTo>
                    <a:pt x="300671" y="360319"/>
                  </a:lnTo>
                  <a:lnTo>
                    <a:pt x="316909" y="357364"/>
                  </a:lnTo>
                  <a:cubicBezTo>
                    <a:pt x="416318" y="350061"/>
                    <a:pt x="549480" y="387585"/>
                    <a:pt x="701974" y="505456"/>
                  </a:cubicBezTo>
                  <a:lnTo>
                    <a:pt x="727097" y="526704"/>
                  </a:lnTo>
                  <a:lnTo>
                    <a:pt x="727097" y="33115"/>
                  </a:lnTo>
                  <a:cubicBezTo>
                    <a:pt x="727097" y="14826"/>
                    <a:pt x="733228" y="0"/>
                    <a:pt x="740791" y="0"/>
                  </a:cubicBezTo>
                  <a:close/>
                </a:path>
              </a:pathLst>
            </a:custGeom>
            <a:solidFill>
              <a:srgbClr val="62768F"/>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01" name="Oval 100"/>
            <p:cNvSpPr>
              <a:spLocks noChangeAspect="1"/>
            </p:cNvSpPr>
            <p:nvPr/>
          </p:nvSpPr>
          <p:spPr>
            <a:xfrm>
              <a:off x="7178782" y="4629023"/>
              <a:ext cx="548640" cy="548640"/>
            </a:xfrm>
            <a:prstGeom prst="ellipse">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5</a:t>
              </a:r>
            </a:p>
          </p:txBody>
        </p:sp>
      </p:grpSp>
      <p:grpSp>
        <p:nvGrpSpPr>
          <p:cNvPr id="129" name="Group 128"/>
          <p:cNvGrpSpPr/>
          <p:nvPr/>
        </p:nvGrpSpPr>
        <p:grpSpPr>
          <a:xfrm>
            <a:off x="8837142" y="3689342"/>
            <a:ext cx="2161169" cy="2636973"/>
            <a:chOff x="8837142" y="3689342"/>
            <a:chExt cx="2161169" cy="2636973"/>
          </a:xfrm>
        </p:grpSpPr>
        <p:sp>
          <p:nvSpPr>
            <p:cNvPr id="60" name="Freeform 59"/>
            <p:cNvSpPr>
              <a:spLocks noChangeAspect="1"/>
            </p:cNvSpPr>
            <p:nvPr/>
          </p:nvSpPr>
          <p:spPr>
            <a:xfrm rot="19252627">
              <a:off x="9028855" y="3689342"/>
              <a:ext cx="1969456" cy="2636973"/>
            </a:xfrm>
            <a:custGeom>
              <a:avLst/>
              <a:gdLst>
                <a:gd name="connsiteX0" fmla="*/ 1958719 w 1969456"/>
                <a:gd name="connsiteY0" fmla="*/ 2634010 h 2636973"/>
                <a:gd name="connsiteX1" fmla="*/ 1955761 w 1969456"/>
                <a:gd name="connsiteY1" fmla="*/ 2636973 h 2636973"/>
                <a:gd name="connsiteX2" fmla="*/ 1941425 w 1969456"/>
                <a:gd name="connsiteY2" fmla="*/ 2636973 h 2636973"/>
                <a:gd name="connsiteX3" fmla="*/ 740791 w 1969456"/>
                <a:gd name="connsiteY3" fmla="*/ 0 h 2636973"/>
                <a:gd name="connsiteX4" fmla="*/ 795568 w 1969456"/>
                <a:gd name="connsiteY4" fmla="*/ 0 h 2636973"/>
                <a:gd name="connsiteX5" fmla="*/ 1669000 w 1969456"/>
                <a:gd name="connsiteY5" fmla="*/ 0 h 2636973"/>
                <a:gd name="connsiteX6" fmla="*/ 1729432 w 1969456"/>
                <a:gd name="connsiteY6" fmla="*/ 18759 h 2636973"/>
                <a:gd name="connsiteX7" fmla="*/ 1799328 w 1969456"/>
                <a:gd name="connsiteY7" fmla="*/ 56697 h 2636973"/>
                <a:gd name="connsiteX8" fmla="*/ 1809286 w 1969456"/>
                <a:gd name="connsiteY8" fmla="*/ 64914 h 2636973"/>
                <a:gd name="connsiteX9" fmla="*/ 1742958 w 1969456"/>
                <a:gd name="connsiteY9" fmla="*/ 131241 h 2636973"/>
                <a:gd name="connsiteX10" fmla="*/ 1702504 w 1969456"/>
                <a:gd name="connsiteY10" fmla="*/ 103585 h 2636973"/>
                <a:gd name="connsiteX11" fmla="*/ 1595726 w 1969456"/>
                <a:gd name="connsiteY11" fmla="*/ 81726 h 2636973"/>
                <a:gd name="connsiteX12" fmla="*/ 1321406 w 1969456"/>
                <a:gd name="connsiteY12" fmla="*/ 359880 h 2636973"/>
                <a:gd name="connsiteX13" fmla="*/ 1595726 w 1969456"/>
                <a:gd name="connsiteY13" fmla="*/ 638034 h 2636973"/>
                <a:gd name="connsiteX14" fmla="*/ 1870046 w 1969456"/>
                <a:gd name="connsiteY14" fmla="*/ 359880 h 2636973"/>
                <a:gd name="connsiteX15" fmla="*/ 1823197 w 1969456"/>
                <a:gd name="connsiteY15" fmla="*/ 204362 h 2636973"/>
                <a:gd name="connsiteX16" fmla="*/ 1812410 w 1969456"/>
                <a:gd name="connsiteY16" fmla="*/ 191105 h 2636973"/>
                <a:gd name="connsiteX17" fmla="*/ 1876657 w 1969456"/>
                <a:gd name="connsiteY17" fmla="*/ 126858 h 2636973"/>
                <a:gd name="connsiteX18" fmla="*/ 1910471 w 1969456"/>
                <a:gd name="connsiteY18" fmla="*/ 167841 h 2636973"/>
                <a:gd name="connsiteX19" fmla="*/ 1948409 w 1969456"/>
                <a:gd name="connsiteY19" fmla="*/ 237737 h 2636973"/>
                <a:gd name="connsiteX20" fmla="*/ 1969456 w 1969456"/>
                <a:gd name="connsiteY20" fmla="*/ 305539 h 2636973"/>
                <a:gd name="connsiteX21" fmla="*/ 1969456 w 1969456"/>
                <a:gd name="connsiteY21" fmla="*/ 1488440 h 2636973"/>
                <a:gd name="connsiteX22" fmla="*/ 1905274 w 1969456"/>
                <a:gd name="connsiteY22" fmla="*/ 1445528 h 2636973"/>
                <a:gd name="connsiteX23" fmla="*/ 1593781 w 1969456"/>
                <a:gd name="connsiteY23" fmla="*/ 1361344 h 2636973"/>
                <a:gd name="connsiteX24" fmla="*/ 1575358 w 1969456"/>
                <a:gd name="connsiteY24" fmla="*/ 1364696 h 2636973"/>
                <a:gd name="connsiteX25" fmla="*/ 1524154 w 1969456"/>
                <a:gd name="connsiteY25" fmla="*/ 1369858 h 2636973"/>
                <a:gd name="connsiteX26" fmla="*/ 1234223 w 1969456"/>
                <a:gd name="connsiteY26" fmla="*/ 1725591 h 2636973"/>
                <a:gd name="connsiteX27" fmla="*/ 1524154 w 1969456"/>
                <a:gd name="connsiteY27" fmla="*/ 2081325 h 2636973"/>
                <a:gd name="connsiteX28" fmla="*/ 1556110 w 1969456"/>
                <a:gd name="connsiteY28" fmla="*/ 2084546 h 2636973"/>
                <a:gd name="connsiteX29" fmla="*/ 1562063 w 1969456"/>
                <a:gd name="connsiteY29" fmla="*/ 2086445 h 2636973"/>
                <a:gd name="connsiteX30" fmla="*/ 1889829 w 1969456"/>
                <a:gd name="connsiteY30" fmla="*/ 2004087 h 2636973"/>
                <a:gd name="connsiteX31" fmla="*/ 1969456 w 1969456"/>
                <a:gd name="connsiteY31" fmla="*/ 1943562 h 2636973"/>
                <a:gd name="connsiteX32" fmla="*/ 1969456 w 1969456"/>
                <a:gd name="connsiteY32" fmla="*/ 2352881 h 2636973"/>
                <a:gd name="connsiteX33" fmla="*/ 1955777 w 1969456"/>
                <a:gd name="connsiteY33" fmla="*/ 2396950 h 2636973"/>
                <a:gd name="connsiteX34" fmla="*/ 1736799 w 1969456"/>
                <a:gd name="connsiteY34" fmla="*/ 2615927 h 2636973"/>
                <a:gd name="connsiteX35" fmla="*/ 1668998 w 1969456"/>
                <a:gd name="connsiteY35" fmla="*/ 2636973 h 2636973"/>
                <a:gd name="connsiteX36" fmla="*/ 795568 w 1969456"/>
                <a:gd name="connsiteY36" fmla="*/ 2636973 h 2636973"/>
                <a:gd name="connsiteX37" fmla="*/ 767932 w 1969456"/>
                <a:gd name="connsiteY37" fmla="*/ 2636973 h 2636973"/>
                <a:gd name="connsiteX38" fmla="*/ 740791 w 1969456"/>
                <a:gd name="connsiteY38" fmla="*/ 2636973 h 2636973"/>
                <a:gd name="connsiteX39" fmla="*/ 727097 w 1969456"/>
                <a:gd name="connsiteY39" fmla="*/ 2603858 h 2636973"/>
                <a:gd name="connsiteX40" fmla="*/ 727097 w 1969456"/>
                <a:gd name="connsiteY40" fmla="*/ 802696 h 2636973"/>
                <a:gd name="connsiteX41" fmla="*/ 695123 w 1969456"/>
                <a:gd name="connsiteY41" fmla="*/ 834721 h 2636973"/>
                <a:gd name="connsiteX42" fmla="*/ 288953 w 1969456"/>
                <a:gd name="connsiteY42" fmla="*/ 996457 h 2636973"/>
                <a:gd name="connsiteX43" fmla="*/ 283706 w 1969456"/>
                <a:gd name="connsiteY43" fmla="*/ 994783 h 2636973"/>
                <a:gd name="connsiteX44" fmla="*/ 255541 w 1969456"/>
                <a:gd name="connsiteY44" fmla="*/ 991944 h 2636973"/>
                <a:gd name="connsiteX45" fmla="*/ 0 w 1969456"/>
                <a:gd name="connsiteY45" fmla="*/ 678406 h 2636973"/>
                <a:gd name="connsiteX46" fmla="*/ 255541 w 1969456"/>
                <a:gd name="connsiteY46" fmla="*/ 364868 h 2636973"/>
                <a:gd name="connsiteX47" fmla="*/ 300671 w 1969456"/>
                <a:gd name="connsiteY47" fmla="*/ 360319 h 2636973"/>
                <a:gd name="connsiteX48" fmla="*/ 316909 w 1969456"/>
                <a:gd name="connsiteY48" fmla="*/ 357364 h 2636973"/>
                <a:gd name="connsiteX49" fmla="*/ 701974 w 1969456"/>
                <a:gd name="connsiteY49" fmla="*/ 505456 h 2636973"/>
                <a:gd name="connsiteX50" fmla="*/ 727097 w 1969456"/>
                <a:gd name="connsiteY50" fmla="*/ 526704 h 2636973"/>
                <a:gd name="connsiteX51" fmla="*/ 727097 w 1969456"/>
                <a:gd name="connsiteY51" fmla="*/ 33115 h 2636973"/>
                <a:gd name="connsiteX52" fmla="*/ 740791 w 1969456"/>
                <a:gd name="connsiteY52" fmla="*/ 0 h 26369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969456" h="2636973">
                  <a:moveTo>
                    <a:pt x="1958719" y="2634010"/>
                  </a:moveTo>
                  <a:lnTo>
                    <a:pt x="1955761" y="2636973"/>
                  </a:lnTo>
                  <a:lnTo>
                    <a:pt x="1941425" y="2636973"/>
                  </a:lnTo>
                  <a:close/>
                  <a:moveTo>
                    <a:pt x="740791" y="0"/>
                  </a:moveTo>
                  <a:lnTo>
                    <a:pt x="795568" y="0"/>
                  </a:lnTo>
                  <a:lnTo>
                    <a:pt x="1669000" y="0"/>
                  </a:lnTo>
                  <a:lnTo>
                    <a:pt x="1729432" y="18759"/>
                  </a:lnTo>
                  <a:cubicBezTo>
                    <a:pt x="1754046" y="29170"/>
                    <a:pt x="1777437" y="41908"/>
                    <a:pt x="1799328" y="56697"/>
                  </a:cubicBezTo>
                  <a:lnTo>
                    <a:pt x="1809286" y="64914"/>
                  </a:lnTo>
                  <a:lnTo>
                    <a:pt x="1742958" y="131241"/>
                  </a:lnTo>
                  <a:lnTo>
                    <a:pt x="1702504" y="103585"/>
                  </a:lnTo>
                  <a:cubicBezTo>
                    <a:pt x="1669685" y="89509"/>
                    <a:pt x="1633602" y="81726"/>
                    <a:pt x="1595726" y="81726"/>
                  </a:cubicBezTo>
                  <a:cubicBezTo>
                    <a:pt x="1444223" y="81726"/>
                    <a:pt x="1321406" y="206260"/>
                    <a:pt x="1321406" y="359880"/>
                  </a:cubicBezTo>
                  <a:cubicBezTo>
                    <a:pt x="1321406" y="513500"/>
                    <a:pt x="1444223" y="638034"/>
                    <a:pt x="1595726" y="638034"/>
                  </a:cubicBezTo>
                  <a:cubicBezTo>
                    <a:pt x="1747229" y="638034"/>
                    <a:pt x="1870046" y="513500"/>
                    <a:pt x="1870046" y="359880"/>
                  </a:cubicBezTo>
                  <a:cubicBezTo>
                    <a:pt x="1870046" y="302273"/>
                    <a:pt x="1852775" y="248755"/>
                    <a:pt x="1823197" y="204362"/>
                  </a:cubicBezTo>
                  <a:lnTo>
                    <a:pt x="1812410" y="191105"/>
                  </a:lnTo>
                  <a:lnTo>
                    <a:pt x="1876657" y="126858"/>
                  </a:lnTo>
                  <a:lnTo>
                    <a:pt x="1910471" y="167841"/>
                  </a:lnTo>
                  <a:cubicBezTo>
                    <a:pt x="1925260" y="189732"/>
                    <a:pt x="1937998" y="213123"/>
                    <a:pt x="1948409" y="237737"/>
                  </a:cubicBezTo>
                  <a:lnTo>
                    <a:pt x="1969456" y="305539"/>
                  </a:lnTo>
                  <a:lnTo>
                    <a:pt x="1969456" y="1488440"/>
                  </a:lnTo>
                  <a:lnTo>
                    <a:pt x="1905274" y="1445528"/>
                  </a:lnTo>
                  <a:cubicBezTo>
                    <a:pt x="1784504" y="1377524"/>
                    <a:pt x="1678372" y="1355130"/>
                    <a:pt x="1593781" y="1361344"/>
                  </a:cubicBezTo>
                  <a:lnTo>
                    <a:pt x="1575358" y="1364696"/>
                  </a:lnTo>
                  <a:lnTo>
                    <a:pt x="1524154" y="1369858"/>
                  </a:lnTo>
                  <a:cubicBezTo>
                    <a:pt x="1358691" y="1403717"/>
                    <a:pt x="1234223" y="1550118"/>
                    <a:pt x="1234223" y="1725591"/>
                  </a:cubicBezTo>
                  <a:cubicBezTo>
                    <a:pt x="1234223" y="1901064"/>
                    <a:pt x="1358691" y="2047466"/>
                    <a:pt x="1524154" y="2081325"/>
                  </a:cubicBezTo>
                  <a:lnTo>
                    <a:pt x="1556110" y="2084546"/>
                  </a:lnTo>
                  <a:lnTo>
                    <a:pt x="1562063" y="2086445"/>
                  </a:lnTo>
                  <a:cubicBezTo>
                    <a:pt x="1647353" y="2102842"/>
                    <a:pt x="1761188" y="2083954"/>
                    <a:pt x="1889829" y="2004087"/>
                  </a:cubicBezTo>
                  <a:lnTo>
                    <a:pt x="1969456" y="1943562"/>
                  </a:lnTo>
                  <a:lnTo>
                    <a:pt x="1969456" y="2352881"/>
                  </a:lnTo>
                  <a:lnTo>
                    <a:pt x="1955777" y="2396950"/>
                  </a:lnTo>
                  <a:cubicBezTo>
                    <a:pt x="1914133" y="2495407"/>
                    <a:pt x="1835257" y="2574283"/>
                    <a:pt x="1736799" y="2615927"/>
                  </a:cubicBezTo>
                  <a:lnTo>
                    <a:pt x="1668998" y="2636973"/>
                  </a:lnTo>
                  <a:lnTo>
                    <a:pt x="795568" y="2636973"/>
                  </a:lnTo>
                  <a:lnTo>
                    <a:pt x="767932" y="2636973"/>
                  </a:lnTo>
                  <a:lnTo>
                    <a:pt x="740791" y="2636973"/>
                  </a:lnTo>
                  <a:cubicBezTo>
                    <a:pt x="733228" y="2636973"/>
                    <a:pt x="727097" y="2622147"/>
                    <a:pt x="727097" y="2603858"/>
                  </a:cubicBezTo>
                  <a:lnTo>
                    <a:pt x="727097" y="802696"/>
                  </a:lnTo>
                  <a:lnTo>
                    <a:pt x="695123" y="834721"/>
                  </a:lnTo>
                  <a:cubicBezTo>
                    <a:pt x="534144" y="979707"/>
                    <a:pt x="389183" y="1015726"/>
                    <a:pt x="288953" y="996457"/>
                  </a:cubicBezTo>
                  <a:lnTo>
                    <a:pt x="283706" y="994783"/>
                  </a:lnTo>
                  <a:lnTo>
                    <a:pt x="255541" y="991944"/>
                  </a:lnTo>
                  <a:cubicBezTo>
                    <a:pt x="109704" y="962101"/>
                    <a:pt x="0" y="833065"/>
                    <a:pt x="0" y="678406"/>
                  </a:cubicBezTo>
                  <a:cubicBezTo>
                    <a:pt x="0" y="523747"/>
                    <a:pt x="109704" y="394711"/>
                    <a:pt x="255541" y="364868"/>
                  </a:cubicBezTo>
                  <a:lnTo>
                    <a:pt x="300671" y="360319"/>
                  </a:lnTo>
                  <a:lnTo>
                    <a:pt x="316909" y="357364"/>
                  </a:lnTo>
                  <a:cubicBezTo>
                    <a:pt x="416318" y="350061"/>
                    <a:pt x="549480" y="387585"/>
                    <a:pt x="701974" y="505456"/>
                  </a:cubicBezTo>
                  <a:lnTo>
                    <a:pt x="727097" y="526704"/>
                  </a:lnTo>
                  <a:lnTo>
                    <a:pt x="727097" y="33115"/>
                  </a:lnTo>
                  <a:cubicBezTo>
                    <a:pt x="727097" y="14826"/>
                    <a:pt x="733228" y="0"/>
                    <a:pt x="740791" y="0"/>
                  </a:cubicBezTo>
                  <a:close/>
                </a:path>
              </a:pathLst>
            </a:custGeom>
            <a:solidFill>
              <a:srgbClr val="B5B5B5"/>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102" name="Oval 101"/>
            <p:cNvSpPr>
              <a:spLocks noChangeAspect="1"/>
            </p:cNvSpPr>
            <p:nvPr/>
          </p:nvSpPr>
          <p:spPr>
            <a:xfrm>
              <a:off x="8837142" y="4629023"/>
              <a:ext cx="548640" cy="548640"/>
            </a:xfrm>
            <a:prstGeom prst="ellipse">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6</a:t>
              </a:r>
            </a:p>
          </p:txBody>
        </p:sp>
      </p:grpSp>
      <p:grpSp>
        <p:nvGrpSpPr>
          <p:cNvPr id="103" name="Group 102"/>
          <p:cNvGrpSpPr/>
          <p:nvPr/>
        </p:nvGrpSpPr>
        <p:grpSpPr>
          <a:xfrm>
            <a:off x="724449" y="1719813"/>
            <a:ext cx="1696480" cy="1331065"/>
            <a:chOff x="9128194" y="4515244"/>
            <a:chExt cx="3118925" cy="544299"/>
          </a:xfrm>
        </p:grpSpPr>
        <p:sp>
          <p:nvSpPr>
            <p:cNvPr id="104" name="Text Placeholder 3"/>
            <p:cNvSpPr txBox="1">
              <a:spLocks/>
            </p:cNvSpPr>
            <p:nvPr/>
          </p:nvSpPr>
          <p:spPr>
            <a:xfrm>
              <a:off x="9326293" y="4648235"/>
              <a:ext cx="2920826" cy="411308"/>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consectetr adipiscing elit, sed do eiusmod tempor incididunt ut</a:t>
              </a:r>
            </a:p>
          </p:txBody>
        </p:sp>
        <p:sp>
          <p:nvSpPr>
            <p:cNvPr id="105" name="TextBox 104"/>
            <p:cNvSpPr txBox="1"/>
            <p:nvPr/>
          </p:nvSpPr>
          <p:spPr>
            <a:xfrm>
              <a:off x="9128194" y="4515244"/>
              <a:ext cx="3015166" cy="138441"/>
            </a:xfrm>
            <a:prstGeom prst="rect">
              <a:avLst/>
            </a:prstGeom>
            <a:noFill/>
          </p:spPr>
          <p:txBody>
            <a:bodyPr wrap="square" rtlCol="0">
              <a:spAutoFit/>
            </a:bodyPr>
            <a:lstStyle/>
            <a:p>
              <a:r>
                <a:rPr lang="en-US" sz="1600" b="1" dirty="0">
                  <a:solidFill>
                    <a:srgbClr val="EF3425"/>
                  </a:solidFill>
                  <a:latin typeface="Candara" panose="020E0502030303020204" pitchFamily="34" charset="0"/>
                </a:rPr>
                <a:t>Lorem Ipsum</a:t>
              </a:r>
            </a:p>
          </p:txBody>
        </p:sp>
      </p:grpSp>
      <p:grpSp>
        <p:nvGrpSpPr>
          <p:cNvPr id="106" name="Group 105"/>
          <p:cNvGrpSpPr/>
          <p:nvPr/>
        </p:nvGrpSpPr>
        <p:grpSpPr>
          <a:xfrm>
            <a:off x="2390263" y="1719813"/>
            <a:ext cx="1696480" cy="1331065"/>
            <a:chOff x="9128194" y="4515244"/>
            <a:chExt cx="3118925" cy="544299"/>
          </a:xfrm>
        </p:grpSpPr>
        <p:sp>
          <p:nvSpPr>
            <p:cNvPr id="107" name="Text Placeholder 3"/>
            <p:cNvSpPr txBox="1">
              <a:spLocks/>
            </p:cNvSpPr>
            <p:nvPr/>
          </p:nvSpPr>
          <p:spPr>
            <a:xfrm>
              <a:off x="9326293" y="4648235"/>
              <a:ext cx="2920826" cy="411308"/>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consectetr adipiscing elit, sed do eiusmod tempor incididunt ut</a:t>
              </a:r>
            </a:p>
          </p:txBody>
        </p:sp>
        <p:sp>
          <p:nvSpPr>
            <p:cNvPr id="108" name="TextBox 107"/>
            <p:cNvSpPr txBox="1"/>
            <p:nvPr/>
          </p:nvSpPr>
          <p:spPr>
            <a:xfrm>
              <a:off x="9128194" y="4515244"/>
              <a:ext cx="3015166" cy="138441"/>
            </a:xfrm>
            <a:prstGeom prst="rect">
              <a:avLst/>
            </a:prstGeom>
            <a:noFill/>
          </p:spPr>
          <p:txBody>
            <a:bodyPr wrap="square" rtlCol="0">
              <a:spAutoFit/>
            </a:bodyPr>
            <a:lstStyle/>
            <a:p>
              <a:r>
                <a:rPr lang="en-US" sz="1600" b="1" dirty="0">
                  <a:solidFill>
                    <a:srgbClr val="8397B1"/>
                  </a:solidFill>
                  <a:latin typeface="Candara" panose="020E0502030303020204" pitchFamily="34" charset="0"/>
                </a:rPr>
                <a:t>Lorem Ipsum</a:t>
              </a:r>
            </a:p>
          </p:txBody>
        </p:sp>
      </p:grpSp>
      <p:grpSp>
        <p:nvGrpSpPr>
          <p:cNvPr id="109" name="Group 108"/>
          <p:cNvGrpSpPr/>
          <p:nvPr/>
        </p:nvGrpSpPr>
        <p:grpSpPr>
          <a:xfrm>
            <a:off x="4060300" y="1719813"/>
            <a:ext cx="1696480" cy="1331065"/>
            <a:chOff x="9128194" y="4515244"/>
            <a:chExt cx="3118925" cy="544299"/>
          </a:xfrm>
        </p:grpSpPr>
        <p:sp>
          <p:nvSpPr>
            <p:cNvPr id="110" name="Text Placeholder 3"/>
            <p:cNvSpPr txBox="1">
              <a:spLocks/>
            </p:cNvSpPr>
            <p:nvPr/>
          </p:nvSpPr>
          <p:spPr>
            <a:xfrm>
              <a:off x="9326293" y="4648235"/>
              <a:ext cx="2920826" cy="411308"/>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consectetr adipiscing elit, sed do eiusmod tempor incididunt ut</a:t>
              </a:r>
            </a:p>
          </p:txBody>
        </p:sp>
        <p:sp>
          <p:nvSpPr>
            <p:cNvPr id="111" name="TextBox 110"/>
            <p:cNvSpPr txBox="1"/>
            <p:nvPr/>
          </p:nvSpPr>
          <p:spPr>
            <a:xfrm>
              <a:off x="9128194" y="4515244"/>
              <a:ext cx="3015166" cy="138441"/>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p:txBody>
        </p:sp>
      </p:grpSp>
      <p:grpSp>
        <p:nvGrpSpPr>
          <p:cNvPr id="112" name="Group 111"/>
          <p:cNvGrpSpPr/>
          <p:nvPr/>
        </p:nvGrpSpPr>
        <p:grpSpPr>
          <a:xfrm>
            <a:off x="5722332" y="1717625"/>
            <a:ext cx="1696480" cy="1331065"/>
            <a:chOff x="9128194" y="4515244"/>
            <a:chExt cx="3118925" cy="544299"/>
          </a:xfrm>
        </p:grpSpPr>
        <p:sp>
          <p:nvSpPr>
            <p:cNvPr id="113" name="Text Placeholder 3"/>
            <p:cNvSpPr txBox="1">
              <a:spLocks/>
            </p:cNvSpPr>
            <p:nvPr/>
          </p:nvSpPr>
          <p:spPr>
            <a:xfrm>
              <a:off x="9326293" y="4648235"/>
              <a:ext cx="2920826" cy="411308"/>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consectetr adipiscing elit, sed do eiusmod tempor incididunt ut</a:t>
              </a:r>
            </a:p>
          </p:txBody>
        </p:sp>
        <p:sp>
          <p:nvSpPr>
            <p:cNvPr id="114" name="TextBox 113"/>
            <p:cNvSpPr txBox="1"/>
            <p:nvPr/>
          </p:nvSpPr>
          <p:spPr>
            <a:xfrm>
              <a:off x="9128194" y="4515244"/>
              <a:ext cx="3015166" cy="138441"/>
            </a:xfrm>
            <a:prstGeom prst="rect">
              <a:avLst/>
            </a:prstGeom>
            <a:noFill/>
          </p:spPr>
          <p:txBody>
            <a:bodyPr wrap="square" rtlCol="0">
              <a:spAutoFit/>
            </a:bodyPr>
            <a:lstStyle/>
            <a:p>
              <a:r>
                <a:rPr lang="en-US" sz="1600" b="1" dirty="0">
                  <a:solidFill>
                    <a:srgbClr val="364153"/>
                  </a:solidFill>
                  <a:latin typeface="Candara" panose="020E0502030303020204" pitchFamily="34" charset="0"/>
                </a:rPr>
                <a:t>Lorem Ipsum</a:t>
              </a:r>
            </a:p>
          </p:txBody>
        </p:sp>
      </p:grpSp>
      <p:grpSp>
        <p:nvGrpSpPr>
          <p:cNvPr id="115" name="Group 114"/>
          <p:cNvGrpSpPr/>
          <p:nvPr/>
        </p:nvGrpSpPr>
        <p:grpSpPr>
          <a:xfrm>
            <a:off x="7392369" y="1724582"/>
            <a:ext cx="1696480" cy="1331065"/>
            <a:chOff x="9128194" y="4515244"/>
            <a:chExt cx="3118925" cy="544299"/>
          </a:xfrm>
        </p:grpSpPr>
        <p:sp>
          <p:nvSpPr>
            <p:cNvPr id="116" name="Text Placeholder 3"/>
            <p:cNvSpPr txBox="1">
              <a:spLocks/>
            </p:cNvSpPr>
            <p:nvPr/>
          </p:nvSpPr>
          <p:spPr>
            <a:xfrm>
              <a:off x="9326293" y="4648235"/>
              <a:ext cx="2920826" cy="411308"/>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consectetr adipiscing elit, sed do eiusmod tempor incididunt ut</a:t>
              </a:r>
            </a:p>
          </p:txBody>
        </p:sp>
        <p:sp>
          <p:nvSpPr>
            <p:cNvPr id="117" name="TextBox 116"/>
            <p:cNvSpPr txBox="1"/>
            <p:nvPr/>
          </p:nvSpPr>
          <p:spPr>
            <a:xfrm>
              <a:off x="9128194" y="4515244"/>
              <a:ext cx="3015166" cy="138441"/>
            </a:xfrm>
            <a:prstGeom prst="rect">
              <a:avLst/>
            </a:prstGeom>
            <a:noFill/>
          </p:spPr>
          <p:txBody>
            <a:bodyPr wrap="square" rtlCol="0">
              <a:spAutoFit/>
            </a:bodyPr>
            <a:lstStyle/>
            <a:p>
              <a:r>
                <a:rPr lang="en-US" sz="1600" b="1" dirty="0">
                  <a:solidFill>
                    <a:srgbClr val="62768F"/>
                  </a:solidFill>
                  <a:latin typeface="Candara" panose="020E0502030303020204" pitchFamily="34" charset="0"/>
                </a:rPr>
                <a:t>Lorem Ipsum</a:t>
              </a:r>
            </a:p>
          </p:txBody>
        </p:sp>
      </p:grpSp>
      <p:grpSp>
        <p:nvGrpSpPr>
          <p:cNvPr id="118" name="Group 117"/>
          <p:cNvGrpSpPr/>
          <p:nvPr/>
        </p:nvGrpSpPr>
        <p:grpSpPr>
          <a:xfrm>
            <a:off x="9137951" y="1724582"/>
            <a:ext cx="1696480" cy="1331065"/>
            <a:chOff x="9128194" y="4515244"/>
            <a:chExt cx="3118925" cy="544299"/>
          </a:xfrm>
        </p:grpSpPr>
        <p:sp>
          <p:nvSpPr>
            <p:cNvPr id="119" name="Text Placeholder 3"/>
            <p:cNvSpPr txBox="1">
              <a:spLocks/>
            </p:cNvSpPr>
            <p:nvPr/>
          </p:nvSpPr>
          <p:spPr>
            <a:xfrm>
              <a:off x="9326293" y="4648235"/>
              <a:ext cx="2920826" cy="411308"/>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consectetr adipiscing elit, sed do eiusmod tempor incididunt ut</a:t>
              </a:r>
            </a:p>
          </p:txBody>
        </p:sp>
        <p:sp>
          <p:nvSpPr>
            <p:cNvPr id="120" name="TextBox 119"/>
            <p:cNvSpPr txBox="1"/>
            <p:nvPr/>
          </p:nvSpPr>
          <p:spPr>
            <a:xfrm>
              <a:off x="9128194" y="4515244"/>
              <a:ext cx="3015166" cy="138441"/>
            </a:xfrm>
            <a:prstGeom prst="rect">
              <a:avLst/>
            </a:prstGeom>
            <a:noFill/>
          </p:spPr>
          <p:txBody>
            <a:bodyPr wrap="square" rtlCol="0">
              <a:spAutoFit/>
            </a:bodyPr>
            <a:lstStyle/>
            <a:p>
              <a:r>
                <a:rPr lang="en-US" sz="1600" b="1" dirty="0">
                  <a:solidFill>
                    <a:srgbClr val="B5B5B5"/>
                  </a:solidFill>
                  <a:latin typeface="Candara" panose="020E0502030303020204" pitchFamily="34" charset="0"/>
                </a:rPr>
                <a:t>Lorem Ipsum</a:t>
              </a:r>
            </a:p>
          </p:txBody>
        </p:sp>
      </p:grpSp>
      <p:grpSp>
        <p:nvGrpSpPr>
          <p:cNvPr id="121" name="Group 120"/>
          <p:cNvGrpSpPr/>
          <p:nvPr/>
        </p:nvGrpSpPr>
        <p:grpSpPr>
          <a:xfrm>
            <a:off x="370046" y="304456"/>
            <a:ext cx="5845156" cy="1077095"/>
            <a:chOff x="587022" y="976809"/>
            <a:chExt cx="5845156" cy="1077095"/>
          </a:xfrm>
        </p:grpSpPr>
        <p:sp>
          <p:nvSpPr>
            <p:cNvPr id="122" name="TextBox 121"/>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23" name="TextBox 12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130" name="Picture 12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245524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21"/>
                                        </p:tgtEl>
                                        <p:attrNameLst>
                                          <p:attrName>style.visibility</p:attrName>
                                        </p:attrNameLst>
                                      </p:cBhvr>
                                      <p:to>
                                        <p:strVal val="visible"/>
                                      </p:to>
                                    </p:set>
                                    <p:animEffect transition="in" filter="wipe(left)">
                                      <p:cBhvr>
                                        <p:cTn id="7" dur="750"/>
                                        <p:tgtEl>
                                          <p:spTgt spid="121"/>
                                        </p:tgtEl>
                                      </p:cBhvr>
                                    </p:animEffect>
                                  </p:childTnLst>
                                </p:cTn>
                              </p:par>
                            </p:childTnLst>
                          </p:cTn>
                        </p:par>
                        <p:par>
                          <p:cTn id="8" fill="hold">
                            <p:stCondLst>
                              <p:cond delay="750"/>
                            </p:stCondLst>
                            <p:childTnLst>
                              <p:par>
                                <p:cTn id="9" presetID="2" presetClass="entr" presetSubtype="8" fill="hold" grpId="0"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additive="base">
                                        <p:cTn id="11" dur="500" fill="hold"/>
                                        <p:tgtEl>
                                          <p:spTgt spid="65"/>
                                        </p:tgtEl>
                                        <p:attrNameLst>
                                          <p:attrName>ppt_x</p:attrName>
                                        </p:attrNameLst>
                                      </p:cBhvr>
                                      <p:tavLst>
                                        <p:tav tm="0">
                                          <p:val>
                                            <p:strVal val="0-#ppt_w/2"/>
                                          </p:val>
                                        </p:tav>
                                        <p:tav tm="100000">
                                          <p:val>
                                            <p:strVal val="#ppt_x"/>
                                          </p:val>
                                        </p:tav>
                                      </p:tavLst>
                                    </p:anim>
                                    <p:anim calcmode="lin" valueType="num">
                                      <p:cBhvr additive="base">
                                        <p:cTn id="12" dur="500" fill="hold"/>
                                        <p:tgtEl>
                                          <p:spTgt spid="65"/>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67"/>
                                        </p:tgtEl>
                                        <p:attrNameLst>
                                          <p:attrName>style.visibility</p:attrName>
                                        </p:attrNameLst>
                                      </p:cBhvr>
                                      <p:to>
                                        <p:strVal val="visible"/>
                                      </p:to>
                                    </p:set>
                                    <p:anim calcmode="lin" valueType="num">
                                      <p:cBhvr additive="base">
                                        <p:cTn id="15" dur="500" fill="hold"/>
                                        <p:tgtEl>
                                          <p:spTgt spid="67"/>
                                        </p:tgtEl>
                                        <p:attrNameLst>
                                          <p:attrName>ppt_x</p:attrName>
                                        </p:attrNameLst>
                                      </p:cBhvr>
                                      <p:tavLst>
                                        <p:tav tm="0">
                                          <p:val>
                                            <p:strVal val="1+#ppt_w/2"/>
                                          </p:val>
                                        </p:tav>
                                        <p:tav tm="100000">
                                          <p:val>
                                            <p:strVal val="#ppt_x"/>
                                          </p:val>
                                        </p:tav>
                                      </p:tavLst>
                                    </p:anim>
                                    <p:anim calcmode="lin" valueType="num">
                                      <p:cBhvr additive="base">
                                        <p:cTn id="16" dur="500" fill="hold"/>
                                        <p:tgtEl>
                                          <p:spTgt spid="67"/>
                                        </p:tgtEl>
                                        <p:attrNameLst>
                                          <p:attrName>ppt_y</p:attrName>
                                        </p:attrNameLst>
                                      </p:cBhvr>
                                      <p:tavLst>
                                        <p:tav tm="0">
                                          <p:val>
                                            <p:strVal val="#ppt_y"/>
                                          </p:val>
                                        </p:tav>
                                        <p:tav tm="100000">
                                          <p:val>
                                            <p:strVal val="#ppt_y"/>
                                          </p:val>
                                        </p:tav>
                                      </p:tavLst>
                                    </p:anim>
                                  </p:childTnLst>
                                </p:cTn>
                              </p:par>
                              <p:par>
                                <p:cTn id="17" presetID="52" presetClass="entr" presetSubtype="0" fill="hold" nodeType="withEffect">
                                  <p:stCondLst>
                                    <p:cond delay="0"/>
                                  </p:stCondLst>
                                  <p:childTnLst>
                                    <p:set>
                                      <p:cBhvr>
                                        <p:cTn id="18" dur="1" fill="hold">
                                          <p:stCondLst>
                                            <p:cond delay="0"/>
                                          </p:stCondLst>
                                        </p:cTn>
                                        <p:tgtEl>
                                          <p:spTgt spid="124"/>
                                        </p:tgtEl>
                                        <p:attrNameLst>
                                          <p:attrName>style.visibility</p:attrName>
                                        </p:attrNameLst>
                                      </p:cBhvr>
                                      <p:to>
                                        <p:strVal val="visible"/>
                                      </p:to>
                                    </p:set>
                                    <p:animScale>
                                      <p:cBhvr>
                                        <p:cTn id="19" dur="1000" decel="50000" fill="hold">
                                          <p:stCondLst>
                                            <p:cond delay="0"/>
                                          </p:stCondLst>
                                        </p:cTn>
                                        <p:tgtEl>
                                          <p:spTgt spid="12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124"/>
                                        </p:tgtEl>
                                        <p:attrNameLst>
                                          <p:attrName>ppt_x</p:attrName>
                                          <p:attrName>ppt_y</p:attrName>
                                        </p:attrNameLst>
                                      </p:cBhvr>
                                    </p:animMotion>
                                    <p:animEffect transition="in" filter="fade">
                                      <p:cBhvr>
                                        <p:cTn id="21" dur="1000"/>
                                        <p:tgtEl>
                                          <p:spTgt spid="124"/>
                                        </p:tgtEl>
                                      </p:cBhvr>
                                    </p:animEffect>
                                  </p:childTnLst>
                                </p:cTn>
                              </p:par>
                            </p:childTnLst>
                          </p:cTn>
                        </p:par>
                        <p:par>
                          <p:cTn id="22" fill="hold">
                            <p:stCondLst>
                              <p:cond delay="1750"/>
                            </p:stCondLst>
                            <p:childTnLst>
                              <p:par>
                                <p:cTn id="23" presetID="53" presetClass="entr" presetSubtype="16" fill="hold" grpId="0" nodeType="afterEffect">
                                  <p:stCondLst>
                                    <p:cond delay="0"/>
                                  </p:stCondLst>
                                  <p:childTnLst>
                                    <p:set>
                                      <p:cBhvr>
                                        <p:cTn id="24" dur="1" fill="hold">
                                          <p:stCondLst>
                                            <p:cond delay="0"/>
                                          </p:stCondLst>
                                        </p:cTn>
                                        <p:tgtEl>
                                          <p:spTgt spid="71"/>
                                        </p:tgtEl>
                                        <p:attrNameLst>
                                          <p:attrName>style.visibility</p:attrName>
                                        </p:attrNameLst>
                                      </p:cBhvr>
                                      <p:to>
                                        <p:strVal val="visible"/>
                                      </p:to>
                                    </p:set>
                                    <p:anim calcmode="lin" valueType="num">
                                      <p:cBhvr>
                                        <p:cTn id="25" dur="500" fill="hold"/>
                                        <p:tgtEl>
                                          <p:spTgt spid="71"/>
                                        </p:tgtEl>
                                        <p:attrNameLst>
                                          <p:attrName>ppt_w</p:attrName>
                                        </p:attrNameLst>
                                      </p:cBhvr>
                                      <p:tavLst>
                                        <p:tav tm="0">
                                          <p:val>
                                            <p:fltVal val="0"/>
                                          </p:val>
                                        </p:tav>
                                        <p:tav tm="100000">
                                          <p:val>
                                            <p:strVal val="#ppt_w"/>
                                          </p:val>
                                        </p:tav>
                                      </p:tavLst>
                                    </p:anim>
                                    <p:anim calcmode="lin" valueType="num">
                                      <p:cBhvr>
                                        <p:cTn id="26" dur="500" fill="hold"/>
                                        <p:tgtEl>
                                          <p:spTgt spid="71"/>
                                        </p:tgtEl>
                                        <p:attrNameLst>
                                          <p:attrName>ppt_h</p:attrName>
                                        </p:attrNameLst>
                                      </p:cBhvr>
                                      <p:tavLst>
                                        <p:tav tm="0">
                                          <p:val>
                                            <p:fltVal val="0"/>
                                          </p:val>
                                        </p:tav>
                                        <p:tav tm="100000">
                                          <p:val>
                                            <p:strVal val="#ppt_h"/>
                                          </p:val>
                                        </p:tav>
                                      </p:tavLst>
                                    </p:anim>
                                    <p:animEffect transition="in" filter="fade">
                                      <p:cBhvr>
                                        <p:cTn id="27" dur="500"/>
                                        <p:tgtEl>
                                          <p:spTgt spid="71"/>
                                        </p:tgtEl>
                                      </p:cBhvr>
                                    </p:animEffect>
                                  </p:childTnLst>
                                </p:cTn>
                              </p:par>
                            </p:childTnLst>
                          </p:cTn>
                        </p:par>
                        <p:par>
                          <p:cTn id="28" fill="hold">
                            <p:stCondLst>
                              <p:cond delay="2250"/>
                            </p:stCondLst>
                            <p:childTnLst>
                              <p:par>
                                <p:cTn id="29" presetID="22" presetClass="entr" presetSubtype="4" fill="hold" nodeType="afterEffect">
                                  <p:stCondLst>
                                    <p:cond delay="0"/>
                                  </p:stCondLst>
                                  <p:childTnLst>
                                    <p:set>
                                      <p:cBhvr>
                                        <p:cTn id="30" dur="1" fill="hold">
                                          <p:stCondLst>
                                            <p:cond delay="0"/>
                                          </p:stCondLst>
                                        </p:cTn>
                                        <p:tgtEl>
                                          <p:spTgt spid="69"/>
                                        </p:tgtEl>
                                        <p:attrNameLst>
                                          <p:attrName>style.visibility</p:attrName>
                                        </p:attrNameLst>
                                      </p:cBhvr>
                                      <p:to>
                                        <p:strVal val="visible"/>
                                      </p:to>
                                    </p:set>
                                    <p:animEffect transition="in" filter="wipe(down)">
                                      <p:cBhvr>
                                        <p:cTn id="31" dur="500"/>
                                        <p:tgtEl>
                                          <p:spTgt spid="69"/>
                                        </p:tgtEl>
                                      </p:cBhvr>
                                    </p:animEffect>
                                  </p:childTnLst>
                                </p:cTn>
                              </p:par>
                            </p:childTnLst>
                          </p:cTn>
                        </p:par>
                        <p:par>
                          <p:cTn id="32" fill="hold">
                            <p:stCondLst>
                              <p:cond delay="2750"/>
                            </p:stCondLst>
                            <p:childTnLst>
                              <p:par>
                                <p:cTn id="33" presetID="22" presetClass="entr" presetSubtype="4" fill="hold" nodeType="afterEffect">
                                  <p:stCondLst>
                                    <p:cond delay="0"/>
                                  </p:stCondLst>
                                  <p:childTnLst>
                                    <p:set>
                                      <p:cBhvr>
                                        <p:cTn id="34" dur="1" fill="hold">
                                          <p:stCondLst>
                                            <p:cond delay="0"/>
                                          </p:stCondLst>
                                        </p:cTn>
                                        <p:tgtEl>
                                          <p:spTgt spid="103"/>
                                        </p:tgtEl>
                                        <p:attrNameLst>
                                          <p:attrName>style.visibility</p:attrName>
                                        </p:attrNameLst>
                                      </p:cBhvr>
                                      <p:to>
                                        <p:strVal val="visible"/>
                                      </p:to>
                                    </p:set>
                                    <p:animEffect transition="in" filter="wipe(down)">
                                      <p:cBhvr>
                                        <p:cTn id="35" dur="500"/>
                                        <p:tgtEl>
                                          <p:spTgt spid="103"/>
                                        </p:tgtEl>
                                      </p:cBhvr>
                                    </p:animEffect>
                                  </p:childTnLst>
                                </p:cTn>
                              </p:par>
                            </p:childTnLst>
                          </p:cTn>
                        </p:par>
                        <p:par>
                          <p:cTn id="36" fill="hold">
                            <p:stCondLst>
                              <p:cond delay="3250"/>
                            </p:stCondLst>
                            <p:childTnLst>
                              <p:par>
                                <p:cTn id="37" presetID="52" presetClass="entr" presetSubtype="0" fill="hold" nodeType="afterEffect">
                                  <p:stCondLst>
                                    <p:cond delay="0"/>
                                  </p:stCondLst>
                                  <p:childTnLst>
                                    <p:set>
                                      <p:cBhvr>
                                        <p:cTn id="38" dur="1" fill="hold">
                                          <p:stCondLst>
                                            <p:cond delay="0"/>
                                          </p:stCondLst>
                                        </p:cTn>
                                        <p:tgtEl>
                                          <p:spTgt spid="125"/>
                                        </p:tgtEl>
                                        <p:attrNameLst>
                                          <p:attrName>style.visibility</p:attrName>
                                        </p:attrNameLst>
                                      </p:cBhvr>
                                      <p:to>
                                        <p:strVal val="visible"/>
                                      </p:to>
                                    </p:set>
                                    <p:animScale>
                                      <p:cBhvr>
                                        <p:cTn id="39" dur="1000" decel="50000" fill="hold">
                                          <p:stCondLst>
                                            <p:cond delay="0"/>
                                          </p:stCondLst>
                                        </p:cTn>
                                        <p:tgtEl>
                                          <p:spTgt spid="12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0" dur="1000" decel="50000" fill="hold">
                                          <p:stCondLst>
                                            <p:cond delay="0"/>
                                          </p:stCondLst>
                                        </p:cTn>
                                        <p:tgtEl>
                                          <p:spTgt spid="125"/>
                                        </p:tgtEl>
                                        <p:attrNameLst>
                                          <p:attrName>ppt_x</p:attrName>
                                          <p:attrName>ppt_y</p:attrName>
                                        </p:attrNameLst>
                                      </p:cBhvr>
                                    </p:animMotion>
                                    <p:animEffect transition="in" filter="fade">
                                      <p:cBhvr>
                                        <p:cTn id="41" dur="1000"/>
                                        <p:tgtEl>
                                          <p:spTgt spid="125"/>
                                        </p:tgtEl>
                                      </p:cBhvr>
                                    </p:animEffect>
                                  </p:childTnLst>
                                </p:cTn>
                              </p:par>
                            </p:childTnLst>
                          </p:cTn>
                        </p:par>
                        <p:par>
                          <p:cTn id="42" fill="hold">
                            <p:stCondLst>
                              <p:cond delay="4250"/>
                            </p:stCondLst>
                            <p:childTnLst>
                              <p:par>
                                <p:cTn id="43" presetID="53" presetClass="entr" presetSubtype="16" fill="hold" nodeType="afterEffect">
                                  <p:stCondLst>
                                    <p:cond delay="0"/>
                                  </p:stCondLst>
                                  <p:childTnLst>
                                    <p:set>
                                      <p:cBhvr>
                                        <p:cTn id="44" dur="1" fill="hold">
                                          <p:stCondLst>
                                            <p:cond delay="0"/>
                                          </p:stCondLst>
                                        </p:cTn>
                                        <p:tgtEl>
                                          <p:spTgt spid="87"/>
                                        </p:tgtEl>
                                        <p:attrNameLst>
                                          <p:attrName>style.visibility</p:attrName>
                                        </p:attrNameLst>
                                      </p:cBhvr>
                                      <p:to>
                                        <p:strVal val="visible"/>
                                      </p:to>
                                    </p:set>
                                    <p:anim calcmode="lin" valueType="num">
                                      <p:cBhvr>
                                        <p:cTn id="45" dur="500" fill="hold"/>
                                        <p:tgtEl>
                                          <p:spTgt spid="87"/>
                                        </p:tgtEl>
                                        <p:attrNameLst>
                                          <p:attrName>ppt_w</p:attrName>
                                        </p:attrNameLst>
                                      </p:cBhvr>
                                      <p:tavLst>
                                        <p:tav tm="0">
                                          <p:val>
                                            <p:fltVal val="0"/>
                                          </p:val>
                                        </p:tav>
                                        <p:tav tm="100000">
                                          <p:val>
                                            <p:strVal val="#ppt_w"/>
                                          </p:val>
                                        </p:tav>
                                      </p:tavLst>
                                    </p:anim>
                                    <p:anim calcmode="lin" valueType="num">
                                      <p:cBhvr>
                                        <p:cTn id="46" dur="500" fill="hold"/>
                                        <p:tgtEl>
                                          <p:spTgt spid="87"/>
                                        </p:tgtEl>
                                        <p:attrNameLst>
                                          <p:attrName>ppt_h</p:attrName>
                                        </p:attrNameLst>
                                      </p:cBhvr>
                                      <p:tavLst>
                                        <p:tav tm="0">
                                          <p:val>
                                            <p:fltVal val="0"/>
                                          </p:val>
                                        </p:tav>
                                        <p:tav tm="100000">
                                          <p:val>
                                            <p:strVal val="#ppt_h"/>
                                          </p:val>
                                        </p:tav>
                                      </p:tavLst>
                                    </p:anim>
                                    <p:animEffect transition="in" filter="fade">
                                      <p:cBhvr>
                                        <p:cTn id="47" dur="500"/>
                                        <p:tgtEl>
                                          <p:spTgt spid="87"/>
                                        </p:tgtEl>
                                      </p:cBhvr>
                                    </p:animEffect>
                                  </p:childTnLst>
                                </p:cTn>
                              </p:par>
                            </p:childTnLst>
                          </p:cTn>
                        </p:par>
                        <p:par>
                          <p:cTn id="48" fill="hold">
                            <p:stCondLst>
                              <p:cond delay="4750"/>
                            </p:stCondLst>
                            <p:childTnLst>
                              <p:par>
                                <p:cTn id="49" presetID="22" presetClass="entr" presetSubtype="4" fill="hold" nodeType="afterEffect">
                                  <p:stCondLst>
                                    <p:cond delay="0"/>
                                  </p:stCondLst>
                                  <p:childTnLst>
                                    <p:set>
                                      <p:cBhvr>
                                        <p:cTn id="50" dur="1" fill="hold">
                                          <p:stCondLst>
                                            <p:cond delay="0"/>
                                          </p:stCondLst>
                                        </p:cTn>
                                        <p:tgtEl>
                                          <p:spTgt spid="92"/>
                                        </p:tgtEl>
                                        <p:attrNameLst>
                                          <p:attrName>style.visibility</p:attrName>
                                        </p:attrNameLst>
                                      </p:cBhvr>
                                      <p:to>
                                        <p:strVal val="visible"/>
                                      </p:to>
                                    </p:set>
                                    <p:animEffect transition="in" filter="wipe(down)">
                                      <p:cBhvr>
                                        <p:cTn id="51" dur="500"/>
                                        <p:tgtEl>
                                          <p:spTgt spid="92"/>
                                        </p:tgtEl>
                                      </p:cBhvr>
                                    </p:animEffect>
                                  </p:childTnLst>
                                </p:cTn>
                              </p:par>
                            </p:childTnLst>
                          </p:cTn>
                        </p:par>
                        <p:par>
                          <p:cTn id="52" fill="hold">
                            <p:stCondLst>
                              <p:cond delay="5250"/>
                            </p:stCondLst>
                            <p:childTnLst>
                              <p:par>
                                <p:cTn id="53" presetID="22" presetClass="entr" presetSubtype="4" fill="hold" nodeType="afterEffect">
                                  <p:stCondLst>
                                    <p:cond delay="0"/>
                                  </p:stCondLst>
                                  <p:childTnLst>
                                    <p:set>
                                      <p:cBhvr>
                                        <p:cTn id="54" dur="1" fill="hold">
                                          <p:stCondLst>
                                            <p:cond delay="0"/>
                                          </p:stCondLst>
                                        </p:cTn>
                                        <p:tgtEl>
                                          <p:spTgt spid="106"/>
                                        </p:tgtEl>
                                        <p:attrNameLst>
                                          <p:attrName>style.visibility</p:attrName>
                                        </p:attrNameLst>
                                      </p:cBhvr>
                                      <p:to>
                                        <p:strVal val="visible"/>
                                      </p:to>
                                    </p:set>
                                    <p:animEffect transition="in" filter="wipe(down)">
                                      <p:cBhvr>
                                        <p:cTn id="55" dur="500"/>
                                        <p:tgtEl>
                                          <p:spTgt spid="106"/>
                                        </p:tgtEl>
                                      </p:cBhvr>
                                    </p:animEffect>
                                  </p:childTnLst>
                                </p:cTn>
                              </p:par>
                            </p:childTnLst>
                          </p:cTn>
                        </p:par>
                        <p:par>
                          <p:cTn id="56" fill="hold">
                            <p:stCondLst>
                              <p:cond delay="5750"/>
                            </p:stCondLst>
                            <p:childTnLst>
                              <p:par>
                                <p:cTn id="57" presetID="52" presetClass="entr" presetSubtype="0" fill="hold" nodeType="afterEffect">
                                  <p:stCondLst>
                                    <p:cond delay="0"/>
                                  </p:stCondLst>
                                  <p:childTnLst>
                                    <p:set>
                                      <p:cBhvr>
                                        <p:cTn id="58" dur="1" fill="hold">
                                          <p:stCondLst>
                                            <p:cond delay="0"/>
                                          </p:stCondLst>
                                        </p:cTn>
                                        <p:tgtEl>
                                          <p:spTgt spid="126"/>
                                        </p:tgtEl>
                                        <p:attrNameLst>
                                          <p:attrName>style.visibility</p:attrName>
                                        </p:attrNameLst>
                                      </p:cBhvr>
                                      <p:to>
                                        <p:strVal val="visible"/>
                                      </p:to>
                                    </p:set>
                                    <p:animScale>
                                      <p:cBhvr>
                                        <p:cTn id="59" dur="1000" decel="50000" fill="hold">
                                          <p:stCondLst>
                                            <p:cond delay="0"/>
                                          </p:stCondLst>
                                        </p:cTn>
                                        <p:tgtEl>
                                          <p:spTgt spid="12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0" dur="1000" decel="50000" fill="hold">
                                          <p:stCondLst>
                                            <p:cond delay="0"/>
                                          </p:stCondLst>
                                        </p:cTn>
                                        <p:tgtEl>
                                          <p:spTgt spid="126"/>
                                        </p:tgtEl>
                                        <p:attrNameLst>
                                          <p:attrName>ppt_x</p:attrName>
                                          <p:attrName>ppt_y</p:attrName>
                                        </p:attrNameLst>
                                      </p:cBhvr>
                                    </p:animMotion>
                                    <p:animEffect transition="in" filter="fade">
                                      <p:cBhvr>
                                        <p:cTn id="61" dur="1000"/>
                                        <p:tgtEl>
                                          <p:spTgt spid="126"/>
                                        </p:tgtEl>
                                      </p:cBhvr>
                                    </p:animEffect>
                                  </p:childTnLst>
                                </p:cTn>
                              </p:par>
                            </p:childTnLst>
                          </p:cTn>
                        </p:par>
                        <p:par>
                          <p:cTn id="62" fill="hold">
                            <p:stCondLst>
                              <p:cond delay="6750"/>
                            </p:stCondLst>
                            <p:childTnLst>
                              <p:par>
                                <p:cTn id="63" presetID="53" presetClass="entr" presetSubtype="16" fill="hold" grpId="0" nodeType="afterEffect">
                                  <p:stCondLst>
                                    <p:cond delay="0"/>
                                  </p:stCondLst>
                                  <p:childTnLst>
                                    <p:set>
                                      <p:cBhvr>
                                        <p:cTn id="64" dur="1" fill="hold">
                                          <p:stCondLst>
                                            <p:cond delay="0"/>
                                          </p:stCondLst>
                                        </p:cTn>
                                        <p:tgtEl>
                                          <p:spTgt spid="72"/>
                                        </p:tgtEl>
                                        <p:attrNameLst>
                                          <p:attrName>style.visibility</p:attrName>
                                        </p:attrNameLst>
                                      </p:cBhvr>
                                      <p:to>
                                        <p:strVal val="visible"/>
                                      </p:to>
                                    </p:set>
                                    <p:anim calcmode="lin" valueType="num">
                                      <p:cBhvr>
                                        <p:cTn id="65" dur="500" fill="hold"/>
                                        <p:tgtEl>
                                          <p:spTgt spid="72"/>
                                        </p:tgtEl>
                                        <p:attrNameLst>
                                          <p:attrName>ppt_w</p:attrName>
                                        </p:attrNameLst>
                                      </p:cBhvr>
                                      <p:tavLst>
                                        <p:tav tm="0">
                                          <p:val>
                                            <p:fltVal val="0"/>
                                          </p:val>
                                        </p:tav>
                                        <p:tav tm="100000">
                                          <p:val>
                                            <p:strVal val="#ppt_w"/>
                                          </p:val>
                                        </p:tav>
                                      </p:tavLst>
                                    </p:anim>
                                    <p:anim calcmode="lin" valueType="num">
                                      <p:cBhvr>
                                        <p:cTn id="66" dur="500" fill="hold"/>
                                        <p:tgtEl>
                                          <p:spTgt spid="72"/>
                                        </p:tgtEl>
                                        <p:attrNameLst>
                                          <p:attrName>ppt_h</p:attrName>
                                        </p:attrNameLst>
                                      </p:cBhvr>
                                      <p:tavLst>
                                        <p:tav tm="0">
                                          <p:val>
                                            <p:fltVal val="0"/>
                                          </p:val>
                                        </p:tav>
                                        <p:tav tm="100000">
                                          <p:val>
                                            <p:strVal val="#ppt_h"/>
                                          </p:val>
                                        </p:tav>
                                      </p:tavLst>
                                    </p:anim>
                                    <p:animEffect transition="in" filter="fade">
                                      <p:cBhvr>
                                        <p:cTn id="67" dur="500"/>
                                        <p:tgtEl>
                                          <p:spTgt spid="72"/>
                                        </p:tgtEl>
                                      </p:cBhvr>
                                    </p:animEffect>
                                  </p:childTnLst>
                                </p:cTn>
                              </p:par>
                            </p:childTnLst>
                          </p:cTn>
                        </p:par>
                        <p:par>
                          <p:cTn id="68" fill="hold">
                            <p:stCondLst>
                              <p:cond delay="7250"/>
                            </p:stCondLst>
                            <p:childTnLst>
                              <p:par>
                                <p:cTn id="69" presetID="22" presetClass="entr" presetSubtype="4" fill="hold" nodeType="afterEffect">
                                  <p:stCondLst>
                                    <p:cond delay="0"/>
                                  </p:stCondLst>
                                  <p:childTnLst>
                                    <p:set>
                                      <p:cBhvr>
                                        <p:cTn id="70" dur="1" fill="hold">
                                          <p:stCondLst>
                                            <p:cond delay="0"/>
                                          </p:stCondLst>
                                        </p:cTn>
                                        <p:tgtEl>
                                          <p:spTgt spid="93"/>
                                        </p:tgtEl>
                                        <p:attrNameLst>
                                          <p:attrName>style.visibility</p:attrName>
                                        </p:attrNameLst>
                                      </p:cBhvr>
                                      <p:to>
                                        <p:strVal val="visible"/>
                                      </p:to>
                                    </p:set>
                                    <p:animEffect transition="in" filter="wipe(down)">
                                      <p:cBhvr>
                                        <p:cTn id="71" dur="500"/>
                                        <p:tgtEl>
                                          <p:spTgt spid="93"/>
                                        </p:tgtEl>
                                      </p:cBhvr>
                                    </p:animEffect>
                                  </p:childTnLst>
                                </p:cTn>
                              </p:par>
                            </p:childTnLst>
                          </p:cTn>
                        </p:par>
                        <p:par>
                          <p:cTn id="72" fill="hold">
                            <p:stCondLst>
                              <p:cond delay="7750"/>
                            </p:stCondLst>
                            <p:childTnLst>
                              <p:par>
                                <p:cTn id="73" presetID="22" presetClass="entr" presetSubtype="4" fill="hold" nodeType="afterEffect">
                                  <p:stCondLst>
                                    <p:cond delay="0"/>
                                  </p:stCondLst>
                                  <p:childTnLst>
                                    <p:set>
                                      <p:cBhvr>
                                        <p:cTn id="74" dur="1" fill="hold">
                                          <p:stCondLst>
                                            <p:cond delay="0"/>
                                          </p:stCondLst>
                                        </p:cTn>
                                        <p:tgtEl>
                                          <p:spTgt spid="109"/>
                                        </p:tgtEl>
                                        <p:attrNameLst>
                                          <p:attrName>style.visibility</p:attrName>
                                        </p:attrNameLst>
                                      </p:cBhvr>
                                      <p:to>
                                        <p:strVal val="visible"/>
                                      </p:to>
                                    </p:set>
                                    <p:animEffect transition="in" filter="wipe(down)">
                                      <p:cBhvr>
                                        <p:cTn id="75" dur="500"/>
                                        <p:tgtEl>
                                          <p:spTgt spid="109"/>
                                        </p:tgtEl>
                                      </p:cBhvr>
                                    </p:animEffect>
                                  </p:childTnLst>
                                </p:cTn>
                              </p:par>
                            </p:childTnLst>
                          </p:cTn>
                        </p:par>
                        <p:par>
                          <p:cTn id="76" fill="hold">
                            <p:stCondLst>
                              <p:cond delay="8250"/>
                            </p:stCondLst>
                            <p:childTnLst>
                              <p:par>
                                <p:cTn id="77" presetID="52" presetClass="entr" presetSubtype="0" fill="hold" nodeType="afterEffect">
                                  <p:stCondLst>
                                    <p:cond delay="0"/>
                                  </p:stCondLst>
                                  <p:childTnLst>
                                    <p:set>
                                      <p:cBhvr>
                                        <p:cTn id="78" dur="1" fill="hold">
                                          <p:stCondLst>
                                            <p:cond delay="0"/>
                                          </p:stCondLst>
                                        </p:cTn>
                                        <p:tgtEl>
                                          <p:spTgt spid="127"/>
                                        </p:tgtEl>
                                        <p:attrNameLst>
                                          <p:attrName>style.visibility</p:attrName>
                                        </p:attrNameLst>
                                      </p:cBhvr>
                                      <p:to>
                                        <p:strVal val="visible"/>
                                      </p:to>
                                    </p:set>
                                    <p:animScale>
                                      <p:cBhvr>
                                        <p:cTn id="79" dur="1000" decel="50000" fill="hold">
                                          <p:stCondLst>
                                            <p:cond delay="0"/>
                                          </p:stCondLst>
                                        </p:cTn>
                                        <p:tgtEl>
                                          <p:spTgt spid="12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0" dur="1000" decel="50000" fill="hold">
                                          <p:stCondLst>
                                            <p:cond delay="0"/>
                                          </p:stCondLst>
                                        </p:cTn>
                                        <p:tgtEl>
                                          <p:spTgt spid="127"/>
                                        </p:tgtEl>
                                        <p:attrNameLst>
                                          <p:attrName>ppt_x</p:attrName>
                                          <p:attrName>ppt_y</p:attrName>
                                        </p:attrNameLst>
                                      </p:cBhvr>
                                    </p:animMotion>
                                    <p:animEffect transition="in" filter="fade">
                                      <p:cBhvr>
                                        <p:cTn id="81" dur="1000"/>
                                        <p:tgtEl>
                                          <p:spTgt spid="127"/>
                                        </p:tgtEl>
                                      </p:cBhvr>
                                    </p:animEffect>
                                  </p:childTnLst>
                                </p:cTn>
                              </p:par>
                            </p:childTnLst>
                          </p:cTn>
                        </p:par>
                        <p:par>
                          <p:cTn id="82" fill="hold">
                            <p:stCondLst>
                              <p:cond delay="9250"/>
                            </p:stCondLst>
                            <p:childTnLst>
                              <p:par>
                                <p:cTn id="83" presetID="53" presetClass="entr" presetSubtype="16" fill="hold" grpId="0" nodeType="afterEffect">
                                  <p:stCondLst>
                                    <p:cond delay="0"/>
                                  </p:stCondLst>
                                  <p:childTnLst>
                                    <p:set>
                                      <p:cBhvr>
                                        <p:cTn id="84" dur="1" fill="hold">
                                          <p:stCondLst>
                                            <p:cond delay="0"/>
                                          </p:stCondLst>
                                        </p:cTn>
                                        <p:tgtEl>
                                          <p:spTgt spid="70"/>
                                        </p:tgtEl>
                                        <p:attrNameLst>
                                          <p:attrName>style.visibility</p:attrName>
                                        </p:attrNameLst>
                                      </p:cBhvr>
                                      <p:to>
                                        <p:strVal val="visible"/>
                                      </p:to>
                                    </p:set>
                                    <p:anim calcmode="lin" valueType="num">
                                      <p:cBhvr>
                                        <p:cTn id="85" dur="500" fill="hold"/>
                                        <p:tgtEl>
                                          <p:spTgt spid="70"/>
                                        </p:tgtEl>
                                        <p:attrNameLst>
                                          <p:attrName>ppt_w</p:attrName>
                                        </p:attrNameLst>
                                      </p:cBhvr>
                                      <p:tavLst>
                                        <p:tav tm="0">
                                          <p:val>
                                            <p:fltVal val="0"/>
                                          </p:val>
                                        </p:tav>
                                        <p:tav tm="100000">
                                          <p:val>
                                            <p:strVal val="#ppt_w"/>
                                          </p:val>
                                        </p:tav>
                                      </p:tavLst>
                                    </p:anim>
                                    <p:anim calcmode="lin" valueType="num">
                                      <p:cBhvr>
                                        <p:cTn id="86" dur="500" fill="hold"/>
                                        <p:tgtEl>
                                          <p:spTgt spid="70"/>
                                        </p:tgtEl>
                                        <p:attrNameLst>
                                          <p:attrName>ppt_h</p:attrName>
                                        </p:attrNameLst>
                                      </p:cBhvr>
                                      <p:tavLst>
                                        <p:tav tm="0">
                                          <p:val>
                                            <p:fltVal val="0"/>
                                          </p:val>
                                        </p:tav>
                                        <p:tav tm="100000">
                                          <p:val>
                                            <p:strVal val="#ppt_h"/>
                                          </p:val>
                                        </p:tav>
                                      </p:tavLst>
                                    </p:anim>
                                    <p:animEffect transition="in" filter="fade">
                                      <p:cBhvr>
                                        <p:cTn id="87" dur="500"/>
                                        <p:tgtEl>
                                          <p:spTgt spid="70"/>
                                        </p:tgtEl>
                                      </p:cBhvr>
                                    </p:animEffect>
                                  </p:childTnLst>
                                </p:cTn>
                              </p:par>
                            </p:childTnLst>
                          </p:cTn>
                        </p:par>
                        <p:par>
                          <p:cTn id="88" fill="hold">
                            <p:stCondLst>
                              <p:cond delay="9750"/>
                            </p:stCondLst>
                            <p:childTnLst>
                              <p:par>
                                <p:cTn id="89" presetID="22" presetClass="entr" presetSubtype="4" fill="hold" nodeType="afterEffect">
                                  <p:stCondLst>
                                    <p:cond delay="0"/>
                                  </p:stCondLst>
                                  <p:childTnLst>
                                    <p:set>
                                      <p:cBhvr>
                                        <p:cTn id="90" dur="1" fill="hold">
                                          <p:stCondLst>
                                            <p:cond delay="0"/>
                                          </p:stCondLst>
                                        </p:cTn>
                                        <p:tgtEl>
                                          <p:spTgt spid="94"/>
                                        </p:tgtEl>
                                        <p:attrNameLst>
                                          <p:attrName>style.visibility</p:attrName>
                                        </p:attrNameLst>
                                      </p:cBhvr>
                                      <p:to>
                                        <p:strVal val="visible"/>
                                      </p:to>
                                    </p:set>
                                    <p:animEffect transition="in" filter="wipe(down)">
                                      <p:cBhvr>
                                        <p:cTn id="91" dur="500"/>
                                        <p:tgtEl>
                                          <p:spTgt spid="94"/>
                                        </p:tgtEl>
                                      </p:cBhvr>
                                    </p:animEffect>
                                  </p:childTnLst>
                                </p:cTn>
                              </p:par>
                            </p:childTnLst>
                          </p:cTn>
                        </p:par>
                        <p:par>
                          <p:cTn id="92" fill="hold">
                            <p:stCondLst>
                              <p:cond delay="10250"/>
                            </p:stCondLst>
                            <p:childTnLst>
                              <p:par>
                                <p:cTn id="93" presetID="22" presetClass="entr" presetSubtype="4" fill="hold" nodeType="afterEffect">
                                  <p:stCondLst>
                                    <p:cond delay="0"/>
                                  </p:stCondLst>
                                  <p:childTnLst>
                                    <p:set>
                                      <p:cBhvr>
                                        <p:cTn id="94" dur="1" fill="hold">
                                          <p:stCondLst>
                                            <p:cond delay="0"/>
                                          </p:stCondLst>
                                        </p:cTn>
                                        <p:tgtEl>
                                          <p:spTgt spid="112"/>
                                        </p:tgtEl>
                                        <p:attrNameLst>
                                          <p:attrName>style.visibility</p:attrName>
                                        </p:attrNameLst>
                                      </p:cBhvr>
                                      <p:to>
                                        <p:strVal val="visible"/>
                                      </p:to>
                                    </p:set>
                                    <p:animEffect transition="in" filter="wipe(down)">
                                      <p:cBhvr>
                                        <p:cTn id="95" dur="500"/>
                                        <p:tgtEl>
                                          <p:spTgt spid="112"/>
                                        </p:tgtEl>
                                      </p:cBhvr>
                                    </p:animEffect>
                                  </p:childTnLst>
                                </p:cTn>
                              </p:par>
                            </p:childTnLst>
                          </p:cTn>
                        </p:par>
                        <p:par>
                          <p:cTn id="96" fill="hold">
                            <p:stCondLst>
                              <p:cond delay="10750"/>
                            </p:stCondLst>
                            <p:childTnLst>
                              <p:par>
                                <p:cTn id="97" presetID="52" presetClass="entr" presetSubtype="0" fill="hold" nodeType="afterEffect">
                                  <p:stCondLst>
                                    <p:cond delay="0"/>
                                  </p:stCondLst>
                                  <p:childTnLst>
                                    <p:set>
                                      <p:cBhvr>
                                        <p:cTn id="98" dur="1" fill="hold">
                                          <p:stCondLst>
                                            <p:cond delay="0"/>
                                          </p:stCondLst>
                                        </p:cTn>
                                        <p:tgtEl>
                                          <p:spTgt spid="128"/>
                                        </p:tgtEl>
                                        <p:attrNameLst>
                                          <p:attrName>style.visibility</p:attrName>
                                        </p:attrNameLst>
                                      </p:cBhvr>
                                      <p:to>
                                        <p:strVal val="visible"/>
                                      </p:to>
                                    </p:set>
                                    <p:animScale>
                                      <p:cBhvr>
                                        <p:cTn id="99" dur="1000" decel="50000" fill="hold">
                                          <p:stCondLst>
                                            <p:cond delay="0"/>
                                          </p:stCondLst>
                                        </p:cTn>
                                        <p:tgtEl>
                                          <p:spTgt spid="12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00" dur="1000" decel="50000" fill="hold">
                                          <p:stCondLst>
                                            <p:cond delay="0"/>
                                          </p:stCondLst>
                                        </p:cTn>
                                        <p:tgtEl>
                                          <p:spTgt spid="128"/>
                                        </p:tgtEl>
                                        <p:attrNameLst>
                                          <p:attrName>ppt_x</p:attrName>
                                          <p:attrName>ppt_y</p:attrName>
                                        </p:attrNameLst>
                                      </p:cBhvr>
                                    </p:animMotion>
                                    <p:animEffect transition="in" filter="fade">
                                      <p:cBhvr>
                                        <p:cTn id="101" dur="1000"/>
                                        <p:tgtEl>
                                          <p:spTgt spid="128"/>
                                        </p:tgtEl>
                                      </p:cBhvr>
                                    </p:animEffect>
                                  </p:childTnLst>
                                </p:cTn>
                              </p:par>
                            </p:childTnLst>
                          </p:cTn>
                        </p:par>
                        <p:par>
                          <p:cTn id="102" fill="hold">
                            <p:stCondLst>
                              <p:cond delay="11750"/>
                            </p:stCondLst>
                            <p:childTnLst>
                              <p:par>
                                <p:cTn id="103" presetID="53" presetClass="entr" presetSubtype="16" fill="hold" nodeType="afterEffect">
                                  <p:stCondLst>
                                    <p:cond delay="0"/>
                                  </p:stCondLst>
                                  <p:childTnLst>
                                    <p:set>
                                      <p:cBhvr>
                                        <p:cTn id="104" dur="1" fill="hold">
                                          <p:stCondLst>
                                            <p:cond delay="0"/>
                                          </p:stCondLst>
                                        </p:cTn>
                                        <p:tgtEl>
                                          <p:spTgt spid="82"/>
                                        </p:tgtEl>
                                        <p:attrNameLst>
                                          <p:attrName>style.visibility</p:attrName>
                                        </p:attrNameLst>
                                      </p:cBhvr>
                                      <p:to>
                                        <p:strVal val="visible"/>
                                      </p:to>
                                    </p:set>
                                    <p:anim calcmode="lin" valueType="num">
                                      <p:cBhvr>
                                        <p:cTn id="105" dur="500" fill="hold"/>
                                        <p:tgtEl>
                                          <p:spTgt spid="82"/>
                                        </p:tgtEl>
                                        <p:attrNameLst>
                                          <p:attrName>ppt_w</p:attrName>
                                        </p:attrNameLst>
                                      </p:cBhvr>
                                      <p:tavLst>
                                        <p:tav tm="0">
                                          <p:val>
                                            <p:fltVal val="0"/>
                                          </p:val>
                                        </p:tav>
                                        <p:tav tm="100000">
                                          <p:val>
                                            <p:strVal val="#ppt_w"/>
                                          </p:val>
                                        </p:tav>
                                      </p:tavLst>
                                    </p:anim>
                                    <p:anim calcmode="lin" valueType="num">
                                      <p:cBhvr>
                                        <p:cTn id="106" dur="500" fill="hold"/>
                                        <p:tgtEl>
                                          <p:spTgt spid="82"/>
                                        </p:tgtEl>
                                        <p:attrNameLst>
                                          <p:attrName>ppt_h</p:attrName>
                                        </p:attrNameLst>
                                      </p:cBhvr>
                                      <p:tavLst>
                                        <p:tav tm="0">
                                          <p:val>
                                            <p:fltVal val="0"/>
                                          </p:val>
                                        </p:tav>
                                        <p:tav tm="100000">
                                          <p:val>
                                            <p:strVal val="#ppt_h"/>
                                          </p:val>
                                        </p:tav>
                                      </p:tavLst>
                                    </p:anim>
                                    <p:animEffect transition="in" filter="fade">
                                      <p:cBhvr>
                                        <p:cTn id="107" dur="500"/>
                                        <p:tgtEl>
                                          <p:spTgt spid="82"/>
                                        </p:tgtEl>
                                      </p:cBhvr>
                                    </p:animEffect>
                                  </p:childTnLst>
                                </p:cTn>
                              </p:par>
                            </p:childTnLst>
                          </p:cTn>
                        </p:par>
                        <p:par>
                          <p:cTn id="108" fill="hold">
                            <p:stCondLst>
                              <p:cond delay="12250"/>
                            </p:stCondLst>
                            <p:childTnLst>
                              <p:par>
                                <p:cTn id="109" presetID="22" presetClass="entr" presetSubtype="4" fill="hold" nodeType="afterEffect">
                                  <p:stCondLst>
                                    <p:cond delay="0"/>
                                  </p:stCondLst>
                                  <p:childTnLst>
                                    <p:set>
                                      <p:cBhvr>
                                        <p:cTn id="110" dur="1" fill="hold">
                                          <p:stCondLst>
                                            <p:cond delay="0"/>
                                          </p:stCondLst>
                                        </p:cTn>
                                        <p:tgtEl>
                                          <p:spTgt spid="95"/>
                                        </p:tgtEl>
                                        <p:attrNameLst>
                                          <p:attrName>style.visibility</p:attrName>
                                        </p:attrNameLst>
                                      </p:cBhvr>
                                      <p:to>
                                        <p:strVal val="visible"/>
                                      </p:to>
                                    </p:set>
                                    <p:animEffect transition="in" filter="wipe(down)">
                                      <p:cBhvr>
                                        <p:cTn id="111" dur="500"/>
                                        <p:tgtEl>
                                          <p:spTgt spid="95"/>
                                        </p:tgtEl>
                                      </p:cBhvr>
                                    </p:animEffect>
                                  </p:childTnLst>
                                </p:cTn>
                              </p:par>
                            </p:childTnLst>
                          </p:cTn>
                        </p:par>
                        <p:par>
                          <p:cTn id="112" fill="hold">
                            <p:stCondLst>
                              <p:cond delay="12750"/>
                            </p:stCondLst>
                            <p:childTnLst>
                              <p:par>
                                <p:cTn id="113" presetID="22" presetClass="entr" presetSubtype="4" fill="hold" nodeType="afterEffect">
                                  <p:stCondLst>
                                    <p:cond delay="0"/>
                                  </p:stCondLst>
                                  <p:childTnLst>
                                    <p:set>
                                      <p:cBhvr>
                                        <p:cTn id="114" dur="1" fill="hold">
                                          <p:stCondLst>
                                            <p:cond delay="0"/>
                                          </p:stCondLst>
                                        </p:cTn>
                                        <p:tgtEl>
                                          <p:spTgt spid="115"/>
                                        </p:tgtEl>
                                        <p:attrNameLst>
                                          <p:attrName>style.visibility</p:attrName>
                                        </p:attrNameLst>
                                      </p:cBhvr>
                                      <p:to>
                                        <p:strVal val="visible"/>
                                      </p:to>
                                    </p:set>
                                    <p:animEffect transition="in" filter="wipe(down)">
                                      <p:cBhvr>
                                        <p:cTn id="115" dur="500"/>
                                        <p:tgtEl>
                                          <p:spTgt spid="115"/>
                                        </p:tgtEl>
                                      </p:cBhvr>
                                    </p:animEffect>
                                  </p:childTnLst>
                                </p:cTn>
                              </p:par>
                            </p:childTnLst>
                          </p:cTn>
                        </p:par>
                        <p:par>
                          <p:cTn id="116" fill="hold">
                            <p:stCondLst>
                              <p:cond delay="13250"/>
                            </p:stCondLst>
                            <p:childTnLst>
                              <p:par>
                                <p:cTn id="117" presetID="52" presetClass="entr" presetSubtype="0" fill="hold" nodeType="afterEffect">
                                  <p:stCondLst>
                                    <p:cond delay="0"/>
                                  </p:stCondLst>
                                  <p:childTnLst>
                                    <p:set>
                                      <p:cBhvr>
                                        <p:cTn id="118" dur="1" fill="hold">
                                          <p:stCondLst>
                                            <p:cond delay="0"/>
                                          </p:stCondLst>
                                        </p:cTn>
                                        <p:tgtEl>
                                          <p:spTgt spid="129"/>
                                        </p:tgtEl>
                                        <p:attrNameLst>
                                          <p:attrName>style.visibility</p:attrName>
                                        </p:attrNameLst>
                                      </p:cBhvr>
                                      <p:to>
                                        <p:strVal val="visible"/>
                                      </p:to>
                                    </p:set>
                                    <p:animScale>
                                      <p:cBhvr>
                                        <p:cTn id="119" dur="1000" decel="50000" fill="hold">
                                          <p:stCondLst>
                                            <p:cond delay="0"/>
                                          </p:stCondLst>
                                        </p:cTn>
                                        <p:tgtEl>
                                          <p:spTgt spid="12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0" dur="1000" decel="50000" fill="hold">
                                          <p:stCondLst>
                                            <p:cond delay="0"/>
                                          </p:stCondLst>
                                        </p:cTn>
                                        <p:tgtEl>
                                          <p:spTgt spid="129"/>
                                        </p:tgtEl>
                                        <p:attrNameLst>
                                          <p:attrName>ppt_x</p:attrName>
                                          <p:attrName>ppt_y</p:attrName>
                                        </p:attrNameLst>
                                      </p:cBhvr>
                                    </p:animMotion>
                                    <p:animEffect transition="in" filter="fade">
                                      <p:cBhvr>
                                        <p:cTn id="121" dur="1000"/>
                                        <p:tgtEl>
                                          <p:spTgt spid="129"/>
                                        </p:tgtEl>
                                      </p:cBhvr>
                                    </p:animEffect>
                                  </p:childTnLst>
                                </p:cTn>
                              </p:par>
                            </p:childTnLst>
                          </p:cTn>
                        </p:par>
                        <p:par>
                          <p:cTn id="122" fill="hold">
                            <p:stCondLst>
                              <p:cond delay="14250"/>
                            </p:stCondLst>
                            <p:childTnLst>
                              <p:par>
                                <p:cTn id="123" presetID="53" presetClass="entr" presetSubtype="16" fill="hold" nodeType="afterEffect">
                                  <p:stCondLst>
                                    <p:cond delay="0"/>
                                  </p:stCondLst>
                                  <p:childTnLst>
                                    <p:set>
                                      <p:cBhvr>
                                        <p:cTn id="124" dur="1" fill="hold">
                                          <p:stCondLst>
                                            <p:cond delay="0"/>
                                          </p:stCondLst>
                                        </p:cTn>
                                        <p:tgtEl>
                                          <p:spTgt spid="73"/>
                                        </p:tgtEl>
                                        <p:attrNameLst>
                                          <p:attrName>style.visibility</p:attrName>
                                        </p:attrNameLst>
                                      </p:cBhvr>
                                      <p:to>
                                        <p:strVal val="visible"/>
                                      </p:to>
                                    </p:set>
                                    <p:anim calcmode="lin" valueType="num">
                                      <p:cBhvr>
                                        <p:cTn id="125" dur="500" fill="hold"/>
                                        <p:tgtEl>
                                          <p:spTgt spid="73"/>
                                        </p:tgtEl>
                                        <p:attrNameLst>
                                          <p:attrName>ppt_w</p:attrName>
                                        </p:attrNameLst>
                                      </p:cBhvr>
                                      <p:tavLst>
                                        <p:tav tm="0">
                                          <p:val>
                                            <p:fltVal val="0"/>
                                          </p:val>
                                        </p:tav>
                                        <p:tav tm="100000">
                                          <p:val>
                                            <p:strVal val="#ppt_w"/>
                                          </p:val>
                                        </p:tav>
                                      </p:tavLst>
                                    </p:anim>
                                    <p:anim calcmode="lin" valueType="num">
                                      <p:cBhvr>
                                        <p:cTn id="126" dur="500" fill="hold"/>
                                        <p:tgtEl>
                                          <p:spTgt spid="73"/>
                                        </p:tgtEl>
                                        <p:attrNameLst>
                                          <p:attrName>ppt_h</p:attrName>
                                        </p:attrNameLst>
                                      </p:cBhvr>
                                      <p:tavLst>
                                        <p:tav tm="0">
                                          <p:val>
                                            <p:fltVal val="0"/>
                                          </p:val>
                                        </p:tav>
                                        <p:tav tm="100000">
                                          <p:val>
                                            <p:strVal val="#ppt_h"/>
                                          </p:val>
                                        </p:tav>
                                      </p:tavLst>
                                    </p:anim>
                                    <p:animEffect transition="in" filter="fade">
                                      <p:cBhvr>
                                        <p:cTn id="127" dur="500"/>
                                        <p:tgtEl>
                                          <p:spTgt spid="73"/>
                                        </p:tgtEl>
                                      </p:cBhvr>
                                    </p:animEffect>
                                  </p:childTnLst>
                                </p:cTn>
                              </p:par>
                            </p:childTnLst>
                          </p:cTn>
                        </p:par>
                        <p:par>
                          <p:cTn id="128" fill="hold">
                            <p:stCondLst>
                              <p:cond delay="14750"/>
                            </p:stCondLst>
                            <p:childTnLst>
                              <p:par>
                                <p:cTn id="129" presetID="22" presetClass="entr" presetSubtype="4" fill="hold" nodeType="afterEffect">
                                  <p:stCondLst>
                                    <p:cond delay="0"/>
                                  </p:stCondLst>
                                  <p:childTnLst>
                                    <p:set>
                                      <p:cBhvr>
                                        <p:cTn id="130" dur="1" fill="hold">
                                          <p:stCondLst>
                                            <p:cond delay="0"/>
                                          </p:stCondLst>
                                        </p:cTn>
                                        <p:tgtEl>
                                          <p:spTgt spid="96"/>
                                        </p:tgtEl>
                                        <p:attrNameLst>
                                          <p:attrName>style.visibility</p:attrName>
                                        </p:attrNameLst>
                                      </p:cBhvr>
                                      <p:to>
                                        <p:strVal val="visible"/>
                                      </p:to>
                                    </p:set>
                                    <p:animEffect transition="in" filter="wipe(down)">
                                      <p:cBhvr>
                                        <p:cTn id="131" dur="500"/>
                                        <p:tgtEl>
                                          <p:spTgt spid="96"/>
                                        </p:tgtEl>
                                      </p:cBhvr>
                                    </p:animEffect>
                                  </p:childTnLst>
                                </p:cTn>
                              </p:par>
                            </p:childTnLst>
                          </p:cTn>
                        </p:par>
                        <p:par>
                          <p:cTn id="132" fill="hold">
                            <p:stCondLst>
                              <p:cond delay="15250"/>
                            </p:stCondLst>
                            <p:childTnLst>
                              <p:par>
                                <p:cTn id="133" presetID="22" presetClass="entr" presetSubtype="4" fill="hold" nodeType="afterEffect">
                                  <p:stCondLst>
                                    <p:cond delay="0"/>
                                  </p:stCondLst>
                                  <p:childTnLst>
                                    <p:set>
                                      <p:cBhvr>
                                        <p:cTn id="134" dur="1" fill="hold">
                                          <p:stCondLst>
                                            <p:cond delay="0"/>
                                          </p:stCondLst>
                                        </p:cTn>
                                        <p:tgtEl>
                                          <p:spTgt spid="118"/>
                                        </p:tgtEl>
                                        <p:attrNameLst>
                                          <p:attrName>style.visibility</p:attrName>
                                        </p:attrNameLst>
                                      </p:cBhvr>
                                      <p:to>
                                        <p:strVal val="visible"/>
                                      </p:to>
                                    </p:set>
                                    <p:animEffect transition="in" filter="wipe(down)">
                                      <p:cBhvr>
                                        <p:cTn id="135" dur="500"/>
                                        <p:tgtEl>
                                          <p:spTgt spid="1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animBg="1"/>
      <p:bldP spid="65" grpId="0" animBg="1"/>
      <p:bldP spid="70" grpId="0" animBg="1"/>
      <p:bldP spid="71" grpId="0" animBg="1"/>
      <p:bldP spid="7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1134</TotalTime>
  <Words>1228</Words>
  <Application>Microsoft Office PowerPoint</Application>
  <PresentationFormat>Widescreen</PresentationFormat>
  <Paragraphs>59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194</cp:revision>
  <dcterms:created xsi:type="dcterms:W3CDTF">2016-09-28T22:08:47Z</dcterms:created>
  <dcterms:modified xsi:type="dcterms:W3CDTF">2016-10-04T23:53:01Z</dcterms:modified>
</cp:coreProperties>
</file>