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6"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29926"/>
            <a:ext cx="12192000" cy="4028074"/>
          </a:xfrm>
          <a:prstGeom prst="rect">
            <a:avLst/>
          </a:pr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9166578" y="0"/>
            <a:ext cx="2111022" cy="6858000"/>
          </a:xfrm>
          <a:prstGeom prst="rect">
            <a:avLst/>
          </a:prstGeom>
          <a:solidFill>
            <a:srgbClr val="EF3425">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a:off x="9305162" y="3063305"/>
            <a:ext cx="1833853" cy="426430"/>
            <a:chOff x="9403087" y="1900551"/>
            <a:chExt cx="1833853" cy="426430"/>
          </a:xfrm>
        </p:grpSpPr>
        <p:sp>
          <p:nvSpPr>
            <p:cNvPr id="1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EF3425"/>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2" name="TextBox 11"/>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14" name="Group 13"/>
          <p:cNvGrpSpPr/>
          <p:nvPr/>
        </p:nvGrpSpPr>
        <p:grpSpPr>
          <a:xfrm>
            <a:off x="9305162" y="3728521"/>
            <a:ext cx="1833853" cy="426430"/>
            <a:chOff x="9403087" y="1900551"/>
            <a:chExt cx="1833853" cy="426430"/>
          </a:xfrm>
        </p:grpSpPr>
        <p:sp>
          <p:nvSpPr>
            <p:cNvPr id="15"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8397B1"/>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6" name="TextBox 15"/>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17" name="Group 16"/>
          <p:cNvGrpSpPr/>
          <p:nvPr/>
        </p:nvGrpSpPr>
        <p:grpSpPr>
          <a:xfrm>
            <a:off x="9305162" y="4436324"/>
            <a:ext cx="1833853" cy="426430"/>
            <a:chOff x="9403087" y="1900551"/>
            <a:chExt cx="1833853" cy="426430"/>
          </a:xfrm>
        </p:grpSpPr>
        <p:sp>
          <p:nvSpPr>
            <p:cNvPr id="18"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4546B"/>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19" name="TextBox 18"/>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20" name="Group 19"/>
          <p:cNvGrpSpPr/>
          <p:nvPr/>
        </p:nvGrpSpPr>
        <p:grpSpPr>
          <a:xfrm>
            <a:off x="9305162" y="5105893"/>
            <a:ext cx="1833853" cy="426430"/>
            <a:chOff x="9403087" y="1900551"/>
            <a:chExt cx="1833853" cy="426430"/>
          </a:xfrm>
        </p:grpSpPr>
        <p:sp>
          <p:nvSpPr>
            <p:cNvPr id="2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2C3749"/>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22" name="TextBox 21"/>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sp>
        <p:nvSpPr>
          <p:cNvPr id="23" name="TextBox 22"/>
          <p:cNvSpPr txBox="1"/>
          <p:nvPr/>
        </p:nvSpPr>
        <p:spPr>
          <a:xfrm>
            <a:off x="5802645" y="246389"/>
            <a:ext cx="2958025" cy="137160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endParaRPr lang="en-US" sz="4400" b="1" dirty="0">
              <a:latin typeface="Candara" panose="020E0502030303020204" pitchFamily="34" charset="0"/>
            </a:endParaRPr>
          </a:p>
        </p:txBody>
      </p:sp>
      <p:sp>
        <p:nvSpPr>
          <p:cNvPr id="24" name="TextBox 23"/>
          <p:cNvSpPr txBox="1"/>
          <p:nvPr/>
        </p:nvSpPr>
        <p:spPr>
          <a:xfrm>
            <a:off x="525560" y="1782976"/>
            <a:ext cx="8235110" cy="738664"/>
          </a:xfrm>
          <a:prstGeom prst="rect">
            <a:avLst/>
          </a:prstGeom>
          <a:noFill/>
        </p:spPr>
        <p:txBody>
          <a:bodyPr wrap="square" rtlCol="0">
            <a:spAutoFit/>
          </a:bodyPr>
          <a:lstStyle/>
          <a:p>
            <a:pPr algn="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pic>
        <p:nvPicPr>
          <p:cNvPr id="25" name="Picture 2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329731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750"/>
                                        <p:tgtEl>
                                          <p:spTgt spid="23"/>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1000"/>
                                        <p:tgtEl>
                                          <p:spTgt spid="24"/>
                                        </p:tgtEl>
                                      </p:cBhvr>
                                    </p:animEffect>
                                    <p:anim calcmode="lin" valueType="num">
                                      <p:cBhvr>
                                        <p:cTn id="12" dur="1000" fill="hold"/>
                                        <p:tgtEl>
                                          <p:spTgt spid="24"/>
                                        </p:tgtEl>
                                        <p:attrNameLst>
                                          <p:attrName>ppt_x</p:attrName>
                                        </p:attrNameLst>
                                      </p:cBhvr>
                                      <p:tavLst>
                                        <p:tav tm="0">
                                          <p:val>
                                            <p:strVal val="#ppt_x"/>
                                          </p:val>
                                        </p:tav>
                                        <p:tav tm="100000">
                                          <p:val>
                                            <p:strVal val="#ppt_x"/>
                                          </p:val>
                                        </p:tav>
                                      </p:tavLst>
                                    </p:anim>
                                    <p:anim calcmode="lin" valueType="num">
                                      <p:cBhvr>
                                        <p:cTn id="13" dur="1000" fill="hold"/>
                                        <p:tgtEl>
                                          <p:spTgt spid="24"/>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7"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900" decel="100000" fill="hold"/>
                                        <p:tgtEl>
                                          <p:spTgt spid="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21" fill="hold">
                            <p:stCondLst>
                              <p:cond delay="2750"/>
                            </p:stCondLst>
                            <p:childTnLst>
                              <p:par>
                                <p:cTn id="22" presetID="16" presetClass="entr" presetSubtype="42"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barn(outHorizontal)">
                                      <p:cBhvr>
                                        <p:cTn id="24" dur="500"/>
                                        <p:tgtEl>
                                          <p:spTgt spid="3"/>
                                        </p:tgtEl>
                                      </p:cBhvr>
                                    </p:animEffect>
                                  </p:childTnLst>
                                </p:cTn>
                              </p:par>
                            </p:childTnLst>
                          </p:cTn>
                        </p:par>
                        <p:par>
                          <p:cTn id="25" fill="hold">
                            <p:stCondLst>
                              <p:cond delay="3250"/>
                            </p:stCondLst>
                            <p:childTnLst>
                              <p:par>
                                <p:cTn id="26" presetID="23" presetClass="entr" presetSubtype="528"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p:cTn id="28" dur="500" fill="hold"/>
                                        <p:tgtEl>
                                          <p:spTgt spid="13"/>
                                        </p:tgtEl>
                                        <p:attrNameLst>
                                          <p:attrName>ppt_w</p:attrName>
                                        </p:attrNameLst>
                                      </p:cBhvr>
                                      <p:tavLst>
                                        <p:tav tm="0">
                                          <p:val>
                                            <p:fltVal val="0"/>
                                          </p:val>
                                        </p:tav>
                                        <p:tav tm="100000">
                                          <p:val>
                                            <p:strVal val="#ppt_w"/>
                                          </p:val>
                                        </p:tav>
                                      </p:tavLst>
                                    </p:anim>
                                    <p:anim calcmode="lin" valueType="num">
                                      <p:cBhvr>
                                        <p:cTn id="29" dur="500" fill="hold"/>
                                        <p:tgtEl>
                                          <p:spTgt spid="13"/>
                                        </p:tgtEl>
                                        <p:attrNameLst>
                                          <p:attrName>ppt_h</p:attrName>
                                        </p:attrNameLst>
                                      </p:cBhvr>
                                      <p:tavLst>
                                        <p:tav tm="0">
                                          <p:val>
                                            <p:fltVal val="0"/>
                                          </p:val>
                                        </p:tav>
                                        <p:tav tm="100000">
                                          <p:val>
                                            <p:strVal val="#ppt_h"/>
                                          </p:val>
                                        </p:tav>
                                      </p:tavLst>
                                    </p:anim>
                                    <p:anim calcmode="lin" valueType="num">
                                      <p:cBhvr>
                                        <p:cTn id="30" dur="500" fill="hold"/>
                                        <p:tgtEl>
                                          <p:spTgt spid="13"/>
                                        </p:tgtEl>
                                        <p:attrNameLst>
                                          <p:attrName>ppt_x</p:attrName>
                                        </p:attrNameLst>
                                      </p:cBhvr>
                                      <p:tavLst>
                                        <p:tav tm="0">
                                          <p:val>
                                            <p:fltVal val="0.5"/>
                                          </p:val>
                                        </p:tav>
                                        <p:tav tm="100000">
                                          <p:val>
                                            <p:strVal val="#ppt_x"/>
                                          </p:val>
                                        </p:tav>
                                      </p:tavLst>
                                    </p:anim>
                                    <p:anim calcmode="lin" valueType="num">
                                      <p:cBhvr>
                                        <p:cTn id="31" dur="500" fill="hold"/>
                                        <p:tgtEl>
                                          <p:spTgt spid="13"/>
                                        </p:tgtEl>
                                        <p:attrNameLst>
                                          <p:attrName>ppt_y</p:attrName>
                                        </p:attrNameLst>
                                      </p:cBhvr>
                                      <p:tavLst>
                                        <p:tav tm="0">
                                          <p:val>
                                            <p:fltVal val="0.5"/>
                                          </p:val>
                                        </p:tav>
                                        <p:tav tm="100000">
                                          <p:val>
                                            <p:strVal val="#ppt_y"/>
                                          </p:val>
                                        </p:tav>
                                      </p:tavLst>
                                    </p:anim>
                                  </p:childTnLst>
                                </p:cTn>
                              </p:par>
                            </p:childTnLst>
                          </p:cTn>
                        </p:par>
                        <p:par>
                          <p:cTn id="32" fill="hold">
                            <p:stCondLst>
                              <p:cond delay="3750"/>
                            </p:stCondLst>
                            <p:childTnLst>
                              <p:par>
                                <p:cTn id="33" presetID="23" presetClass="entr" presetSubtype="528" fill="hold" nodeType="after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anim calcmode="lin" valueType="num">
                                      <p:cBhvr>
                                        <p:cTn id="37" dur="500" fill="hold"/>
                                        <p:tgtEl>
                                          <p:spTgt spid="14"/>
                                        </p:tgtEl>
                                        <p:attrNameLst>
                                          <p:attrName>ppt_x</p:attrName>
                                        </p:attrNameLst>
                                      </p:cBhvr>
                                      <p:tavLst>
                                        <p:tav tm="0">
                                          <p:val>
                                            <p:fltVal val="0.5"/>
                                          </p:val>
                                        </p:tav>
                                        <p:tav tm="100000">
                                          <p:val>
                                            <p:strVal val="#ppt_x"/>
                                          </p:val>
                                        </p:tav>
                                      </p:tavLst>
                                    </p:anim>
                                    <p:anim calcmode="lin" valueType="num">
                                      <p:cBhvr>
                                        <p:cTn id="38" dur="500" fill="hold"/>
                                        <p:tgtEl>
                                          <p:spTgt spid="14"/>
                                        </p:tgtEl>
                                        <p:attrNameLst>
                                          <p:attrName>ppt_y</p:attrName>
                                        </p:attrNameLst>
                                      </p:cBhvr>
                                      <p:tavLst>
                                        <p:tav tm="0">
                                          <p:val>
                                            <p:fltVal val="0.5"/>
                                          </p:val>
                                        </p:tav>
                                        <p:tav tm="100000">
                                          <p:val>
                                            <p:strVal val="#ppt_y"/>
                                          </p:val>
                                        </p:tav>
                                      </p:tavLst>
                                    </p:anim>
                                  </p:childTnLst>
                                </p:cTn>
                              </p:par>
                            </p:childTnLst>
                          </p:cTn>
                        </p:par>
                        <p:par>
                          <p:cTn id="39" fill="hold">
                            <p:stCondLst>
                              <p:cond delay="4250"/>
                            </p:stCondLst>
                            <p:childTnLst>
                              <p:par>
                                <p:cTn id="40" presetID="23" presetClass="entr" presetSubtype="528" fill="hold" nodeType="after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p:cTn id="42" dur="500" fill="hold"/>
                                        <p:tgtEl>
                                          <p:spTgt spid="17"/>
                                        </p:tgtEl>
                                        <p:attrNameLst>
                                          <p:attrName>ppt_w</p:attrName>
                                        </p:attrNameLst>
                                      </p:cBhvr>
                                      <p:tavLst>
                                        <p:tav tm="0">
                                          <p:val>
                                            <p:fltVal val="0"/>
                                          </p:val>
                                        </p:tav>
                                        <p:tav tm="100000">
                                          <p:val>
                                            <p:strVal val="#ppt_w"/>
                                          </p:val>
                                        </p:tav>
                                      </p:tavLst>
                                    </p:anim>
                                    <p:anim calcmode="lin" valueType="num">
                                      <p:cBhvr>
                                        <p:cTn id="43" dur="500" fill="hold"/>
                                        <p:tgtEl>
                                          <p:spTgt spid="17"/>
                                        </p:tgtEl>
                                        <p:attrNameLst>
                                          <p:attrName>ppt_h</p:attrName>
                                        </p:attrNameLst>
                                      </p:cBhvr>
                                      <p:tavLst>
                                        <p:tav tm="0">
                                          <p:val>
                                            <p:fltVal val="0"/>
                                          </p:val>
                                        </p:tav>
                                        <p:tav tm="100000">
                                          <p:val>
                                            <p:strVal val="#ppt_h"/>
                                          </p:val>
                                        </p:tav>
                                      </p:tavLst>
                                    </p:anim>
                                    <p:anim calcmode="lin" valueType="num">
                                      <p:cBhvr>
                                        <p:cTn id="44" dur="500" fill="hold"/>
                                        <p:tgtEl>
                                          <p:spTgt spid="17"/>
                                        </p:tgtEl>
                                        <p:attrNameLst>
                                          <p:attrName>ppt_x</p:attrName>
                                        </p:attrNameLst>
                                      </p:cBhvr>
                                      <p:tavLst>
                                        <p:tav tm="0">
                                          <p:val>
                                            <p:fltVal val="0.5"/>
                                          </p:val>
                                        </p:tav>
                                        <p:tav tm="100000">
                                          <p:val>
                                            <p:strVal val="#ppt_x"/>
                                          </p:val>
                                        </p:tav>
                                      </p:tavLst>
                                    </p:anim>
                                    <p:anim calcmode="lin" valueType="num">
                                      <p:cBhvr>
                                        <p:cTn id="45" dur="500" fill="hold"/>
                                        <p:tgtEl>
                                          <p:spTgt spid="17"/>
                                        </p:tgtEl>
                                        <p:attrNameLst>
                                          <p:attrName>ppt_y</p:attrName>
                                        </p:attrNameLst>
                                      </p:cBhvr>
                                      <p:tavLst>
                                        <p:tav tm="0">
                                          <p:val>
                                            <p:fltVal val="0.5"/>
                                          </p:val>
                                        </p:tav>
                                        <p:tav tm="100000">
                                          <p:val>
                                            <p:strVal val="#ppt_y"/>
                                          </p:val>
                                        </p:tav>
                                      </p:tavLst>
                                    </p:anim>
                                  </p:childTnLst>
                                </p:cTn>
                              </p:par>
                            </p:childTnLst>
                          </p:cTn>
                        </p:par>
                        <p:par>
                          <p:cTn id="46" fill="hold">
                            <p:stCondLst>
                              <p:cond delay="4750"/>
                            </p:stCondLst>
                            <p:childTnLst>
                              <p:par>
                                <p:cTn id="47" presetID="23" presetClass="entr" presetSubtype="528" fill="hold" nodeType="after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fltVal val="0"/>
                                          </p:val>
                                        </p:tav>
                                        <p:tav tm="100000">
                                          <p:val>
                                            <p:strVal val="#ppt_w"/>
                                          </p:val>
                                        </p:tav>
                                      </p:tavLst>
                                    </p:anim>
                                    <p:anim calcmode="lin" valueType="num">
                                      <p:cBhvr>
                                        <p:cTn id="50" dur="500" fill="hold"/>
                                        <p:tgtEl>
                                          <p:spTgt spid="20"/>
                                        </p:tgtEl>
                                        <p:attrNameLst>
                                          <p:attrName>ppt_h</p:attrName>
                                        </p:attrNameLst>
                                      </p:cBhvr>
                                      <p:tavLst>
                                        <p:tav tm="0">
                                          <p:val>
                                            <p:fltVal val="0"/>
                                          </p:val>
                                        </p:tav>
                                        <p:tav tm="100000">
                                          <p:val>
                                            <p:strVal val="#ppt_h"/>
                                          </p:val>
                                        </p:tav>
                                      </p:tavLst>
                                    </p:anim>
                                    <p:anim calcmode="lin" valueType="num">
                                      <p:cBhvr>
                                        <p:cTn id="51" dur="500" fill="hold"/>
                                        <p:tgtEl>
                                          <p:spTgt spid="20"/>
                                        </p:tgtEl>
                                        <p:attrNameLst>
                                          <p:attrName>ppt_x</p:attrName>
                                        </p:attrNameLst>
                                      </p:cBhvr>
                                      <p:tavLst>
                                        <p:tav tm="0">
                                          <p:val>
                                            <p:fltVal val="0.5"/>
                                          </p:val>
                                        </p:tav>
                                        <p:tav tm="100000">
                                          <p:val>
                                            <p:strVal val="#ppt_x"/>
                                          </p:val>
                                        </p:tav>
                                      </p:tavLst>
                                    </p:anim>
                                    <p:anim calcmode="lin" valueType="num">
                                      <p:cBhvr>
                                        <p:cTn id="52" dur="500" fill="hold"/>
                                        <p:tgtEl>
                                          <p:spTgt spid="2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1132</TotalTime>
  <Words>1174</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192</cp:revision>
  <dcterms:created xsi:type="dcterms:W3CDTF">2016-09-28T22:08:47Z</dcterms:created>
  <dcterms:modified xsi:type="dcterms:W3CDTF">2016-10-04T23:51:03Z</dcterms:modified>
</cp:coreProperties>
</file>