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5148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3">
    <p:spTree>
      <p:nvGrpSpPr>
        <p:cNvPr id="1" name=""/>
        <p:cNvGrpSpPr/>
        <p:nvPr/>
      </p:nvGrpSpPr>
      <p:grpSpPr>
        <a:xfrm>
          <a:off x="0" y="0"/>
          <a:ext cx="0" cy="0"/>
          <a:chOff x="0" y="0"/>
          <a:chExt cx="0" cy="0"/>
        </a:xfrm>
      </p:grpSpPr>
      <p:sp>
        <p:nvSpPr>
          <p:cNvPr id="9" name="Picture Placeholder 6"/>
          <p:cNvSpPr>
            <a:spLocks noGrp="1"/>
          </p:cNvSpPr>
          <p:nvPr>
            <p:ph type="pic" sz="quarter" idx="15"/>
          </p:nvPr>
        </p:nvSpPr>
        <p:spPr>
          <a:xfrm>
            <a:off x="900057" y="1777294"/>
            <a:ext cx="3244279" cy="3260313"/>
          </a:xfrm>
          <a:prstGeom prst="roundRect">
            <a:avLst>
              <a:gd name="adj" fmla="val 8446"/>
            </a:avLst>
          </a:prstGeom>
          <a:ln w="28575">
            <a:solidFill>
              <a:schemeClr val="accent2"/>
            </a:solidFill>
          </a:ln>
        </p:spPr>
        <p:txBody>
          <a:bodyPr anchor="t"/>
          <a:lstStyle>
            <a:lvl1pPr algn="ctr">
              <a:buNone/>
              <a:defRPr sz="1600" baseline="0">
                <a:solidFill>
                  <a:schemeClr val="tx1">
                    <a:lumMod val="75000"/>
                    <a:lumOff val="25000"/>
                  </a:schemeClr>
                </a:solidFill>
              </a:defRPr>
            </a:lvl1pPr>
          </a:lstStyle>
          <a:p>
            <a:endParaRPr lang="en-US" dirty="0"/>
          </a:p>
        </p:txBody>
      </p:sp>
      <p:sp>
        <p:nvSpPr>
          <p:cNvPr id="7"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8"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1591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Placeholder 17"/>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2532" r="2532"/>
          <a:stretch>
            <a:fillRect/>
          </a:stretch>
        </p:blipFill>
        <p:spPr>
          <a:xfrm>
            <a:off x="900057" y="1495071"/>
            <a:ext cx="3244279" cy="3260313"/>
          </a:xfrm>
          <a:ln>
            <a:solidFill>
              <a:schemeClr val="bg1"/>
            </a:solidFill>
          </a:ln>
          <a:effectLst>
            <a:reflection blurRad="6350" stA="50000" endA="300" endPos="38500" dist="50800" dir="5400000" sy="-100000" algn="bl" rotWithShape="0"/>
          </a:effectLst>
        </p:spPr>
      </p:pic>
      <p:grpSp>
        <p:nvGrpSpPr>
          <p:cNvPr id="3" name="Group 79"/>
          <p:cNvGrpSpPr/>
          <p:nvPr/>
        </p:nvGrpSpPr>
        <p:grpSpPr>
          <a:xfrm>
            <a:off x="7994833" y="1907989"/>
            <a:ext cx="3279092" cy="368863"/>
            <a:chOff x="3386384" y="2785524"/>
            <a:chExt cx="2459319" cy="276648"/>
          </a:xfrm>
        </p:grpSpPr>
        <p:sp>
          <p:nvSpPr>
            <p:cNvPr id="35" name="Rectangle 34"/>
            <p:cNvSpPr/>
            <p:nvPr/>
          </p:nvSpPr>
          <p:spPr>
            <a:xfrm>
              <a:off x="3386384" y="2785524"/>
              <a:ext cx="723756" cy="138500"/>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4" name="Group 104"/>
            <p:cNvGrpSpPr/>
            <p:nvPr/>
          </p:nvGrpSpPr>
          <p:grpSpPr>
            <a:xfrm flipV="1">
              <a:off x="3386386" y="2946958"/>
              <a:ext cx="2459317" cy="115214"/>
              <a:chOff x="5286904" y="1650039"/>
              <a:chExt cx="3087157" cy="230428"/>
            </a:xfrm>
          </p:grpSpPr>
          <p:sp>
            <p:nvSpPr>
              <p:cNvPr id="75" name="Rounded Rectangle 74"/>
              <p:cNvSpPr/>
              <p:nvPr/>
            </p:nvSpPr>
            <p:spPr>
              <a:xfrm rot="10800000">
                <a:off x="5286904" y="1650039"/>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76" name="Rounded Rectangle 75"/>
              <p:cNvSpPr/>
              <p:nvPr/>
            </p:nvSpPr>
            <p:spPr>
              <a:xfrm>
                <a:off x="5286911" y="1650039"/>
                <a:ext cx="2066108" cy="230428"/>
              </a:xfrm>
              <a:prstGeom prst="roundRect">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4" name="Rectangle 73"/>
            <p:cNvSpPr/>
            <p:nvPr/>
          </p:nvSpPr>
          <p:spPr>
            <a:xfrm>
              <a:off x="5634836" y="2785524"/>
              <a:ext cx="201978" cy="138500"/>
            </a:xfrm>
            <a:prstGeom prst="rect">
              <a:avLst/>
            </a:prstGeom>
          </p:spPr>
          <p:txBody>
            <a:bodyPr wrap="none" lIns="0" tIns="0" rIns="0" bIns="0" anchor="ctr">
              <a:spAutoFit/>
            </a:bodyPr>
            <a:lstStyle/>
            <a:p>
              <a:pPr algn="r"/>
              <a:r>
                <a:rPr lang="en-US" sz="1200" b="1" dirty="0">
                  <a:solidFill>
                    <a:schemeClr val="bg1">
                      <a:lumMod val="85000"/>
                    </a:schemeClr>
                  </a:solidFill>
                </a:rPr>
                <a:t>65%</a:t>
              </a:r>
            </a:p>
          </p:txBody>
        </p:sp>
      </p:grpSp>
      <p:grpSp>
        <p:nvGrpSpPr>
          <p:cNvPr id="5" name="Group 80"/>
          <p:cNvGrpSpPr/>
          <p:nvPr/>
        </p:nvGrpSpPr>
        <p:grpSpPr>
          <a:xfrm>
            <a:off x="7994832" y="2384299"/>
            <a:ext cx="3279093" cy="382650"/>
            <a:chOff x="3386384" y="3142748"/>
            <a:chExt cx="2459320" cy="286987"/>
          </a:xfrm>
        </p:grpSpPr>
        <p:sp>
          <p:nvSpPr>
            <p:cNvPr id="36" name="Rectangle 35"/>
            <p:cNvSpPr/>
            <p:nvPr/>
          </p:nvSpPr>
          <p:spPr>
            <a:xfrm>
              <a:off x="3386384" y="3142748"/>
              <a:ext cx="723756" cy="138499"/>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7" name="Group 103"/>
            <p:cNvGrpSpPr/>
            <p:nvPr/>
          </p:nvGrpSpPr>
          <p:grpSpPr>
            <a:xfrm flipV="1">
              <a:off x="3386384" y="3314521"/>
              <a:ext cx="2459320" cy="115214"/>
              <a:chOff x="5286904" y="2122785"/>
              <a:chExt cx="3087157" cy="230429"/>
            </a:xfrm>
          </p:grpSpPr>
          <p:sp>
            <p:nvSpPr>
              <p:cNvPr id="90" name="Rounded Rectangle 89"/>
              <p:cNvSpPr/>
              <p:nvPr/>
            </p:nvSpPr>
            <p:spPr>
              <a:xfrm rot="10800000">
                <a:off x="5286904" y="2122786"/>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91" name="Rounded Rectangle 90"/>
              <p:cNvSpPr/>
              <p:nvPr/>
            </p:nvSpPr>
            <p:spPr>
              <a:xfrm>
                <a:off x="5286911" y="2122785"/>
                <a:ext cx="2582632" cy="230429"/>
              </a:xfrm>
              <a:prstGeom prst="roundRect">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7" name="Rectangle 76"/>
            <p:cNvSpPr/>
            <p:nvPr/>
          </p:nvSpPr>
          <p:spPr>
            <a:xfrm>
              <a:off x="5634834" y="3168327"/>
              <a:ext cx="201978" cy="138499"/>
            </a:xfrm>
            <a:prstGeom prst="rect">
              <a:avLst/>
            </a:prstGeom>
          </p:spPr>
          <p:txBody>
            <a:bodyPr wrap="none" lIns="0" tIns="0" rIns="0" bIns="0" anchor="ctr">
              <a:spAutoFit/>
            </a:bodyPr>
            <a:lstStyle/>
            <a:p>
              <a:pPr algn="r"/>
              <a:r>
                <a:rPr lang="en-US" sz="1200" b="1" dirty="0">
                  <a:solidFill>
                    <a:schemeClr val="bg1">
                      <a:lumMod val="85000"/>
                    </a:schemeClr>
                  </a:solidFill>
                </a:rPr>
                <a:t>84%</a:t>
              </a:r>
            </a:p>
          </p:txBody>
        </p:sp>
      </p:grpSp>
      <p:grpSp>
        <p:nvGrpSpPr>
          <p:cNvPr id="8" name="Group 81"/>
          <p:cNvGrpSpPr/>
          <p:nvPr/>
        </p:nvGrpSpPr>
        <p:grpSpPr>
          <a:xfrm>
            <a:off x="7994832" y="2860586"/>
            <a:ext cx="3279093" cy="367206"/>
            <a:chOff x="3386384" y="3499972"/>
            <a:chExt cx="2459320" cy="275405"/>
          </a:xfrm>
        </p:grpSpPr>
        <p:sp>
          <p:nvSpPr>
            <p:cNvPr id="37" name="Rectangle 36"/>
            <p:cNvSpPr/>
            <p:nvPr/>
          </p:nvSpPr>
          <p:spPr>
            <a:xfrm>
              <a:off x="3386384" y="3499972"/>
              <a:ext cx="723756" cy="138500"/>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9" name="Group 102"/>
            <p:cNvGrpSpPr/>
            <p:nvPr/>
          </p:nvGrpSpPr>
          <p:grpSpPr>
            <a:xfrm flipV="1">
              <a:off x="3386384" y="3660163"/>
              <a:ext cx="2459320" cy="115214"/>
              <a:chOff x="5286904" y="2613366"/>
              <a:chExt cx="3087157" cy="230429"/>
            </a:xfrm>
          </p:grpSpPr>
          <p:sp>
            <p:nvSpPr>
              <p:cNvPr id="92" name="Rounded Rectangle 91"/>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93" name="Rounded Rectangle 92"/>
              <p:cNvSpPr/>
              <p:nvPr/>
            </p:nvSpPr>
            <p:spPr>
              <a:xfrm>
                <a:off x="5286912" y="2613366"/>
                <a:ext cx="1721754" cy="221189"/>
              </a:xfrm>
              <a:prstGeom prst="roundRect">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8" name="Rectangle 77"/>
            <p:cNvSpPr/>
            <p:nvPr/>
          </p:nvSpPr>
          <p:spPr>
            <a:xfrm>
              <a:off x="5634834" y="3513969"/>
              <a:ext cx="201978" cy="138500"/>
            </a:xfrm>
            <a:prstGeom prst="rect">
              <a:avLst/>
            </a:prstGeom>
          </p:spPr>
          <p:txBody>
            <a:bodyPr wrap="none" lIns="0" tIns="0" rIns="0" bIns="0" anchor="ctr">
              <a:spAutoFit/>
            </a:bodyPr>
            <a:lstStyle/>
            <a:p>
              <a:pPr algn="r"/>
              <a:r>
                <a:rPr lang="en-US" sz="1200" b="1" dirty="0">
                  <a:solidFill>
                    <a:schemeClr val="bg1">
                      <a:lumMod val="85000"/>
                    </a:schemeClr>
                  </a:solidFill>
                </a:rPr>
                <a:t>50%</a:t>
              </a:r>
            </a:p>
          </p:txBody>
        </p:sp>
      </p:grpSp>
      <p:grpSp>
        <p:nvGrpSpPr>
          <p:cNvPr id="10" name="Group 83"/>
          <p:cNvGrpSpPr/>
          <p:nvPr/>
        </p:nvGrpSpPr>
        <p:grpSpPr>
          <a:xfrm>
            <a:off x="7994832" y="3336884"/>
            <a:ext cx="3279093" cy="351762"/>
            <a:chOff x="3386384" y="3857197"/>
            <a:chExt cx="2459320" cy="263822"/>
          </a:xfrm>
        </p:grpSpPr>
        <p:sp>
          <p:nvSpPr>
            <p:cNvPr id="38" name="Rectangle 37"/>
            <p:cNvSpPr/>
            <p:nvPr/>
          </p:nvSpPr>
          <p:spPr>
            <a:xfrm>
              <a:off x="3386384" y="3857197"/>
              <a:ext cx="723756" cy="138500"/>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11" name="Group 102"/>
            <p:cNvGrpSpPr/>
            <p:nvPr/>
          </p:nvGrpSpPr>
          <p:grpSpPr>
            <a:xfrm flipV="1">
              <a:off x="3386384" y="4005805"/>
              <a:ext cx="2459320" cy="115214"/>
              <a:chOff x="5286904" y="2613366"/>
              <a:chExt cx="3087157" cy="230429"/>
            </a:xfrm>
          </p:grpSpPr>
          <p:sp>
            <p:nvSpPr>
              <p:cNvPr id="40" name="Rounded Rectangle 39"/>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41" name="Rounded Rectangle 40"/>
              <p:cNvSpPr/>
              <p:nvPr/>
            </p:nvSpPr>
            <p:spPr>
              <a:xfrm>
                <a:off x="5286911" y="2613366"/>
                <a:ext cx="2754807" cy="230429"/>
              </a:xfrm>
              <a:prstGeom prst="roundRect">
                <a:avLst/>
              </a:prstGeom>
              <a:solidFill>
                <a:srgbClr val="2C374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9" name="Rectangle 78"/>
            <p:cNvSpPr/>
            <p:nvPr/>
          </p:nvSpPr>
          <p:spPr>
            <a:xfrm>
              <a:off x="5634834" y="3859611"/>
              <a:ext cx="201978" cy="138500"/>
            </a:xfrm>
            <a:prstGeom prst="rect">
              <a:avLst/>
            </a:prstGeom>
          </p:spPr>
          <p:txBody>
            <a:bodyPr wrap="none" lIns="0" tIns="0" rIns="0" bIns="0" anchor="ctr">
              <a:spAutoFit/>
            </a:bodyPr>
            <a:lstStyle/>
            <a:p>
              <a:pPr algn="r"/>
              <a:r>
                <a:rPr lang="en-US" sz="1200" b="1" dirty="0">
                  <a:solidFill>
                    <a:schemeClr val="bg1">
                      <a:lumMod val="85000"/>
                    </a:schemeClr>
                  </a:solidFill>
                </a:rPr>
                <a:t>92%</a:t>
              </a:r>
            </a:p>
          </p:txBody>
        </p:sp>
      </p:grpSp>
      <p:sp>
        <p:nvSpPr>
          <p:cNvPr id="127" name="TextBox 126"/>
          <p:cNvSpPr txBox="1"/>
          <p:nvPr/>
        </p:nvSpPr>
        <p:spPr>
          <a:xfrm>
            <a:off x="7994832" y="4222346"/>
            <a:ext cx="3267237" cy="1661993"/>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nvGrpSpPr>
          <p:cNvPr id="128" name="Group 127"/>
          <p:cNvGrpSpPr>
            <a:grpSpLocks noChangeAspect="1"/>
          </p:cNvGrpSpPr>
          <p:nvPr/>
        </p:nvGrpSpPr>
        <p:grpSpPr>
          <a:xfrm>
            <a:off x="1097038" y="5400928"/>
            <a:ext cx="2834640" cy="499591"/>
            <a:chOff x="721269" y="5939047"/>
            <a:chExt cx="2114814" cy="372724"/>
          </a:xfrm>
        </p:grpSpPr>
        <p:sp>
          <p:nvSpPr>
            <p:cNvPr id="129"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130"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131"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132"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133"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134" name="Text Placeholder 3"/>
          <p:cNvSpPr txBox="1">
            <a:spLocks/>
          </p:cNvSpPr>
          <p:nvPr/>
        </p:nvSpPr>
        <p:spPr>
          <a:xfrm>
            <a:off x="4878004" y="1792763"/>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65000"/>
                  </a:schemeClr>
                </a:solidFill>
              </a:rPr>
              <a:t>Jimmy Sager</a:t>
            </a:r>
          </a:p>
        </p:txBody>
      </p:sp>
      <p:sp>
        <p:nvSpPr>
          <p:cNvPr id="135" name="Text Placeholder 3"/>
          <p:cNvSpPr txBox="1">
            <a:spLocks/>
          </p:cNvSpPr>
          <p:nvPr/>
        </p:nvSpPr>
        <p:spPr>
          <a:xfrm flipH="1">
            <a:off x="4878004" y="214276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CEO</a:t>
            </a:r>
          </a:p>
        </p:txBody>
      </p:sp>
      <p:cxnSp>
        <p:nvCxnSpPr>
          <p:cNvPr id="136" name="Straight Connector 135"/>
          <p:cNvCxnSpPr/>
          <p:nvPr/>
        </p:nvCxnSpPr>
        <p:spPr>
          <a:xfrm>
            <a:off x="5035571" y="2107598"/>
            <a:ext cx="18288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37" name="Text Placeholder 3"/>
          <p:cNvSpPr txBox="1">
            <a:spLocks/>
          </p:cNvSpPr>
          <p:nvPr/>
        </p:nvSpPr>
        <p:spPr>
          <a:xfrm>
            <a:off x="4725604" y="2474920"/>
            <a:ext cx="2468880" cy="13716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38" name="Text Box 10"/>
          <p:cNvSpPr txBox="1">
            <a:spLocks noChangeArrowheads="1"/>
          </p:cNvSpPr>
          <p:nvPr/>
        </p:nvSpPr>
        <p:spPr bwMode="auto">
          <a:xfrm>
            <a:off x="5297722" y="3890883"/>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39" name="Oval 138"/>
          <p:cNvSpPr>
            <a:spLocks noChangeAspect="1"/>
          </p:cNvSpPr>
          <p:nvPr/>
        </p:nvSpPr>
        <p:spPr>
          <a:xfrm>
            <a:off x="4721390" y="3890884"/>
            <a:ext cx="457200" cy="45720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40" name="Text Box 10"/>
          <p:cNvSpPr txBox="1">
            <a:spLocks noChangeArrowheads="1"/>
          </p:cNvSpPr>
          <p:nvPr/>
        </p:nvSpPr>
        <p:spPr bwMode="auto">
          <a:xfrm>
            <a:off x="5297722" y="4566081"/>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41" name="Oval 140"/>
          <p:cNvSpPr>
            <a:spLocks noChangeAspect="1"/>
          </p:cNvSpPr>
          <p:nvPr/>
        </p:nvSpPr>
        <p:spPr>
          <a:xfrm>
            <a:off x="4721390" y="4566082"/>
            <a:ext cx="457200" cy="45720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42" name="Text Box 10"/>
          <p:cNvSpPr txBox="1">
            <a:spLocks noChangeArrowheads="1"/>
          </p:cNvSpPr>
          <p:nvPr/>
        </p:nvSpPr>
        <p:spPr bwMode="auto">
          <a:xfrm>
            <a:off x="5297722" y="5206570"/>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43" name="Oval 142"/>
          <p:cNvSpPr>
            <a:spLocks noChangeAspect="1"/>
          </p:cNvSpPr>
          <p:nvPr/>
        </p:nvSpPr>
        <p:spPr>
          <a:xfrm>
            <a:off x="4732080" y="5206571"/>
            <a:ext cx="457200" cy="45720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144" name="Text Box 10"/>
          <p:cNvSpPr txBox="1">
            <a:spLocks noChangeArrowheads="1"/>
          </p:cNvSpPr>
          <p:nvPr/>
        </p:nvSpPr>
        <p:spPr bwMode="auto">
          <a:xfrm>
            <a:off x="5297722" y="5881769"/>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45" name="Oval 144"/>
          <p:cNvSpPr>
            <a:spLocks noChangeAspect="1"/>
          </p:cNvSpPr>
          <p:nvPr/>
        </p:nvSpPr>
        <p:spPr>
          <a:xfrm>
            <a:off x="4732080" y="5881769"/>
            <a:ext cx="457200" cy="457200"/>
          </a:xfrm>
          <a:prstGeom prst="ellipse">
            <a:avLst/>
          </a:prstGeom>
          <a:solidFill>
            <a:srgbClr val="2C374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4</a:t>
            </a:r>
          </a:p>
        </p:txBody>
      </p:sp>
      <p:grpSp>
        <p:nvGrpSpPr>
          <p:cNvPr id="146" name="Group 145"/>
          <p:cNvGrpSpPr/>
          <p:nvPr/>
        </p:nvGrpSpPr>
        <p:grpSpPr>
          <a:xfrm>
            <a:off x="6310489" y="258228"/>
            <a:ext cx="5508978" cy="954108"/>
            <a:chOff x="3341511" y="258228"/>
            <a:chExt cx="5508978" cy="954108"/>
          </a:xfrm>
        </p:grpSpPr>
        <p:sp>
          <p:nvSpPr>
            <p:cNvPr id="147" name="TextBox 146"/>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48" name="TextBox 147"/>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9" name="Picture 4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7413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wipe(left)">
                                      <p:cBhvr>
                                        <p:cTn id="7" dur="750"/>
                                        <p:tgtEl>
                                          <p:spTgt spid="146"/>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Effect transition="in" filter="fade">
                                      <p:cBhvr>
                                        <p:cTn id="13" dur="1000"/>
                                        <p:tgtEl>
                                          <p:spTgt spid="18"/>
                                        </p:tgtEl>
                                      </p:cBhvr>
                                    </p:animEffect>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128"/>
                                        </p:tgtEl>
                                        <p:attrNameLst>
                                          <p:attrName>style.visibility</p:attrName>
                                        </p:attrNameLst>
                                      </p:cBhvr>
                                      <p:to>
                                        <p:strVal val="visible"/>
                                      </p:to>
                                    </p:set>
                                    <p:animEffect transition="in" filter="fade">
                                      <p:cBhvr>
                                        <p:cTn id="17" dur="1000"/>
                                        <p:tgtEl>
                                          <p:spTgt spid="128"/>
                                        </p:tgtEl>
                                      </p:cBhvr>
                                    </p:animEffect>
                                    <p:anim calcmode="lin" valueType="num">
                                      <p:cBhvr>
                                        <p:cTn id="18" dur="1000" fill="hold"/>
                                        <p:tgtEl>
                                          <p:spTgt spid="128"/>
                                        </p:tgtEl>
                                        <p:attrNameLst>
                                          <p:attrName>ppt_x</p:attrName>
                                        </p:attrNameLst>
                                      </p:cBhvr>
                                      <p:tavLst>
                                        <p:tav tm="0">
                                          <p:val>
                                            <p:strVal val="#ppt_x"/>
                                          </p:val>
                                        </p:tav>
                                        <p:tav tm="100000">
                                          <p:val>
                                            <p:strVal val="#ppt_x"/>
                                          </p:val>
                                        </p:tav>
                                      </p:tavLst>
                                    </p:anim>
                                    <p:anim calcmode="lin" valueType="num">
                                      <p:cBhvr>
                                        <p:cTn id="19" dur="1000" fill="hold"/>
                                        <p:tgtEl>
                                          <p:spTgt spid="128"/>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134">
                                            <p:txEl>
                                              <p:pRg st="0" end="0"/>
                                            </p:txEl>
                                          </p:spTgt>
                                        </p:tgtEl>
                                        <p:attrNameLst>
                                          <p:attrName>style.visibility</p:attrName>
                                        </p:attrNameLst>
                                      </p:cBhvr>
                                      <p:to>
                                        <p:strVal val="visible"/>
                                      </p:to>
                                    </p:set>
                                    <p:animEffect transition="in" filter="fade">
                                      <p:cBhvr>
                                        <p:cTn id="23" dur="500"/>
                                        <p:tgtEl>
                                          <p:spTgt spid="134">
                                            <p:txEl>
                                              <p:pRg st="0" end="0"/>
                                            </p:txEl>
                                          </p:spTgt>
                                        </p:tgtEl>
                                      </p:cBhvr>
                                    </p:animEffect>
                                    <p:anim calcmode="lin" valueType="num">
                                      <p:cBhvr>
                                        <p:cTn id="24" dur="500" fill="hold"/>
                                        <p:tgtEl>
                                          <p:spTgt spid="134">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134">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42" presetClass="entr" presetSubtype="0" fill="hold" nodeType="afterEffect">
                                  <p:stCondLst>
                                    <p:cond delay="0"/>
                                  </p:stCondLst>
                                  <p:childTnLst>
                                    <p:set>
                                      <p:cBhvr>
                                        <p:cTn id="28" dur="1" fill="hold">
                                          <p:stCondLst>
                                            <p:cond delay="0"/>
                                          </p:stCondLst>
                                        </p:cTn>
                                        <p:tgtEl>
                                          <p:spTgt spid="136"/>
                                        </p:tgtEl>
                                        <p:attrNameLst>
                                          <p:attrName>style.visibility</p:attrName>
                                        </p:attrNameLst>
                                      </p:cBhvr>
                                      <p:to>
                                        <p:strVal val="visible"/>
                                      </p:to>
                                    </p:set>
                                    <p:animEffect transition="in" filter="fade">
                                      <p:cBhvr>
                                        <p:cTn id="29" dur="500"/>
                                        <p:tgtEl>
                                          <p:spTgt spid="136"/>
                                        </p:tgtEl>
                                      </p:cBhvr>
                                    </p:animEffect>
                                    <p:anim calcmode="lin" valueType="num">
                                      <p:cBhvr>
                                        <p:cTn id="30" dur="500" fill="hold"/>
                                        <p:tgtEl>
                                          <p:spTgt spid="136"/>
                                        </p:tgtEl>
                                        <p:attrNameLst>
                                          <p:attrName>ppt_x</p:attrName>
                                        </p:attrNameLst>
                                      </p:cBhvr>
                                      <p:tavLst>
                                        <p:tav tm="0">
                                          <p:val>
                                            <p:strVal val="#ppt_x"/>
                                          </p:val>
                                        </p:tav>
                                        <p:tav tm="100000">
                                          <p:val>
                                            <p:strVal val="#ppt_x"/>
                                          </p:val>
                                        </p:tav>
                                      </p:tavLst>
                                    </p:anim>
                                    <p:anim calcmode="lin" valueType="num">
                                      <p:cBhvr>
                                        <p:cTn id="31" dur="500" fill="hold"/>
                                        <p:tgtEl>
                                          <p:spTgt spid="13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35">
                                            <p:txEl>
                                              <p:pRg st="0" end="0"/>
                                            </p:txEl>
                                          </p:spTgt>
                                        </p:tgtEl>
                                        <p:attrNameLst>
                                          <p:attrName>style.visibility</p:attrName>
                                        </p:attrNameLst>
                                      </p:cBhvr>
                                      <p:to>
                                        <p:strVal val="visible"/>
                                      </p:to>
                                    </p:set>
                                    <p:animEffect transition="in" filter="fade">
                                      <p:cBhvr>
                                        <p:cTn id="35" dur="1000"/>
                                        <p:tgtEl>
                                          <p:spTgt spid="135">
                                            <p:txEl>
                                              <p:pRg st="0" end="0"/>
                                            </p:txEl>
                                          </p:spTgt>
                                        </p:tgtEl>
                                      </p:cBhvr>
                                    </p:animEffect>
                                    <p:anim calcmode="lin" valueType="num">
                                      <p:cBhvr>
                                        <p:cTn id="36" dur="1000" fill="hold"/>
                                        <p:tgtEl>
                                          <p:spTgt spid="135">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35">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2" presetClass="entr" presetSubtype="0" fill="hold" grpId="0" nodeType="afterEffect">
                                  <p:stCondLst>
                                    <p:cond delay="0"/>
                                  </p:stCondLst>
                                  <p:childTnLst>
                                    <p:set>
                                      <p:cBhvr>
                                        <p:cTn id="40" dur="1" fill="hold">
                                          <p:stCondLst>
                                            <p:cond delay="0"/>
                                          </p:stCondLst>
                                        </p:cTn>
                                        <p:tgtEl>
                                          <p:spTgt spid="137">
                                            <p:txEl>
                                              <p:pRg st="0" end="0"/>
                                            </p:txEl>
                                          </p:spTgt>
                                        </p:tgtEl>
                                        <p:attrNameLst>
                                          <p:attrName>style.visibility</p:attrName>
                                        </p:attrNameLst>
                                      </p:cBhvr>
                                      <p:to>
                                        <p:strVal val="visible"/>
                                      </p:to>
                                    </p:set>
                                    <p:animEffect transition="in" filter="fade">
                                      <p:cBhvr>
                                        <p:cTn id="41" dur="500"/>
                                        <p:tgtEl>
                                          <p:spTgt spid="137">
                                            <p:txEl>
                                              <p:pRg st="0" end="0"/>
                                            </p:txEl>
                                          </p:spTgt>
                                        </p:tgtEl>
                                      </p:cBhvr>
                                    </p:animEffect>
                                    <p:anim calcmode="lin" valueType="num">
                                      <p:cBhvr>
                                        <p:cTn id="4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2" presetClass="entr" presetSubtype="4" fill="hold" grpId="0" nodeType="afterEffect">
                                  <p:stCondLst>
                                    <p:cond delay="0"/>
                                  </p:stCondLst>
                                  <p:childTnLst>
                                    <p:set>
                                      <p:cBhvr>
                                        <p:cTn id="46" dur="1" fill="hold">
                                          <p:stCondLst>
                                            <p:cond delay="0"/>
                                          </p:stCondLst>
                                        </p:cTn>
                                        <p:tgtEl>
                                          <p:spTgt spid="139"/>
                                        </p:tgtEl>
                                        <p:attrNameLst>
                                          <p:attrName>style.visibility</p:attrName>
                                        </p:attrNameLst>
                                      </p:cBhvr>
                                      <p:to>
                                        <p:strVal val="visible"/>
                                      </p:to>
                                    </p:set>
                                    <p:anim calcmode="lin" valueType="num">
                                      <p:cBhvr additive="base">
                                        <p:cTn id="47" dur="500" fill="hold"/>
                                        <p:tgtEl>
                                          <p:spTgt spid="139"/>
                                        </p:tgtEl>
                                        <p:attrNameLst>
                                          <p:attrName>ppt_x</p:attrName>
                                        </p:attrNameLst>
                                      </p:cBhvr>
                                      <p:tavLst>
                                        <p:tav tm="0">
                                          <p:val>
                                            <p:strVal val="#ppt_x"/>
                                          </p:val>
                                        </p:tav>
                                        <p:tav tm="100000">
                                          <p:val>
                                            <p:strVal val="#ppt_x"/>
                                          </p:val>
                                        </p:tav>
                                      </p:tavLst>
                                    </p:anim>
                                    <p:anim calcmode="lin" valueType="num">
                                      <p:cBhvr additive="base">
                                        <p:cTn id="48" dur="500" fill="hold"/>
                                        <p:tgtEl>
                                          <p:spTgt spid="139"/>
                                        </p:tgtEl>
                                        <p:attrNameLst>
                                          <p:attrName>ppt_y</p:attrName>
                                        </p:attrNameLst>
                                      </p:cBhvr>
                                      <p:tavLst>
                                        <p:tav tm="0">
                                          <p:val>
                                            <p:strVal val="1+#ppt_h/2"/>
                                          </p:val>
                                        </p:tav>
                                        <p:tav tm="100000">
                                          <p:val>
                                            <p:strVal val="#ppt_y"/>
                                          </p:val>
                                        </p:tav>
                                      </p:tavLst>
                                    </p:anim>
                                  </p:childTnLst>
                                </p:cTn>
                              </p:par>
                            </p:childTnLst>
                          </p:cTn>
                        </p:par>
                        <p:par>
                          <p:cTn id="49" fill="hold">
                            <p:stCondLst>
                              <p:cond delay="5750"/>
                            </p:stCondLst>
                            <p:childTnLst>
                              <p:par>
                                <p:cTn id="50" presetID="2" presetClass="entr" presetSubtype="2" fill="hold" grpId="0" nodeType="afterEffect">
                                  <p:stCondLst>
                                    <p:cond delay="0"/>
                                  </p:stCondLst>
                                  <p:childTnLst>
                                    <p:set>
                                      <p:cBhvr>
                                        <p:cTn id="51" dur="1" fill="hold">
                                          <p:stCondLst>
                                            <p:cond delay="0"/>
                                          </p:stCondLst>
                                        </p:cTn>
                                        <p:tgtEl>
                                          <p:spTgt spid="138"/>
                                        </p:tgtEl>
                                        <p:attrNameLst>
                                          <p:attrName>style.visibility</p:attrName>
                                        </p:attrNameLst>
                                      </p:cBhvr>
                                      <p:to>
                                        <p:strVal val="visible"/>
                                      </p:to>
                                    </p:set>
                                    <p:anim calcmode="lin" valueType="num">
                                      <p:cBhvr additive="base">
                                        <p:cTn id="52" dur="500" fill="hold"/>
                                        <p:tgtEl>
                                          <p:spTgt spid="138"/>
                                        </p:tgtEl>
                                        <p:attrNameLst>
                                          <p:attrName>ppt_x</p:attrName>
                                        </p:attrNameLst>
                                      </p:cBhvr>
                                      <p:tavLst>
                                        <p:tav tm="0">
                                          <p:val>
                                            <p:strVal val="1+#ppt_w/2"/>
                                          </p:val>
                                        </p:tav>
                                        <p:tav tm="100000">
                                          <p:val>
                                            <p:strVal val="#ppt_x"/>
                                          </p:val>
                                        </p:tav>
                                      </p:tavLst>
                                    </p:anim>
                                    <p:anim calcmode="lin" valueType="num">
                                      <p:cBhvr additive="base">
                                        <p:cTn id="53" dur="500" fill="hold"/>
                                        <p:tgtEl>
                                          <p:spTgt spid="138"/>
                                        </p:tgtEl>
                                        <p:attrNameLst>
                                          <p:attrName>ppt_y</p:attrName>
                                        </p:attrNameLst>
                                      </p:cBhvr>
                                      <p:tavLst>
                                        <p:tav tm="0">
                                          <p:val>
                                            <p:strVal val="#ppt_y"/>
                                          </p:val>
                                        </p:tav>
                                        <p:tav tm="100000">
                                          <p:val>
                                            <p:strVal val="#ppt_y"/>
                                          </p:val>
                                        </p:tav>
                                      </p:tavLst>
                                    </p:anim>
                                  </p:childTnLst>
                                </p:cTn>
                              </p:par>
                            </p:childTnLst>
                          </p:cTn>
                        </p:par>
                        <p:par>
                          <p:cTn id="54" fill="hold">
                            <p:stCondLst>
                              <p:cond delay="6250"/>
                            </p:stCondLst>
                            <p:childTnLst>
                              <p:par>
                                <p:cTn id="55" presetID="2" presetClass="entr" presetSubtype="4" fill="hold" grpId="0" nodeType="afterEffect">
                                  <p:stCondLst>
                                    <p:cond delay="0"/>
                                  </p:stCondLst>
                                  <p:childTnLst>
                                    <p:set>
                                      <p:cBhvr>
                                        <p:cTn id="56" dur="1" fill="hold">
                                          <p:stCondLst>
                                            <p:cond delay="0"/>
                                          </p:stCondLst>
                                        </p:cTn>
                                        <p:tgtEl>
                                          <p:spTgt spid="141"/>
                                        </p:tgtEl>
                                        <p:attrNameLst>
                                          <p:attrName>style.visibility</p:attrName>
                                        </p:attrNameLst>
                                      </p:cBhvr>
                                      <p:to>
                                        <p:strVal val="visible"/>
                                      </p:to>
                                    </p:set>
                                    <p:anim calcmode="lin" valueType="num">
                                      <p:cBhvr additive="base">
                                        <p:cTn id="57" dur="500" fill="hold"/>
                                        <p:tgtEl>
                                          <p:spTgt spid="141"/>
                                        </p:tgtEl>
                                        <p:attrNameLst>
                                          <p:attrName>ppt_x</p:attrName>
                                        </p:attrNameLst>
                                      </p:cBhvr>
                                      <p:tavLst>
                                        <p:tav tm="0">
                                          <p:val>
                                            <p:strVal val="#ppt_x"/>
                                          </p:val>
                                        </p:tav>
                                        <p:tav tm="100000">
                                          <p:val>
                                            <p:strVal val="#ppt_x"/>
                                          </p:val>
                                        </p:tav>
                                      </p:tavLst>
                                    </p:anim>
                                    <p:anim calcmode="lin" valueType="num">
                                      <p:cBhvr additive="base">
                                        <p:cTn id="58" dur="500" fill="hold"/>
                                        <p:tgtEl>
                                          <p:spTgt spid="141"/>
                                        </p:tgtEl>
                                        <p:attrNameLst>
                                          <p:attrName>ppt_y</p:attrName>
                                        </p:attrNameLst>
                                      </p:cBhvr>
                                      <p:tavLst>
                                        <p:tav tm="0">
                                          <p:val>
                                            <p:strVal val="1+#ppt_h/2"/>
                                          </p:val>
                                        </p:tav>
                                        <p:tav tm="100000">
                                          <p:val>
                                            <p:strVal val="#ppt_y"/>
                                          </p:val>
                                        </p:tav>
                                      </p:tavLst>
                                    </p:anim>
                                  </p:childTnLst>
                                </p:cTn>
                              </p:par>
                            </p:childTnLst>
                          </p:cTn>
                        </p:par>
                        <p:par>
                          <p:cTn id="59" fill="hold">
                            <p:stCondLst>
                              <p:cond delay="6750"/>
                            </p:stCondLst>
                            <p:childTnLst>
                              <p:par>
                                <p:cTn id="60" presetID="2" presetClass="entr" presetSubtype="2" fill="hold" grpId="0" nodeType="afterEffect">
                                  <p:stCondLst>
                                    <p:cond delay="0"/>
                                  </p:stCondLst>
                                  <p:childTnLst>
                                    <p:set>
                                      <p:cBhvr>
                                        <p:cTn id="61" dur="1" fill="hold">
                                          <p:stCondLst>
                                            <p:cond delay="0"/>
                                          </p:stCondLst>
                                        </p:cTn>
                                        <p:tgtEl>
                                          <p:spTgt spid="140"/>
                                        </p:tgtEl>
                                        <p:attrNameLst>
                                          <p:attrName>style.visibility</p:attrName>
                                        </p:attrNameLst>
                                      </p:cBhvr>
                                      <p:to>
                                        <p:strVal val="visible"/>
                                      </p:to>
                                    </p:set>
                                    <p:anim calcmode="lin" valueType="num">
                                      <p:cBhvr additive="base">
                                        <p:cTn id="62" dur="500" fill="hold"/>
                                        <p:tgtEl>
                                          <p:spTgt spid="140"/>
                                        </p:tgtEl>
                                        <p:attrNameLst>
                                          <p:attrName>ppt_x</p:attrName>
                                        </p:attrNameLst>
                                      </p:cBhvr>
                                      <p:tavLst>
                                        <p:tav tm="0">
                                          <p:val>
                                            <p:strVal val="1+#ppt_w/2"/>
                                          </p:val>
                                        </p:tav>
                                        <p:tav tm="100000">
                                          <p:val>
                                            <p:strVal val="#ppt_x"/>
                                          </p:val>
                                        </p:tav>
                                      </p:tavLst>
                                    </p:anim>
                                    <p:anim calcmode="lin" valueType="num">
                                      <p:cBhvr additive="base">
                                        <p:cTn id="63" dur="500" fill="hold"/>
                                        <p:tgtEl>
                                          <p:spTgt spid="140"/>
                                        </p:tgtEl>
                                        <p:attrNameLst>
                                          <p:attrName>ppt_y</p:attrName>
                                        </p:attrNameLst>
                                      </p:cBhvr>
                                      <p:tavLst>
                                        <p:tav tm="0">
                                          <p:val>
                                            <p:strVal val="#ppt_y"/>
                                          </p:val>
                                        </p:tav>
                                        <p:tav tm="100000">
                                          <p:val>
                                            <p:strVal val="#ppt_y"/>
                                          </p:val>
                                        </p:tav>
                                      </p:tavLst>
                                    </p:anim>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143"/>
                                        </p:tgtEl>
                                        <p:attrNameLst>
                                          <p:attrName>style.visibility</p:attrName>
                                        </p:attrNameLst>
                                      </p:cBhvr>
                                      <p:to>
                                        <p:strVal val="visible"/>
                                      </p:to>
                                    </p:set>
                                    <p:anim calcmode="lin" valueType="num">
                                      <p:cBhvr additive="base">
                                        <p:cTn id="67" dur="500" fill="hold"/>
                                        <p:tgtEl>
                                          <p:spTgt spid="143"/>
                                        </p:tgtEl>
                                        <p:attrNameLst>
                                          <p:attrName>ppt_x</p:attrName>
                                        </p:attrNameLst>
                                      </p:cBhvr>
                                      <p:tavLst>
                                        <p:tav tm="0">
                                          <p:val>
                                            <p:strVal val="#ppt_x"/>
                                          </p:val>
                                        </p:tav>
                                        <p:tav tm="100000">
                                          <p:val>
                                            <p:strVal val="#ppt_x"/>
                                          </p:val>
                                        </p:tav>
                                      </p:tavLst>
                                    </p:anim>
                                    <p:anim calcmode="lin" valueType="num">
                                      <p:cBhvr additive="base">
                                        <p:cTn id="68" dur="500" fill="hold"/>
                                        <p:tgtEl>
                                          <p:spTgt spid="143"/>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 presetClass="entr" presetSubtype="2" fill="hold" grpId="0" nodeType="afterEffect">
                                  <p:stCondLst>
                                    <p:cond delay="0"/>
                                  </p:stCondLst>
                                  <p:childTnLst>
                                    <p:set>
                                      <p:cBhvr>
                                        <p:cTn id="71" dur="1" fill="hold">
                                          <p:stCondLst>
                                            <p:cond delay="0"/>
                                          </p:stCondLst>
                                        </p:cTn>
                                        <p:tgtEl>
                                          <p:spTgt spid="142"/>
                                        </p:tgtEl>
                                        <p:attrNameLst>
                                          <p:attrName>style.visibility</p:attrName>
                                        </p:attrNameLst>
                                      </p:cBhvr>
                                      <p:to>
                                        <p:strVal val="visible"/>
                                      </p:to>
                                    </p:set>
                                    <p:anim calcmode="lin" valueType="num">
                                      <p:cBhvr additive="base">
                                        <p:cTn id="72" dur="500" fill="hold"/>
                                        <p:tgtEl>
                                          <p:spTgt spid="142"/>
                                        </p:tgtEl>
                                        <p:attrNameLst>
                                          <p:attrName>ppt_x</p:attrName>
                                        </p:attrNameLst>
                                      </p:cBhvr>
                                      <p:tavLst>
                                        <p:tav tm="0">
                                          <p:val>
                                            <p:strVal val="1+#ppt_w/2"/>
                                          </p:val>
                                        </p:tav>
                                        <p:tav tm="100000">
                                          <p:val>
                                            <p:strVal val="#ppt_x"/>
                                          </p:val>
                                        </p:tav>
                                      </p:tavLst>
                                    </p:anim>
                                    <p:anim calcmode="lin" valueType="num">
                                      <p:cBhvr additive="base">
                                        <p:cTn id="73" dur="500" fill="hold"/>
                                        <p:tgtEl>
                                          <p:spTgt spid="142"/>
                                        </p:tgtEl>
                                        <p:attrNameLst>
                                          <p:attrName>ppt_y</p:attrName>
                                        </p:attrNameLst>
                                      </p:cBhvr>
                                      <p:tavLst>
                                        <p:tav tm="0">
                                          <p:val>
                                            <p:strVal val="#ppt_y"/>
                                          </p:val>
                                        </p:tav>
                                        <p:tav tm="100000">
                                          <p:val>
                                            <p:strVal val="#ppt_y"/>
                                          </p:val>
                                        </p:tav>
                                      </p:tavLst>
                                    </p:anim>
                                  </p:childTnLst>
                                </p:cTn>
                              </p:par>
                            </p:childTnLst>
                          </p:cTn>
                        </p:par>
                        <p:par>
                          <p:cTn id="74" fill="hold">
                            <p:stCondLst>
                              <p:cond delay="8250"/>
                            </p:stCondLst>
                            <p:childTnLst>
                              <p:par>
                                <p:cTn id="75" presetID="2" presetClass="entr" presetSubtype="4" fill="hold" grpId="0" nodeType="afterEffect">
                                  <p:stCondLst>
                                    <p:cond delay="0"/>
                                  </p:stCondLst>
                                  <p:childTnLst>
                                    <p:set>
                                      <p:cBhvr>
                                        <p:cTn id="76" dur="1" fill="hold">
                                          <p:stCondLst>
                                            <p:cond delay="0"/>
                                          </p:stCondLst>
                                        </p:cTn>
                                        <p:tgtEl>
                                          <p:spTgt spid="145"/>
                                        </p:tgtEl>
                                        <p:attrNameLst>
                                          <p:attrName>style.visibility</p:attrName>
                                        </p:attrNameLst>
                                      </p:cBhvr>
                                      <p:to>
                                        <p:strVal val="visible"/>
                                      </p:to>
                                    </p:set>
                                    <p:anim calcmode="lin" valueType="num">
                                      <p:cBhvr additive="base">
                                        <p:cTn id="77" dur="500" fill="hold"/>
                                        <p:tgtEl>
                                          <p:spTgt spid="145"/>
                                        </p:tgtEl>
                                        <p:attrNameLst>
                                          <p:attrName>ppt_x</p:attrName>
                                        </p:attrNameLst>
                                      </p:cBhvr>
                                      <p:tavLst>
                                        <p:tav tm="0">
                                          <p:val>
                                            <p:strVal val="#ppt_x"/>
                                          </p:val>
                                        </p:tav>
                                        <p:tav tm="100000">
                                          <p:val>
                                            <p:strVal val="#ppt_x"/>
                                          </p:val>
                                        </p:tav>
                                      </p:tavLst>
                                    </p:anim>
                                    <p:anim calcmode="lin" valueType="num">
                                      <p:cBhvr additive="base">
                                        <p:cTn id="78" dur="500" fill="hold"/>
                                        <p:tgtEl>
                                          <p:spTgt spid="145"/>
                                        </p:tgtEl>
                                        <p:attrNameLst>
                                          <p:attrName>ppt_y</p:attrName>
                                        </p:attrNameLst>
                                      </p:cBhvr>
                                      <p:tavLst>
                                        <p:tav tm="0">
                                          <p:val>
                                            <p:strVal val="1+#ppt_h/2"/>
                                          </p:val>
                                        </p:tav>
                                        <p:tav tm="100000">
                                          <p:val>
                                            <p:strVal val="#ppt_y"/>
                                          </p:val>
                                        </p:tav>
                                      </p:tavLst>
                                    </p:anim>
                                  </p:childTnLst>
                                </p:cTn>
                              </p:par>
                            </p:childTnLst>
                          </p:cTn>
                        </p:par>
                        <p:par>
                          <p:cTn id="79" fill="hold">
                            <p:stCondLst>
                              <p:cond delay="8750"/>
                            </p:stCondLst>
                            <p:childTnLst>
                              <p:par>
                                <p:cTn id="80" presetID="2" presetClass="entr" presetSubtype="2" fill="hold" grpId="0" nodeType="after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additive="base">
                                        <p:cTn id="82" dur="500" fill="hold"/>
                                        <p:tgtEl>
                                          <p:spTgt spid="144"/>
                                        </p:tgtEl>
                                        <p:attrNameLst>
                                          <p:attrName>ppt_x</p:attrName>
                                        </p:attrNameLst>
                                      </p:cBhvr>
                                      <p:tavLst>
                                        <p:tav tm="0">
                                          <p:val>
                                            <p:strVal val="1+#ppt_w/2"/>
                                          </p:val>
                                        </p:tav>
                                        <p:tav tm="100000">
                                          <p:val>
                                            <p:strVal val="#ppt_x"/>
                                          </p:val>
                                        </p:tav>
                                      </p:tavLst>
                                    </p:anim>
                                    <p:anim calcmode="lin" valueType="num">
                                      <p:cBhvr additive="base">
                                        <p:cTn id="83" dur="500" fill="hold"/>
                                        <p:tgtEl>
                                          <p:spTgt spid="144"/>
                                        </p:tgtEl>
                                        <p:attrNameLst>
                                          <p:attrName>ppt_y</p:attrName>
                                        </p:attrNameLst>
                                      </p:cBhvr>
                                      <p:tavLst>
                                        <p:tav tm="0">
                                          <p:val>
                                            <p:strVal val="#ppt_y"/>
                                          </p:val>
                                        </p:tav>
                                        <p:tav tm="100000">
                                          <p:val>
                                            <p:strVal val="#ppt_y"/>
                                          </p:val>
                                        </p:tav>
                                      </p:tavLst>
                                    </p:anim>
                                  </p:childTnLst>
                                </p:cTn>
                              </p:par>
                            </p:childTnLst>
                          </p:cTn>
                        </p:par>
                        <p:par>
                          <p:cTn id="84" fill="hold">
                            <p:stCondLst>
                              <p:cond delay="9250"/>
                            </p:stCondLst>
                            <p:childTnLst>
                              <p:par>
                                <p:cTn id="85" presetID="18" presetClass="entr" presetSubtype="6" fill="hold"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strips(downRight)">
                                      <p:cBhvr>
                                        <p:cTn id="87" dur="500"/>
                                        <p:tgtEl>
                                          <p:spTgt spid="3"/>
                                        </p:tgtEl>
                                      </p:cBhvr>
                                    </p:animEffect>
                                  </p:childTnLst>
                                </p:cTn>
                              </p:par>
                            </p:childTnLst>
                          </p:cTn>
                        </p:par>
                        <p:par>
                          <p:cTn id="88" fill="hold">
                            <p:stCondLst>
                              <p:cond delay="9750"/>
                            </p:stCondLst>
                            <p:childTnLst>
                              <p:par>
                                <p:cTn id="89" presetID="18" presetClass="entr" presetSubtype="6" fill="hold" nodeType="after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strips(downRight)">
                                      <p:cBhvr>
                                        <p:cTn id="91" dur="500"/>
                                        <p:tgtEl>
                                          <p:spTgt spid="5"/>
                                        </p:tgtEl>
                                      </p:cBhvr>
                                    </p:animEffect>
                                  </p:childTnLst>
                                </p:cTn>
                              </p:par>
                            </p:childTnLst>
                          </p:cTn>
                        </p:par>
                        <p:par>
                          <p:cTn id="92" fill="hold">
                            <p:stCondLst>
                              <p:cond delay="10250"/>
                            </p:stCondLst>
                            <p:childTnLst>
                              <p:par>
                                <p:cTn id="93" presetID="18" presetClass="entr" presetSubtype="6" fill="hold" nodeType="afterEffect">
                                  <p:stCondLst>
                                    <p:cond delay="0"/>
                                  </p:stCondLst>
                                  <p:childTnLst>
                                    <p:set>
                                      <p:cBhvr>
                                        <p:cTn id="94" dur="1" fill="hold">
                                          <p:stCondLst>
                                            <p:cond delay="0"/>
                                          </p:stCondLst>
                                        </p:cTn>
                                        <p:tgtEl>
                                          <p:spTgt spid="8"/>
                                        </p:tgtEl>
                                        <p:attrNameLst>
                                          <p:attrName>style.visibility</p:attrName>
                                        </p:attrNameLst>
                                      </p:cBhvr>
                                      <p:to>
                                        <p:strVal val="visible"/>
                                      </p:to>
                                    </p:set>
                                    <p:animEffect transition="in" filter="strips(downRight)">
                                      <p:cBhvr>
                                        <p:cTn id="95" dur="500"/>
                                        <p:tgtEl>
                                          <p:spTgt spid="8"/>
                                        </p:tgtEl>
                                      </p:cBhvr>
                                    </p:animEffect>
                                  </p:childTnLst>
                                </p:cTn>
                              </p:par>
                            </p:childTnLst>
                          </p:cTn>
                        </p:par>
                        <p:par>
                          <p:cTn id="96" fill="hold">
                            <p:stCondLst>
                              <p:cond delay="10750"/>
                            </p:stCondLst>
                            <p:childTnLst>
                              <p:par>
                                <p:cTn id="97" presetID="18" presetClass="entr" presetSubtype="6"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Effect transition="in" filter="strips(downRight)">
                                      <p:cBhvr>
                                        <p:cTn id="99" dur="500"/>
                                        <p:tgtEl>
                                          <p:spTgt spid="10"/>
                                        </p:tgtEl>
                                      </p:cBhvr>
                                    </p:animEffect>
                                  </p:childTnLst>
                                </p:cTn>
                              </p:par>
                            </p:childTnLst>
                          </p:cTn>
                        </p:par>
                        <p:par>
                          <p:cTn id="100" fill="hold">
                            <p:stCondLst>
                              <p:cond delay="11250"/>
                            </p:stCondLst>
                            <p:childTnLst>
                              <p:par>
                                <p:cTn id="101" presetID="22" presetClass="entr" presetSubtype="1" fill="hold" grpId="0" nodeType="afterEffect">
                                  <p:stCondLst>
                                    <p:cond delay="0"/>
                                  </p:stCondLst>
                                  <p:childTnLst>
                                    <p:set>
                                      <p:cBhvr>
                                        <p:cTn id="102" dur="1" fill="hold">
                                          <p:stCondLst>
                                            <p:cond delay="0"/>
                                          </p:stCondLst>
                                        </p:cTn>
                                        <p:tgtEl>
                                          <p:spTgt spid="127"/>
                                        </p:tgtEl>
                                        <p:attrNameLst>
                                          <p:attrName>style.visibility</p:attrName>
                                        </p:attrNameLst>
                                      </p:cBhvr>
                                      <p:to>
                                        <p:strVal val="visible"/>
                                      </p:to>
                                    </p:set>
                                    <p:animEffect transition="in" filter="wipe(up)">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P spid="134" grpId="0" build="p"/>
      <p:bldP spid="135" grpId="0" build="p"/>
      <p:bldP spid="137" grpId="0" build="p"/>
      <p:bldP spid="138" grpId="0"/>
      <p:bldP spid="139" grpId="0" animBg="1"/>
      <p:bldP spid="140" grpId="0"/>
      <p:bldP spid="141" grpId="0" animBg="1"/>
      <p:bldP spid="142" grpId="0"/>
      <p:bldP spid="143" grpId="0" animBg="1"/>
      <p:bldP spid="144" grpId="0"/>
      <p:bldP spid="1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1129</TotalTime>
  <Words>1243</Words>
  <Application>Microsoft Office PowerPoint</Application>
  <PresentationFormat>Widescreen</PresentationFormat>
  <Paragraphs>64</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FontAwesome</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191</cp:revision>
  <dcterms:created xsi:type="dcterms:W3CDTF">2016-09-28T22:08:47Z</dcterms:created>
  <dcterms:modified xsi:type="dcterms:W3CDTF">2016-10-04T23:47:48Z</dcterms:modified>
</cp:coreProperties>
</file>