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0983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a:extLst>
              <a:ext uri="{FF2B5EF4-FFF2-40B4-BE49-F238E27FC236}">
                <a16:creationId xmlns:a16="http://schemas.microsoft.com/office/drawing/2014/main" id="{A6CD0AFF-02CF-4842-B522-FA8712D39D11}"/>
              </a:ext>
            </a:extLst>
          </p:cNvPr>
          <p:cNvSpPr txBox="1">
            <a:spLocks noChangeArrowheads="1"/>
          </p:cNvSpPr>
          <p:nvPr/>
        </p:nvSpPr>
        <p:spPr bwMode="auto">
          <a:xfrm>
            <a:off x="1063214" y="5372978"/>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a:p>
            <a:pPr algn="ctr"/>
            <a:r>
              <a:rPr lang="en-US" sz="1200" dirty="0">
                <a:solidFill>
                  <a:schemeClr val="bg1"/>
                </a:solidFill>
              </a:rPr>
              <a:t>OPTION</a:t>
            </a:r>
          </a:p>
        </p:txBody>
      </p:sp>
      <p:grpSp>
        <p:nvGrpSpPr>
          <p:cNvPr id="29" name="Group 28">
            <a:extLst>
              <a:ext uri="{FF2B5EF4-FFF2-40B4-BE49-F238E27FC236}">
                <a16:creationId xmlns:a16="http://schemas.microsoft.com/office/drawing/2014/main" id="{91201120-D733-4BEF-97EC-8C4139CF48E6}"/>
              </a:ext>
            </a:extLst>
          </p:cNvPr>
          <p:cNvGrpSpPr/>
          <p:nvPr/>
        </p:nvGrpSpPr>
        <p:grpSpPr>
          <a:xfrm>
            <a:off x="354554" y="1695527"/>
            <a:ext cx="2148840" cy="3673028"/>
            <a:chOff x="868680" y="1452578"/>
            <a:chExt cx="2148840" cy="3673028"/>
          </a:xfrm>
        </p:grpSpPr>
        <p:sp>
          <p:nvSpPr>
            <p:cNvPr id="12" name="Freeform: Shape 11">
              <a:extLst>
                <a:ext uri="{FF2B5EF4-FFF2-40B4-BE49-F238E27FC236}">
                  <a16:creationId xmlns:a16="http://schemas.microsoft.com/office/drawing/2014/main" id="{6FAECFEF-CA5D-4601-B52F-8D802E1F65D5}"/>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A6975B5-F344-4A1C-AE03-6FAEBFC843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EB367C7B-B6FD-41A4-9377-325522C3A256}"/>
              </a:ext>
            </a:extLst>
          </p:cNvPr>
          <p:cNvSpPr txBox="1"/>
          <p:nvPr/>
        </p:nvSpPr>
        <p:spPr>
          <a:xfrm>
            <a:off x="400274" y="2308767"/>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24" name="Graphic 23" descr="Blackboard">
            <a:extLst>
              <a:ext uri="{FF2B5EF4-FFF2-40B4-BE49-F238E27FC236}">
                <a16:creationId xmlns:a16="http://schemas.microsoft.com/office/drawing/2014/main" id="{52FF437F-256F-4E50-8F70-006AD80170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2036" y="1760654"/>
            <a:ext cx="731520" cy="731520"/>
          </a:xfrm>
          <a:prstGeom prst="rect">
            <a:avLst/>
          </a:prstGeom>
        </p:spPr>
      </p:pic>
      <p:sp>
        <p:nvSpPr>
          <p:cNvPr id="25" name="Text Box 10">
            <a:extLst>
              <a:ext uri="{FF2B5EF4-FFF2-40B4-BE49-F238E27FC236}">
                <a16:creationId xmlns:a16="http://schemas.microsoft.com/office/drawing/2014/main" id="{1F4563F2-4550-47FE-A7CC-8421DCF465B9}"/>
              </a:ext>
            </a:extLst>
          </p:cNvPr>
          <p:cNvSpPr txBox="1">
            <a:spLocks noChangeArrowheads="1"/>
          </p:cNvSpPr>
          <p:nvPr/>
        </p:nvSpPr>
        <p:spPr bwMode="auto">
          <a:xfrm>
            <a:off x="3447731" y="1695527"/>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a:p>
            <a:pPr algn="ctr"/>
            <a:r>
              <a:rPr lang="en-US" sz="1200" dirty="0">
                <a:solidFill>
                  <a:schemeClr val="bg1"/>
                </a:solidFill>
              </a:rPr>
              <a:t>OPTION</a:t>
            </a:r>
          </a:p>
        </p:txBody>
      </p:sp>
      <p:grpSp>
        <p:nvGrpSpPr>
          <p:cNvPr id="30" name="Group 29">
            <a:extLst>
              <a:ext uri="{FF2B5EF4-FFF2-40B4-BE49-F238E27FC236}">
                <a16:creationId xmlns:a16="http://schemas.microsoft.com/office/drawing/2014/main" id="{55141938-81BB-42F9-BC7B-642A38E006C5}"/>
              </a:ext>
            </a:extLst>
          </p:cNvPr>
          <p:cNvGrpSpPr/>
          <p:nvPr/>
        </p:nvGrpSpPr>
        <p:grpSpPr>
          <a:xfrm>
            <a:off x="2695239" y="2575372"/>
            <a:ext cx="2148840" cy="3673028"/>
            <a:chOff x="3209365" y="2332423"/>
            <a:chExt cx="2148840" cy="3673028"/>
          </a:xfrm>
        </p:grpSpPr>
        <p:sp>
          <p:nvSpPr>
            <p:cNvPr id="26" name="Freeform: Shape 25">
              <a:extLst>
                <a:ext uri="{FF2B5EF4-FFF2-40B4-BE49-F238E27FC236}">
                  <a16:creationId xmlns:a16="http://schemas.microsoft.com/office/drawing/2014/main" id="{7F45FD1C-C3F3-43CA-9EB9-9D01846DFD70}"/>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71EA2AD4-EFD5-4BC8-8DEE-5233144728BA}"/>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504B9454-39FD-4515-A045-5BB4BDAA19E0}"/>
              </a:ext>
            </a:extLst>
          </p:cNvPr>
          <p:cNvSpPr txBox="1"/>
          <p:nvPr/>
        </p:nvSpPr>
        <p:spPr>
          <a:xfrm>
            <a:off x="2786858" y="3661843"/>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1" name="Text Box 10">
            <a:extLst>
              <a:ext uri="{FF2B5EF4-FFF2-40B4-BE49-F238E27FC236}">
                <a16:creationId xmlns:a16="http://schemas.microsoft.com/office/drawing/2014/main" id="{1F273246-FD09-47A5-BB0E-C0F317BC18A6}"/>
              </a:ext>
            </a:extLst>
          </p:cNvPr>
          <p:cNvSpPr txBox="1">
            <a:spLocks noChangeArrowheads="1"/>
          </p:cNvSpPr>
          <p:nvPr/>
        </p:nvSpPr>
        <p:spPr bwMode="auto">
          <a:xfrm>
            <a:off x="5723965" y="5363713"/>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a:p>
            <a:pPr algn="ctr"/>
            <a:r>
              <a:rPr lang="en-US" sz="1200" dirty="0">
                <a:solidFill>
                  <a:schemeClr val="bg1"/>
                </a:solidFill>
              </a:rPr>
              <a:t>OPTION</a:t>
            </a:r>
          </a:p>
        </p:txBody>
      </p:sp>
      <p:grpSp>
        <p:nvGrpSpPr>
          <p:cNvPr id="32" name="Group 31">
            <a:extLst>
              <a:ext uri="{FF2B5EF4-FFF2-40B4-BE49-F238E27FC236}">
                <a16:creationId xmlns:a16="http://schemas.microsoft.com/office/drawing/2014/main" id="{AF71A162-BA29-4CC2-9CFE-3088CD6BE427}"/>
              </a:ext>
            </a:extLst>
          </p:cNvPr>
          <p:cNvGrpSpPr/>
          <p:nvPr/>
        </p:nvGrpSpPr>
        <p:grpSpPr>
          <a:xfrm>
            <a:off x="5015305" y="1686262"/>
            <a:ext cx="2148840" cy="3673028"/>
            <a:chOff x="868680" y="1452578"/>
            <a:chExt cx="2148840" cy="3673028"/>
          </a:xfrm>
        </p:grpSpPr>
        <p:sp>
          <p:nvSpPr>
            <p:cNvPr id="33" name="Freeform: Shape 32">
              <a:extLst>
                <a:ext uri="{FF2B5EF4-FFF2-40B4-BE49-F238E27FC236}">
                  <a16:creationId xmlns:a16="http://schemas.microsoft.com/office/drawing/2014/main" id="{3459A4CC-DCB5-44E2-A6D2-F39BB1DDD95D}"/>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C118FCE3-A888-4DBA-9C55-1937AFA4E8A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A4D797B2-331E-45A1-8112-F22B41DC7CB6}"/>
              </a:ext>
            </a:extLst>
          </p:cNvPr>
          <p:cNvSpPr txBox="1"/>
          <p:nvPr/>
        </p:nvSpPr>
        <p:spPr>
          <a:xfrm>
            <a:off x="5061025" y="2299502"/>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6" name="Text Box 10">
            <a:extLst>
              <a:ext uri="{FF2B5EF4-FFF2-40B4-BE49-F238E27FC236}">
                <a16:creationId xmlns:a16="http://schemas.microsoft.com/office/drawing/2014/main" id="{EEDDB3E3-056E-42B6-A360-44648D32F499}"/>
              </a:ext>
            </a:extLst>
          </p:cNvPr>
          <p:cNvSpPr txBox="1">
            <a:spLocks noChangeArrowheads="1"/>
          </p:cNvSpPr>
          <p:nvPr/>
        </p:nvSpPr>
        <p:spPr bwMode="auto">
          <a:xfrm>
            <a:off x="8108482" y="1686262"/>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a:p>
            <a:pPr algn="ctr"/>
            <a:r>
              <a:rPr lang="en-US" sz="1200" dirty="0">
                <a:solidFill>
                  <a:schemeClr val="bg1"/>
                </a:solidFill>
              </a:rPr>
              <a:t>OPTION</a:t>
            </a:r>
          </a:p>
        </p:txBody>
      </p:sp>
      <p:grpSp>
        <p:nvGrpSpPr>
          <p:cNvPr id="37" name="Group 36">
            <a:extLst>
              <a:ext uri="{FF2B5EF4-FFF2-40B4-BE49-F238E27FC236}">
                <a16:creationId xmlns:a16="http://schemas.microsoft.com/office/drawing/2014/main" id="{6EA05442-3505-4B4A-8B71-94820E21C21C}"/>
              </a:ext>
            </a:extLst>
          </p:cNvPr>
          <p:cNvGrpSpPr/>
          <p:nvPr/>
        </p:nvGrpSpPr>
        <p:grpSpPr>
          <a:xfrm>
            <a:off x="7355990" y="2566107"/>
            <a:ext cx="2148840" cy="3673028"/>
            <a:chOff x="3209365" y="2332423"/>
            <a:chExt cx="2148840" cy="3673028"/>
          </a:xfrm>
        </p:grpSpPr>
        <p:sp>
          <p:nvSpPr>
            <p:cNvPr id="38" name="Freeform: Shape 37">
              <a:extLst>
                <a:ext uri="{FF2B5EF4-FFF2-40B4-BE49-F238E27FC236}">
                  <a16:creationId xmlns:a16="http://schemas.microsoft.com/office/drawing/2014/main" id="{F192882A-24BC-44DA-88CA-6B153BDBCFD2}"/>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4DAA9BE3-F375-40E2-937E-699C0F8EC8C6}"/>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a:extLst>
              <a:ext uri="{FF2B5EF4-FFF2-40B4-BE49-F238E27FC236}">
                <a16:creationId xmlns:a16="http://schemas.microsoft.com/office/drawing/2014/main" id="{BB0A6051-5BE8-46F8-BB46-7E61F3CAA324}"/>
              </a:ext>
            </a:extLst>
          </p:cNvPr>
          <p:cNvSpPr txBox="1"/>
          <p:nvPr/>
        </p:nvSpPr>
        <p:spPr>
          <a:xfrm>
            <a:off x="7447609" y="3652578"/>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3961A521-CEFA-4986-B6E0-6AED516876C7}"/>
              </a:ext>
            </a:extLst>
          </p:cNvPr>
          <p:cNvSpPr txBox="1">
            <a:spLocks noChangeArrowheads="1"/>
          </p:cNvSpPr>
          <p:nvPr/>
        </p:nvSpPr>
        <p:spPr bwMode="auto">
          <a:xfrm>
            <a:off x="10405335" y="5359825"/>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05</a:t>
            </a:r>
          </a:p>
          <a:p>
            <a:pPr algn="ctr"/>
            <a:r>
              <a:rPr lang="en-US" sz="1200" dirty="0">
                <a:solidFill>
                  <a:schemeClr val="bg1"/>
                </a:solidFill>
              </a:rPr>
              <a:t>OPTION</a:t>
            </a:r>
          </a:p>
        </p:txBody>
      </p:sp>
      <p:grpSp>
        <p:nvGrpSpPr>
          <p:cNvPr id="42" name="Group 41">
            <a:extLst>
              <a:ext uri="{FF2B5EF4-FFF2-40B4-BE49-F238E27FC236}">
                <a16:creationId xmlns:a16="http://schemas.microsoft.com/office/drawing/2014/main" id="{6183EBC7-1DF1-464D-9510-01243D51464D}"/>
              </a:ext>
            </a:extLst>
          </p:cNvPr>
          <p:cNvGrpSpPr/>
          <p:nvPr/>
        </p:nvGrpSpPr>
        <p:grpSpPr>
          <a:xfrm>
            <a:off x="9696675" y="1682374"/>
            <a:ext cx="2148840" cy="3673028"/>
            <a:chOff x="868680" y="1452578"/>
            <a:chExt cx="2148840" cy="3673028"/>
          </a:xfrm>
        </p:grpSpPr>
        <p:sp>
          <p:nvSpPr>
            <p:cNvPr id="43" name="Freeform: Shape 42">
              <a:extLst>
                <a:ext uri="{FF2B5EF4-FFF2-40B4-BE49-F238E27FC236}">
                  <a16:creationId xmlns:a16="http://schemas.microsoft.com/office/drawing/2014/main" id="{67BAA0BB-F33D-4B6A-B695-21A6575026FE}"/>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A0BD7C1B-F03D-432B-88CA-C4E7AEDCD9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9F093F1E-C492-4FF1-B7F1-C53D99A9380C}"/>
              </a:ext>
            </a:extLst>
          </p:cNvPr>
          <p:cNvSpPr txBox="1"/>
          <p:nvPr/>
        </p:nvSpPr>
        <p:spPr>
          <a:xfrm>
            <a:off x="9742395" y="2295614"/>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4" name="Graphic 3" descr="Flask">
            <a:extLst>
              <a:ext uri="{FF2B5EF4-FFF2-40B4-BE49-F238E27FC236}">
                <a16:creationId xmlns:a16="http://schemas.microsoft.com/office/drawing/2014/main" id="{C68ED607-F5F7-4DB6-829F-ECEA03A553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79682" y="1760654"/>
            <a:ext cx="731520" cy="731520"/>
          </a:xfrm>
          <a:prstGeom prst="rect">
            <a:avLst/>
          </a:prstGeom>
        </p:spPr>
      </p:pic>
      <p:pic>
        <p:nvPicPr>
          <p:cNvPr id="14" name="Graphic 13" descr="Microscope">
            <a:extLst>
              <a:ext uri="{FF2B5EF4-FFF2-40B4-BE49-F238E27FC236}">
                <a16:creationId xmlns:a16="http://schemas.microsoft.com/office/drawing/2014/main" id="{E9178225-046D-42FC-B51A-BCB693FFD7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76535" y="3152237"/>
            <a:ext cx="731520" cy="731520"/>
          </a:xfrm>
          <a:prstGeom prst="rect">
            <a:avLst/>
          </a:prstGeom>
        </p:spPr>
      </p:pic>
      <p:pic>
        <p:nvPicPr>
          <p:cNvPr id="18" name="Graphic 17" descr="Atom">
            <a:extLst>
              <a:ext uri="{FF2B5EF4-FFF2-40B4-BE49-F238E27FC236}">
                <a16:creationId xmlns:a16="http://schemas.microsoft.com/office/drawing/2014/main" id="{A6EED053-5C08-4942-AE77-C9090A5867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96600" y="1782499"/>
            <a:ext cx="731520" cy="731520"/>
          </a:xfrm>
          <a:prstGeom prst="rect">
            <a:avLst/>
          </a:prstGeom>
        </p:spPr>
      </p:pic>
      <p:pic>
        <p:nvPicPr>
          <p:cNvPr id="20" name="Graphic 19" descr="Books on Shelf">
            <a:extLst>
              <a:ext uri="{FF2B5EF4-FFF2-40B4-BE49-F238E27FC236}">
                <a16:creationId xmlns:a16="http://schemas.microsoft.com/office/drawing/2014/main" id="{E85E0DE5-BB47-4D37-BEEA-659F624CB3D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7823" y="3153128"/>
            <a:ext cx="731520" cy="731520"/>
          </a:xfrm>
          <a:prstGeom prst="rect">
            <a:avLst/>
          </a:prstGeom>
        </p:spPr>
      </p:pic>
      <p:sp>
        <p:nvSpPr>
          <p:cNvPr id="46" name="TextBox 45">
            <a:extLst>
              <a:ext uri="{FF2B5EF4-FFF2-40B4-BE49-F238E27FC236}">
                <a16:creationId xmlns:a16="http://schemas.microsoft.com/office/drawing/2014/main" id="{6F615110-3DAA-493E-9838-E73781DA519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7" name="Picture 46">
            <a:hlinkClick r:id="rId12"/>
            <a:extLst>
              <a:ext uri="{FF2B5EF4-FFF2-40B4-BE49-F238E27FC236}">
                <a16:creationId xmlns:a16="http://schemas.microsoft.com/office/drawing/2014/main" id="{D38B14AB-8F2C-4EAD-BCC3-2C929590396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8072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1000"/>
                                        <p:tgtEl>
                                          <p:spTgt spid="4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5" presetClass="entr" presetSubtype="0"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anim calcmode="lin" valueType="num">
                                      <p:cBhvr>
                                        <p:cTn id="18" dur="2000" fill="hold"/>
                                        <p:tgtEl>
                                          <p:spTgt spid="29"/>
                                        </p:tgtEl>
                                        <p:attrNameLst>
                                          <p:attrName>ppt_w</p:attrName>
                                        </p:attrNameLst>
                                      </p:cBhvr>
                                      <p:tavLst>
                                        <p:tav tm="0" fmla="#ppt_w*sin(2.5*pi*$)">
                                          <p:val>
                                            <p:fltVal val="0"/>
                                          </p:val>
                                        </p:tav>
                                        <p:tav tm="100000">
                                          <p:val>
                                            <p:fltVal val="1"/>
                                          </p:val>
                                        </p:tav>
                                      </p:tavLst>
                                    </p:anim>
                                    <p:anim calcmode="lin" valueType="num">
                                      <p:cBhvr>
                                        <p:cTn id="19" dur="2000" fill="hold"/>
                                        <p:tgtEl>
                                          <p:spTgt spid="29"/>
                                        </p:tgtEl>
                                        <p:attrNameLst>
                                          <p:attrName>ppt_h</p:attrName>
                                        </p:attrNameLst>
                                      </p:cBhvr>
                                      <p:tavLst>
                                        <p:tav tm="0">
                                          <p:val>
                                            <p:strVal val="#ppt_h"/>
                                          </p:val>
                                        </p:tav>
                                        <p:tav tm="100000">
                                          <p:val>
                                            <p:strVal val="#ppt_h"/>
                                          </p:val>
                                        </p:tav>
                                      </p:tavLst>
                                    </p:anim>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fill="hold"/>
                                        <p:tgtEl>
                                          <p:spTgt spid="24"/>
                                        </p:tgtEl>
                                        <p:attrNameLst>
                                          <p:attrName>ppt_w</p:attrName>
                                        </p:attrNameLst>
                                      </p:cBhvr>
                                      <p:tavLst>
                                        <p:tav tm="0">
                                          <p:val>
                                            <p:fltVal val="0"/>
                                          </p:val>
                                        </p:tav>
                                        <p:tav tm="100000">
                                          <p:val>
                                            <p:strVal val="#ppt_w"/>
                                          </p:val>
                                        </p:tav>
                                      </p:tavLst>
                                    </p:anim>
                                    <p:anim calcmode="lin" valueType="num">
                                      <p:cBhvr>
                                        <p:cTn id="24" dur="500" fill="hold"/>
                                        <p:tgtEl>
                                          <p:spTgt spid="24"/>
                                        </p:tgtEl>
                                        <p:attrNameLst>
                                          <p:attrName>ppt_h</p:attrName>
                                        </p:attrNameLst>
                                      </p:cBhvr>
                                      <p:tavLst>
                                        <p:tav tm="0">
                                          <p:val>
                                            <p:fltVal val="0"/>
                                          </p:val>
                                        </p:tav>
                                        <p:tav tm="100000">
                                          <p:val>
                                            <p:strVal val="#ppt_h"/>
                                          </p:val>
                                        </p:tav>
                                      </p:tavLst>
                                    </p:anim>
                                    <p:animEffect transition="in" filter="fade">
                                      <p:cBhvr>
                                        <p:cTn id="25" dur="500"/>
                                        <p:tgtEl>
                                          <p:spTgt spid="24"/>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750"/>
                                        <p:tgtEl>
                                          <p:spTgt spid="11"/>
                                        </p:tgtEl>
                                      </p:cBhvr>
                                    </p:animEffect>
                                  </p:childTnLst>
                                </p:cTn>
                              </p:par>
                            </p:childTnLst>
                          </p:cTn>
                        </p:par>
                        <p:par>
                          <p:cTn id="30" fill="hold">
                            <p:stCondLst>
                              <p:cond delay="5250"/>
                            </p:stCondLst>
                            <p:childTnLst>
                              <p:par>
                                <p:cTn id="31" presetID="47"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6250"/>
                            </p:stCondLst>
                            <p:childTnLst>
                              <p:par>
                                <p:cTn id="37" presetID="45"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2000"/>
                                        <p:tgtEl>
                                          <p:spTgt spid="30"/>
                                        </p:tgtEl>
                                      </p:cBhvr>
                                    </p:animEffect>
                                    <p:anim calcmode="lin" valueType="num">
                                      <p:cBhvr>
                                        <p:cTn id="40" dur="2000" fill="hold"/>
                                        <p:tgtEl>
                                          <p:spTgt spid="30"/>
                                        </p:tgtEl>
                                        <p:attrNameLst>
                                          <p:attrName>ppt_w</p:attrName>
                                        </p:attrNameLst>
                                      </p:cBhvr>
                                      <p:tavLst>
                                        <p:tav tm="0" fmla="#ppt_w*sin(2.5*pi*$)">
                                          <p:val>
                                            <p:fltVal val="0"/>
                                          </p:val>
                                        </p:tav>
                                        <p:tav tm="100000">
                                          <p:val>
                                            <p:fltVal val="1"/>
                                          </p:val>
                                        </p:tav>
                                      </p:tavLst>
                                    </p:anim>
                                    <p:anim calcmode="lin" valueType="num">
                                      <p:cBhvr>
                                        <p:cTn id="41" dur="2000" fill="hold"/>
                                        <p:tgtEl>
                                          <p:spTgt spid="30"/>
                                        </p:tgtEl>
                                        <p:attrNameLst>
                                          <p:attrName>ppt_h</p:attrName>
                                        </p:attrNameLst>
                                      </p:cBhvr>
                                      <p:tavLst>
                                        <p:tav tm="0">
                                          <p:val>
                                            <p:strVal val="#ppt_h"/>
                                          </p:val>
                                        </p:tav>
                                        <p:tav tm="100000">
                                          <p:val>
                                            <p:strVal val="#ppt_h"/>
                                          </p:val>
                                        </p:tav>
                                      </p:tavLst>
                                    </p:anim>
                                  </p:childTnLst>
                                </p:cTn>
                              </p:par>
                            </p:childTnLst>
                          </p:cTn>
                        </p:par>
                        <p:par>
                          <p:cTn id="42" fill="hold">
                            <p:stCondLst>
                              <p:cond delay="8250"/>
                            </p:stCondLst>
                            <p:childTnLst>
                              <p:par>
                                <p:cTn id="43" presetID="5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87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750"/>
                                        <p:tgtEl>
                                          <p:spTgt spid="28"/>
                                        </p:tgtEl>
                                      </p:cBhvr>
                                    </p:animEffect>
                                  </p:childTnLst>
                                </p:cTn>
                              </p:par>
                            </p:childTnLst>
                          </p:cTn>
                        </p:par>
                        <p:par>
                          <p:cTn id="52" fill="hold">
                            <p:stCondLst>
                              <p:cond delay="95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0500"/>
                            </p:stCondLst>
                            <p:childTnLst>
                              <p:par>
                                <p:cTn id="59" presetID="45" presetClass="entr" presetSubtype="0" fill="hold"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anim calcmode="lin" valueType="num">
                                      <p:cBhvr>
                                        <p:cTn id="62" dur="2000" fill="hold"/>
                                        <p:tgtEl>
                                          <p:spTgt spid="32"/>
                                        </p:tgtEl>
                                        <p:attrNameLst>
                                          <p:attrName>ppt_w</p:attrName>
                                        </p:attrNameLst>
                                      </p:cBhvr>
                                      <p:tavLst>
                                        <p:tav tm="0" fmla="#ppt_w*sin(2.5*pi*$)">
                                          <p:val>
                                            <p:fltVal val="0"/>
                                          </p:val>
                                        </p:tav>
                                        <p:tav tm="100000">
                                          <p:val>
                                            <p:fltVal val="1"/>
                                          </p:val>
                                        </p:tav>
                                      </p:tavLst>
                                    </p:anim>
                                    <p:anim calcmode="lin" valueType="num">
                                      <p:cBhvr>
                                        <p:cTn id="63" dur="2000" fill="hold"/>
                                        <p:tgtEl>
                                          <p:spTgt spid="32"/>
                                        </p:tgtEl>
                                        <p:attrNameLst>
                                          <p:attrName>ppt_h</p:attrName>
                                        </p:attrNameLst>
                                      </p:cBhvr>
                                      <p:tavLst>
                                        <p:tav tm="0">
                                          <p:val>
                                            <p:strVal val="#ppt_h"/>
                                          </p:val>
                                        </p:tav>
                                        <p:tav tm="100000">
                                          <p:val>
                                            <p:strVal val="#ppt_h"/>
                                          </p:val>
                                        </p:tav>
                                      </p:tavLst>
                                    </p:anim>
                                  </p:childTnLst>
                                </p:cTn>
                              </p:par>
                            </p:childTnLst>
                          </p:cTn>
                        </p:par>
                        <p:par>
                          <p:cTn id="64" fill="hold">
                            <p:stCondLst>
                              <p:cond delay="12500"/>
                            </p:stCondLst>
                            <p:childTnLst>
                              <p:par>
                                <p:cTn id="65" presetID="53" presetClass="entr" presetSubtype="16"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animEffect transition="in" filter="fade">
                                      <p:cBhvr>
                                        <p:cTn id="69" dur="500"/>
                                        <p:tgtEl>
                                          <p:spTgt spid="4"/>
                                        </p:tgtEl>
                                      </p:cBhvr>
                                    </p:animEffect>
                                  </p:childTnLst>
                                </p:cTn>
                              </p:par>
                            </p:childTnLst>
                          </p:cTn>
                        </p:par>
                        <p:par>
                          <p:cTn id="70" fill="hold">
                            <p:stCondLst>
                              <p:cond delay="13000"/>
                            </p:stCondLst>
                            <p:childTnLst>
                              <p:par>
                                <p:cTn id="71" presetID="22" presetClass="entr" presetSubtype="1"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up)">
                                      <p:cBhvr>
                                        <p:cTn id="73" dur="750"/>
                                        <p:tgtEl>
                                          <p:spTgt spid="35"/>
                                        </p:tgtEl>
                                      </p:cBhvr>
                                    </p:animEffect>
                                  </p:childTnLst>
                                </p:cTn>
                              </p:par>
                            </p:childTnLst>
                          </p:cTn>
                        </p:par>
                        <p:par>
                          <p:cTn id="74" fill="hold">
                            <p:stCondLst>
                              <p:cond delay="13750"/>
                            </p:stCondLst>
                            <p:childTnLst>
                              <p:par>
                                <p:cTn id="75" presetID="47"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14750"/>
                            </p:stCondLst>
                            <p:childTnLst>
                              <p:par>
                                <p:cTn id="81" presetID="45" presetClass="entr" presetSubtype="0" fill="hold" nodeType="after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2000"/>
                                        <p:tgtEl>
                                          <p:spTgt spid="37"/>
                                        </p:tgtEl>
                                      </p:cBhvr>
                                    </p:animEffect>
                                    <p:anim calcmode="lin" valueType="num">
                                      <p:cBhvr>
                                        <p:cTn id="84" dur="2000" fill="hold"/>
                                        <p:tgtEl>
                                          <p:spTgt spid="37"/>
                                        </p:tgtEl>
                                        <p:attrNameLst>
                                          <p:attrName>ppt_w</p:attrName>
                                        </p:attrNameLst>
                                      </p:cBhvr>
                                      <p:tavLst>
                                        <p:tav tm="0" fmla="#ppt_w*sin(2.5*pi*$)">
                                          <p:val>
                                            <p:fltVal val="0"/>
                                          </p:val>
                                        </p:tav>
                                        <p:tav tm="100000">
                                          <p:val>
                                            <p:fltVal val="1"/>
                                          </p:val>
                                        </p:tav>
                                      </p:tavLst>
                                    </p:anim>
                                    <p:anim calcmode="lin" valueType="num">
                                      <p:cBhvr>
                                        <p:cTn id="85" dur="2000" fill="hold"/>
                                        <p:tgtEl>
                                          <p:spTgt spid="37"/>
                                        </p:tgtEl>
                                        <p:attrNameLst>
                                          <p:attrName>ppt_h</p:attrName>
                                        </p:attrNameLst>
                                      </p:cBhvr>
                                      <p:tavLst>
                                        <p:tav tm="0">
                                          <p:val>
                                            <p:strVal val="#ppt_h"/>
                                          </p:val>
                                        </p:tav>
                                        <p:tav tm="100000">
                                          <p:val>
                                            <p:strVal val="#ppt_h"/>
                                          </p:val>
                                        </p:tav>
                                      </p:tavLst>
                                    </p:anim>
                                  </p:childTnLst>
                                </p:cTn>
                              </p:par>
                            </p:childTnLst>
                          </p:cTn>
                        </p:par>
                        <p:par>
                          <p:cTn id="86" fill="hold">
                            <p:stCondLst>
                              <p:cond delay="16750"/>
                            </p:stCondLst>
                            <p:childTnLst>
                              <p:par>
                                <p:cTn id="87" presetID="53" presetClass="entr" presetSubtype="16"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725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750"/>
                                        <p:tgtEl>
                                          <p:spTgt spid="40"/>
                                        </p:tgtEl>
                                      </p:cBhvr>
                                    </p:animEffect>
                                  </p:childTnLst>
                                </p:cTn>
                              </p:par>
                            </p:childTnLst>
                          </p:cTn>
                        </p:par>
                        <p:par>
                          <p:cTn id="96" fill="hold">
                            <p:stCondLst>
                              <p:cond delay="18000"/>
                            </p:stCondLst>
                            <p:childTnLst>
                              <p:par>
                                <p:cTn id="97" presetID="42" presetClass="entr" presetSubtype="0" fill="hold" grpId="0"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fade">
                                      <p:cBhvr>
                                        <p:cTn id="99" dur="1000"/>
                                        <p:tgtEl>
                                          <p:spTgt spid="41"/>
                                        </p:tgtEl>
                                      </p:cBhvr>
                                    </p:animEffect>
                                    <p:anim calcmode="lin" valueType="num">
                                      <p:cBhvr>
                                        <p:cTn id="100" dur="1000" fill="hold"/>
                                        <p:tgtEl>
                                          <p:spTgt spid="41"/>
                                        </p:tgtEl>
                                        <p:attrNameLst>
                                          <p:attrName>ppt_x</p:attrName>
                                        </p:attrNameLst>
                                      </p:cBhvr>
                                      <p:tavLst>
                                        <p:tav tm="0">
                                          <p:val>
                                            <p:strVal val="#ppt_x"/>
                                          </p:val>
                                        </p:tav>
                                        <p:tav tm="100000">
                                          <p:val>
                                            <p:strVal val="#ppt_x"/>
                                          </p:val>
                                        </p:tav>
                                      </p:tavLst>
                                    </p:anim>
                                    <p:anim calcmode="lin" valueType="num">
                                      <p:cBhvr>
                                        <p:cTn id="101" dur="1000" fill="hold"/>
                                        <p:tgtEl>
                                          <p:spTgt spid="41"/>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45" presetClass="entr" presetSubtype="0" fill="hold"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2000"/>
                                        <p:tgtEl>
                                          <p:spTgt spid="42"/>
                                        </p:tgtEl>
                                      </p:cBhvr>
                                    </p:animEffect>
                                    <p:anim calcmode="lin" valueType="num">
                                      <p:cBhvr>
                                        <p:cTn id="106" dur="2000" fill="hold"/>
                                        <p:tgtEl>
                                          <p:spTgt spid="42"/>
                                        </p:tgtEl>
                                        <p:attrNameLst>
                                          <p:attrName>ppt_w</p:attrName>
                                        </p:attrNameLst>
                                      </p:cBhvr>
                                      <p:tavLst>
                                        <p:tav tm="0" fmla="#ppt_w*sin(2.5*pi*$)">
                                          <p:val>
                                            <p:fltVal val="0"/>
                                          </p:val>
                                        </p:tav>
                                        <p:tav tm="100000">
                                          <p:val>
                                            <p:fltVal val="1"/>
                                          </p:val>
                                        </p:tav>
                                      </p:tavLst>
                                    </p:anim>
                                    <p:anim calcmode="lin" valueType="num">
                                      <p:cBhvr>
                                        <p:cTn id="107" dur="2000" fill="hold"/>
                                        <p:tgtEl>
                                          <p:spTgt spid="42"/>
                                        </p:tgtEl>
                                        <p:attrNameLst>
                                          <p:attrName>ppt_h</p:attrName>
                                        </p:attrNameLst>
                                      </p:cBhvr>
                                      <p:tavLst>
                                        <p:tav tm="0">
                                          <p:val>
                                            <p:strVal val="#ppt_h"/>
                                          </p:val>
                                        </p:tav>
                                        <p:tav tm="100000">
                                          <p:val>
                                            <p:strVal val="#ppt_h"/>
                                          </p:val>
                                        </p:tav>
                                      </p:tavLst>
                                    </p:anim>
                                  </p:childTnLst>
                                </p:cTn>
                              </p:par>
                            </p:childTnLst>
                          </p:cTn>
                        </p:par>
                        <p:par>
                          <p:cTn id="108" fill="hold">
                            <p:stCondLst>
                              <p:cond delay="21000"/>
                            </p:stCondLst>
                            <p:childTnLst>
                              <p:par>
                                <p:cTn id="109" presetID="53" presetClass="entr" presetSubtype="16" fill="hold"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500" fill="hold"/>
                                        <p:tgtEl>
                                          <p:spTgt spid="18"/>
                                        </p:tgtEl>
                                        <p:attrNameLst>
                                          <p:attrName>ppt_w</p:attrName>
                                        </p:attrNameLst>
                                      </p:cBhvr>
                                      <p:tavLst>
                                        <p:tav tm="0">
                                          <p:val>
                                            <p:fltVal val="0"/>
                                          </p:val>
                                        </p:tav>
                                        <p:tav tm="100000">
                                          <p:val>
                                            <p:strVal val="#ppt_w"/>
                                          </p:val>
                                        </p:tav>
                                      </p:tavLst>
                                    </p:anim>
                                    <p:anim calcmode="lin" valueType="num">
                                      <p:cBhvr>
                                        <p:cTn id="112" dur="500" fill="hold"/>
                                        <p:tgtEl>
                                          <p:spTgt spid="18"/>
                                        </p:tgtEl>
                                        <p:attrNameLst>
                                          <p:attrName>ppt_h</p:attrName>
                                        </p:attrNameLst>
                                      </p:cBhvr>
                                      <p:tavLst>
                                        <p:tav tm="0">
                                          <p:val>
                                            <p:fltVal val="0"/>
                                          </p:val>
                                        </p:tav>
                                        <p:tav tm="100000">
                                          <p:val>
                                            <p:strVal val="#ppt_h"/>
                                          </p:val>
                                        </p:tav>
                                      </p:tavLst>
                                    </p:anim>
                                    <p:animEffect transition="in" filter="fade">
                                      <p:cBhvr>
                                        <p:cTn id="113" dur="500"/>
                                        <p:tgtEl>
                                          <p:spTgt spid="18"/>
                                        </p:tgtEl>
                                      </p:cBhvr>
                                    </p:animEffect>
                                  </p:childTnLst>
                                </p:cTn>
                              </p:par>
                            </p:childTnLst>
                          </p:cTn>
                        </p:par>
                        <p:par>
                          <p:cTn id="114" fill="hold">
                            <p:stCondLst>
                              <p:cond delay="21500"/>
                            </p:stCondLst>
                            <p:childTnLst>
                              <p:par>
                                <p:cTn id="115" presetID="22" presetClass="entr" presetSubtype="1" fill="hold" grpId="0"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wipe(up)">
                                      <p:cBhvr>
                                        <p:cTn id="117" dur="75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5" grpId="0"/>
      <p:bldP spid="28" grpId="0"/>
      <p:bldP spid="31" grpId="0"/>
      <p:bldP spid="35" grpId="0"/>
      <p:bldP spid="36" grpId="0"/>
      <p:bldP spid="40" grpId="0"/>
      <p:bldP spid="41"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1552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2019-06-23T18:41:32Z</dcterms:modified>
</cp:coreProperties>
</file>