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sp>
        <p:nvSpPr>
          <p:cNvPr id="25" name="Arc 24"/>
          <p:cNvSpPr/>
          <p:nvPr/>
        </p:nvSpPr>
        <p:spPr>
          <a:xfrm rot="2656036">
            <a:off x="7967332" y="2662368"/>
            <a:ext cx="2525515" cy="3017520"/>
          </a:xfrm>
          <a:prstGeom prst="arc">
            <a:avLst/>
          </a:prstGeom>
          <a:ln w="25400">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rot="19093613" flipH="1">
            <a:off x="1670307" y="2720393"/>
            <a:ext cx="2525515" cy="3017520"/>
          </a:xfrm>
          <a:prstGeom prst="arc">
            <a:avLst/>
          </a:prstGeom>
          <a:ln w="25400">
            <a:solidFill>
              <a:schemeClr val="bg1"/>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130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1080</TotalTime>
  <Words>1246</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184</cp:revision>
  <dcterms:created xsi:type="dcterms:W3CDTF">2016-09-28T22:08:47Z</dcterms:created>
  <dcterms:modified xsi:type="dcterms:W3CDTF">2016-10-04T22:59:31Z</dcterms:modified>
</cp:coreProperties>
</file>