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951272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3567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74"/>
          <p:cNvGrpSpPr/>
          <p:nvPr/>
        </p:nvGrpSpPr>
        <p:grpSpPr>
          <a:xfrm>
            <a:off x="4285541" y="4110948"/>
            <a:ext cx="914541" cy="1477052"/>
            <a:chOff x="3030538" y="2674938"/>
            <a:chExt cx="779463" cy="1258888"/>
          </a:xfrm>
          <a:solidFill>
            <a:srgbClr val="8397B1"/>
          </a:solidFill>
          <a:effectLst>
            <a:outerShdw blurRad="50800" dist="38100" dir="18900000" algn="bl" rotWithShape="0">
              <a:prstClr val="black">
                <a:alpha val="40000"/>
              </a:prstClr>
            </a:outerShdw>
          </a:effectLst>
        </p:grpSpPr>
        <p:sp>
          <p:nvSpPr>
            <p:cNvPr id="445" name="Freeform 22"/>
            <p:cNvSpPr>
              <a:spLocks/>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23"/>
            <p:cNvSpPr>
              <a:spLocks/>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277"/>
          <p:cNvGrpSpPr/>
          <p:nvPr/>
        </p:nvGrpSpPr>
        <p:grpSpPr>
          <a:xfrm>
            <a:off x="2590564" y="2099328"/>
            <a:ext cx="3039783" cy="2117789"/>
            <a:chOff x="1585913" y="960438"/>
            <a:chExt cx="2590800" cy="1804987"/>
          </a:xfrm>
          <a:solidFill>
            <a:srgbClr val="EF3425"/>
          </a:solidFill>
          <a:effectLst>
            <a:outerShdw blurRad="50800" dist="38100" dir="18900000" algn="bl" rotWithShape="0">
              <a:prstClr val="black">
                <a:alpha val="40000"/>
              </a:prstClr>
            </a:outerShdw>
          </a:effectLst>
        </p:grpSpPr>
        <p:sp>
          <p:nvSpPr>
            <p:cNvPr id="382" name="Freeform 21"/>
            <p:cNvSpPr>
              <a:spLocks/>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39"/>
            <p:cNvSpPr>
              <a:spLocks/>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45"/>
            <p:cNvSpPr>
              <a:spLocks/>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46"/>
            <p:cNvSpPr>
              <a:spLocks/>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47"/>
            <p:cNvSpPr>
              <a:spLocks/>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50"/>
            <p:cNvSpPr>
              <a:spLocks/>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51"/>
            <p:cNvSpPr>
              <a:spLocks/>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52"/>
            <p:cNvSpPr>
              <a:spLocks/>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53"/>
            <p:cNvSpPr>
              <a:spLocks/>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54"/>
            <p:cNvSpPr>
              <a:spLocks/>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63"/>
            <p:cNvSpPr>
              <a:spLocks/>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83"/>
            <p:cNvSpPr>
              <a:spLocks/>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86"/>
            <p:cNvSpPr>
              <a:spLocks/>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88"/>
            <p:cNvSpPr>
              <a:spLocks/>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89"/>
            <p:cNvSpPr>
              <a:spLocks/>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90"/>
            <p:cNvSpPr>
              <a:spLocks/>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91"/>
            <p:cNvSpPr>
              <a:spLocks/>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93"/>
            <p:cNvSpPr>
              <a:spLocks/>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94"/>
            <p:cNvSpPr>
              <a:spLocks/>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96"/>
            <p:cNvSpPr>
              <a:spLocks/>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98"/>
            <p:cNvSpPr>
              <a:spLocks/>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100"/>
            <p:cNvSpPr>
              <a:spLocks/>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9" name="Group 363"/>
          <p:cNvGrpSpPr/>
          <p:nvPr/>
        </p:nvGrpSpPr>
        <p:grpSpPr>
          <a:xfrm>
            <a:off x="8092720" y="4351224"/>
            <a:ext cx="1134332" cy="990912"/>
            <a:chOff x="6275388" y="2879725"/>
            <a:chExt cx="966788" cy="844551"/>
          </a:xfrm>
          <a:solidFill>
            <a:srgbClr val="62768F"/>
          </a:solidFill>
          <a:effectLst>
            <a:outerShdw blurRad="50800" dist="38100" dir="18900000" algn="bl" rotWithShape="0">
              <a:prstClr val="black">
                <a:alpha val="40000"/>
              </a:prstClr>
            </a:outerShdw>
          </a:effectLst>
        </p:grpSpPr>
        <p:sp>
          <p:nvSpPr>
            <p:cNvPr id="349" name="Freeform 9"/>
            <p:cNvSpPr>
              <a:spLocks/>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0" name="Group 361"/>
            <p:cNvGrpSpPr/>
            <p:nvPr/>
          </p:nvGrpSpPr>
          <p:grpSpPr>
            <a:xfrm>
              <a:off x="6275388" y="2917825"/>
              <a:ext cx="966788" cy="806451"/>
              <a:chOff x="6275388" y="2917825"/>
              <a:chExt cx="966788" cy="806451"/>
            </a:xfrm>
            <a:grpFill/>
          </p:grpSpPr>
          <p:sp>
            <p:nvSpPr>
              <p:cNvPr id="351" name="Freeform 7"/>
              <p:cNvSpPr>
                <a:spLocks/>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8"/>
              <p:cNvSpPr>
                <a:spLocks/>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10"/>
              <p:cNvSpPr>
                <a:spLocks/>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11"/>
              <p:cNvSpPr>
                <a:spLocks/>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12"/>
              <p:cNvSpPr>
                <a:spLocks/>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13"/>
              <p:cNvSpPr>
                <a:spLocks/>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14"/>
              <p:cNvSpPr>
                <a:spLocks/>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15"/>
              <p:cNvSpPr>
                <a:spLocks/>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16"/>
              <p:cNvSpPr>
                <a:spLocks/>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17"/>
              <p:cNvSpPr>
                <a:spLocks/>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18"/>
              <p:cNvSpPr>
                <a:spLocks/>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19"/>
              <p:cNvSpPr>
                <a:spLocks/>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0"/>
              <p:cNvSpPr>
                <a:spLocks/>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116"/>
              <p:cNvSpPr>
                <a:spLocks/>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117"/>
              <p:cNvSpPr>
                <a:spLocks/>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118"/>
              <p:cNvSpPr>
                <a:spLocks/>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1" name="Group 383"/>
          <p:cNvGrpSpPr/>
          <p:nvPr/>
        </p:nvGrpSpPr>
        <p:grpSpPr>
          <a:xfrm>
            <a:off x="6259909" y="2190596"/>
            <a:ext cx="3341527" cy="2361793"/>
            <a:chOff x="4713288" y="1038225"/>
            <a:chExt cx="2847975" cy="2012950"/>
          </a:xfrm>
          <a:solidFill>
            <a:srgbClr val="B5B5B5"/>
          </a:solidFill>
          <a:effectLst>
            <a:outerShdw blurRad="50800" dist="38100" dir="18900000" algn="bl" rotWithShape="0">
              <a:prstClr val="black">
                <a:alpha val="40000"/>
              </a:prstClr>
            </a:outerShdw>
          </a:effectLst>
        </p:grpSpPr>
        <p:sp>
          <p:nvSpPr>
            <p:cNvPr id="282" name="Freeform 101"/>
            <p:cNvSpPr>
              <a:spLocks/>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3" name="Freeform 102"/>
            <p:cNvSpPr>
              <a:spLocks/>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4" name="Freeform 103"/>
            <p:cNvSpPr>
              <a:spLocks/>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5" name="Freeform 104"/>
            <p:cNvSpPr>
              <a:spLocks/>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6" name="Freeform 105"/>
            <p:cNvSpPr>
              <a:spLocks/>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7" name="Freeform 106"/>
            <p:cNvSpPr>
              <a:spLocks/>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8" name="Freeform 107"/>
            <p:cNvSpPr>
              <a:spLocks/>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9" name="Freeform 108"/>
            <p:cNvSpPr>
              <a:spLocks/>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0" name="Freeform 109"/>
            <p:cNvSpPr>
              <a:spLocks/>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1" name="Freeform 110"/>
            <p:cNvSpPr>
              <a:spLocks/>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2" name="Freeform 111"/>
            <p:cNvSpPr>
              <a:spLocks/>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3" name="Freeform 112"/>
            <p:cNvSpPr>
              <a:spLocks/>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4" name="Freeform 113"/>
            <p:cNvSpPr>
              <a:spLocks/>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5" name="Freeform 114"/>
            <p:cNvSpPr>
              <a:spLocks/>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6" name="Freeform 115"/>
            <p:cNvSpPr>
              <a:spLocks/>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7" name="Freeform 119"/>
            <p:cNvSpPr>
              <a:spLocks/>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8" name="Freeform 120"/>
            <p:cNvSpPr>
              <a:spLocks/>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9" name="Freeform 121"/>
            <p:cNvSpPr>
              <a:spLocks/>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0" name="Freeform 122"/>
            <p:cNvSpPr>
              <a:spLocks/>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1" name="Freeform 123"/>
            <p:cNvSpPr>
              <a:spLocks/>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2" name="Freeform 124"/>
            <p:cNvSpPr>
              <a:spLocks/>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3" name="Freeform 125"/>
            <p:cNvSpPr>
              <a:spLocks/>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4" name="Freeform 126"/>
            <p:cNvSpPr>
              <a:spLocks/>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5" name="Freeform 127"/>
            <p:cNvSpPr>
              <a:spLocks/>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6" name="Freeform 128"/>
            <p:cNvSpPr>
              <a:spLocks/>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7" name="Freeform 129"/>
            <p:cNvSpPr>
              <a:spLocks/>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8" name="Freeform 130"/>
            <p:cNvSpPr>
              <a:spLocks/>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9" name="Freeform 131"/>
            <p:cNvSpPr>
              <a:spLocks/>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0" name="Freeform 132"/>
            <p:cNvSpPr>
              <a:spLocks/>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1" name="Freeform 133"/>
            <p:cNvSpPr>
              <a:spLocks/>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2" name="Freeform 134"/>
            <p:cNvSpPr>
              <a:spLocks/>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3" name="Freeform 135"/>
            <p:cNvSpPr>
              <a:spLocks/>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4" name="Freeform 136"/>
            <p:cNvSpPr>
              <a:spLocks/>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5" name="Freeform 137"/>
            <p:cNvSpPr>
              <a:spLocks/>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6" name="Freeform 138"/>
            <p:cNvSpPr>
              <a:spLocks/>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7" name="Freeform 139"/>
            <p:cNvSpPr>
              <a:spLocks/>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8" name="Freeform 140"/>
            <p:cNvSpPr>
              <a:spLocks/>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9" name="Freeform 141"/>
            <p:cNvSpPr>
              <a:spLocks/>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0" name="Freeform 142"/>
            <p:cNvSpPr>
              <a:spLocks/>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1" name="Freeform 143"/>
            <p:cNvSpPr>
              <a:spLocks/>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2" name="Freeform 144"/>
            <p:cNvSpPr>
              <a:spLocks/>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3" name="Freeform 145"/>
            <p:cNvSpPr>
              <a:spLocks/>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4" name="Freeform 146"/>
            <p:cNvSpPr>
              <a:spLocks/>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5" name="Freeform 147"/>
            <p:cNvSpPr>
              <a:spLocks/>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6" name="Freeform 148"/>
            <p:cNvSpPr>
              <a:spLocks/>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7" name="Freeform 149"/>
            <p:cNvSpPr>
              <a:spLocks/>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8" name="Freeform 150"/>
            <p:cNvSpPr>
              <a:spLocks/>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9" name="Freeform 151"/>
            <p:cNvSpPr>
              <a:spLocks/>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0" name="Freeform 152"/>
            <p:cNvSpPr>
              <a:spLocks/>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1" name="Freeform 153"/>
            <p:cNvSpPr>
              <a:spLocks/>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2" name="Freeform 154"/>
            <p:cNvSpPr>
              <a:spLocks/>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3" name="Freeform 155"/>
            <p:cNvSpPr>
              <a:spLocks/>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4" name="Freeform 156"/>
            <p:cNvSpPr>
              <a:spLocks/>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5" name="Freeform 157"/>
            <p:cNvSpPr>
              <a:spLocks/>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6" name="Freeform 158"/>
            <p:cNvSpPr>
              <a:spLocks/>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7" name="Freeform 159"/>
            <p:cNvSpPr>
              <a:spLocks/>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8" name="Freeform 160"/>
            <p:cNvSpPr>
              <a:spLocks/>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9" name="Freeform 161"/>
            <p:cNvSpPr>
              <a:spLocks/>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0" name="Freeform 162"/>
            <p:cNvSpPr>
              <a:spLocks/>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1" name="Freeform 164"/>
            <p:cNvSpPr>
              <a:spLocks/>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2" name="Freeform 165"/>
            <p:cNvSpPr>
              <a:spLocks/>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3" name="Freeform 166"/>
            <p:cNvSpPr>
              <a:spLocks/>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4" name="Freeform 167"/>
            <p:cNvSpPr>
              <a:spLocks/>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5" name="Freeform 168"/>
            <p:cNvSpPr>
              <a:spLocks/>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6" name="Freeform 169"/>
            <p:cNvSpPr>
              <a:spLocks/>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7" name="Freeform 170"/>
            <p:cNvSpPr>
              <a:spLocks/>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8" name="Freeform 171"/>
            <p:cNvSpPr>
              <a:spLocks/>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cxnSp>
        <p:nvCxnSpPr>
          <p:cNvPr id="234" name="Straight Connector 233"/>
          <p:cNvCxnSpPr/>
          <p:nvPr/>
        </p:nvCxnSpPr>
        <p:spPr>
          <a:xfrm flipH="1" flipV="1">
            <a:off x="2743200" y="1905000"/>
            <a:ext cx="1046886" cy="1129360"/>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3486724" y="4345518"/>
            <a:ext cx="1003996" cy="39236"/>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flipV="1">
            <a:off x="7924800" y="1926686"/>
            <a:ext cx="1568266" cy="651414"/>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a:endCxn id="217" idx="1"/>
          </p:cNvCxnSpPr>
          <p:nvPr/>
        </p:nvCxnSpPr>
        <p:spPr>
          <a:xfrm flipV="1">
            <a:off x="8636000" y="4190186"/>
            <a:ext cx="517807" cy="559614"/>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0" name="Text Box 10"/>
          <p:cNvSpPr txBox="1">
            <a:spLocks noChangeArrowheads="1"/>
          </p:cNvSpPr>
          <p:nvPr/>
        </p:nvSpPr>
        <p:spPr bwMode="auto">
          <a:xfrm>
            <a:off x="165440" y="937797"/>
            <a:ext cx="3331882"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211" name="Group 210"/>
          <p:cNvGrpSpPr/>
          <p:nvPr/>
        </p:nvGrpSpPr>
        <p:grpSpPr>
          <a:xfrm>
            <a:off x="6310489" y="258228"/>
            <a:ext cx="5508978" cy="954108"/>
            <a:chOff x="3341511" y="258228"/>
            <a:chExt cx="5508978" cy="954108"/>
          </a:xfrm>
        </p:grpSpPr>
        <p:sp>
          <p:nvSpPr>
            <p:cNvPr id="212" name="TextBox 211"/>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213" name="TextBox 212"/>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214" name="Text Box 10"/>
          <p:cNvSpPr txBox="1">
            <a:spLocks noChangeArrowheads="1"/>
          </p:cNvSpPr>
          <p:nvPr/>
        </p:nvSpPr>
        <p:spPr bwMode="auto">
          <a:xfrm>
            <a:off x="322079" y="3991741"/>
            <a:ext cx="3331882"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5" name="Text Box 10"/>
          <p:cNvSpPr txBox="1">
            <a:spLocks noChangeArrowheads="1"/>
          </p:cNvSpPr>
          <p:nvPr/>
        </p:nvSpPr>
        <p:spPr bwMode="auto">
          <a:xfrm>
            <a:off x="3164449" y="5726982"/>
            <a:ext cx="3758075"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6" name="Text Box 10"/>
          <p:cNvSpPr txBox="1">
            <a:spLocks noChangeArrowheads="1"/>
          </p:cNvSpPr>
          <p:nvPr/>
        </p:nvSpPr>
        <p:spPr bwMode="auto">
          <a:xfrm>
            <a:off x="9625311" y="1540452"/>
            <a:ext cx="2529825" cy="141577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B5B5B5"/>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7" name="Text Box 10"/>
          <p:cNvSpPr txBox="1">
            <a:spLocks noChangeArrowheads="1"/>
          </p:cNvSpPr>
          <p:nvPr/>
        </p:nvSpPr>
        <p:spPr bwMode="auto">
          <a:xfrm>
            <a:off x="9153807" y="3590021"/>
            <a:ext cx="2938870"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62768F"/>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8" name="Text Box 10"/>
          <p:cNvSpPr txBox="1">
            <a:spLocks noChangeArrowheads="1"/>
          </p:cNvSpPr>
          <p:nvPr/>
        </p:nvSpPr>
        <p:spPr bwMode="auto">
          <a:xfrm>
            <a:off x="7256406" y="5724293"/>
            <a:ext cx="3720623"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33E51"/>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7" name="Group 345"/>
          <p:cNvGrpSpPr/>
          <p:nvPr/>
        </p:nvGrpSpPr>
        <p:grpSpPr>
          <a:xfrm>
            <a:off x="5680636" y="2250197"/>
            <a:ext cx="806512" cy="1355984"/>
            <a:chOff x="4219575" y="1089025"/>
            <a:chExt cx="687388" cy="1155701"/>
          </a:xfrm>
          <a:solidFill>
            <a:srgbClr val="44546B"/>
          </a:solidFill>
          <a:effectLst>
            <a:outerShdw blurRad="50800" dist="38100" dir="18900000" algn="bl" rotWithShape="0">
              <a:prstClr val="black">
                <a:alpha val="40000"/>
              </a:prstClr>
            </a:outerShdw>
          </a:effectLst>
        </p:grpSpPr>
        <p:sp>
          <p:nvSpPr>
            <p:cNvPr id="367" name="Freeform 36"/>
            <p:cNvSpPr>
              <a:spLocks/>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8" name="Group 343"/>
            <p:cNvGrpSpPr/>
            <p:nvPr/>
          </p:nvGrpSpPr>
          <p:grpSpPr>
            <a:xfrm>
              <a:off x="4219575" y="1089025"/>
              <a:ext cx="687388" cy="1155701"/>
              <a:chOff x="4219575" y="1089025"/>
              <a:chExt cx="687388" cy="1155701"/>
            </a:xfrm>
            <a:grpFill/>
          </p:grpSpPr>
          <p:sp>
            <p:nvSpPr>
              <p:cNvPr id="369" name="Freeform 24"/>
              <p:cNvSpPr>
                <a:spLocks/>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5"/>
              <p:cNvSpPr>
                <a:spLocks/>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6"/>
              <p:cNvSpPr>
                <a:spLocks/>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7"/>
              <p:cNvSpPr>
                <a:spLocks/>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8"/>
              <p:cNvSpPr>
                <a:spLocks/>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9"/>
              <p:cNvSpPr>
                <a:spLocks/>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31"/>
              <p:cNvSpPr>
                <a:spLocks/>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32"/>
              <p:cNvSpPr>
                <a:spLocks/>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33"/>
              <p:cNvSpPr>
                <a:spLocks/>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34"/>
              <p:cNvSpPr>
                <a:spLocks/>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35"/>
              <p:cNvSpPr>
                <a:spLocks/>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37"/>
              <p:cNvSpPr>
                <a:spLocks/>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38"/>
              <p:cNvSpPr>
                <a:spLocks/>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cxnSp>
        <p:nvCxnSpPr>
          <p:cNvPr id="281" name="Straight Connector 280"/>
          <p:cNvCxnSpPr/>
          <p:nvPr/>
        </p:nvCxnSpPr>
        <p:spPr>
          <a:xfrm flipH="1">
            <a:off x="4695314" y="3327400"/>
            <a:ext cx="1502286" cy="2483399"/>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41"/>
          <p:cNvGrpSpPr/>
          <p:nvPr/>
        </p:nvGrpSpPr>
        <p:grpSpPr>
          <a:xfrm>
            <a:off x="5537216" y="3574516"/>
            <a:ext cx="1337356" cy="1495679"/>
            <a:chOff x="4097338" y="2217738"/>
            <a:chExt cx="1139825" cy="1274763"/>
          </a:xfrm>
          <a:solidFill>
            <a:srgbClr val="2C3749"/>
          </a:solidFill>
          <a:effectLst>
            <a:outerShdw blurRad="50800" dist="38100" dir="18900000" algn="bl" rotWithShape="0">
              <a:prstClr val="black">
                <a:alpha val="40000"/>
              </a:prstClr>
            </a:outerShdw>
          </a:effectLst>
        </p:grpSpPr>
        <p:sp>
          <p:nvSpPr>
            <p:cNvPr id="447" name="Freeform 5"/>
            <p:cNvSpPr>
              <a:spLocks/>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8" name="Freeform 6"/>
            <p:cNvSpPr>
              <a:spLocks/>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cxnSp>
        <p:nvCxnSpPr>
          <p:cNvPr id="261" name="Straight Connector 260"/>
          <p:cNvCxnSpPr/>
          <p:nvPr/>
        </p:nvCxnSpPr>
        <p:spPr>
          <a:xfrm>
            <a:off x="6605453" y="4262653"/>
            <a:ext cx="1180764" cy="1435074"/>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90" name="Picture 18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2252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wipe(left)">
                                      <p:cBhvr>
                                        <p:cTn id="7" dur="750"/>
                                        <p:tgtEl>
                                          <p:spTgt spid="21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4" fill="hold" nodeType="afterEffect">
                                  <p:stCondLst>
                                    <p:cond delay="0"/>
                                  </p:stCondLst>
                                  <p:childTnLst>
                                    <p:set>
                                      <p:cBhvr>
                                        <p:cTn id="16" dur="1" fill="hold">
                                          <p:stCondLst>
                                            <p:cond delay="0"/>
                                          </p:stCondLst>
                                        </p:cTn>
                                        <p:tgtEl>
                                          <p:spTgt spid="234"/>
                                        </p:tgtEl>
                                        <p:attrNameLst>
                                          <p:attrName>style.visibility</p:attrName>
                                        </p:attrNameLst>
                                      </p:cBhvr>
                                      <p:to>
                                        <p:strVal val="visible"/>
                                      </p:to>
                                    </p:set>
                                    <p:animEffect transition="in" filter="wipe(down)">
                                      <p:cBhvr>
                                        <p:cTn id="17" dur="500"/>
                                        <p:tgtEl>
                                          <p:spTgt spid="234"/>
                                        </p:tgtEl>
                                      </p:cBhvr>
                                    </p:animEffect>
                                  </p:childTnLst>
                                </p:cTn>
                              </p:par>
                            </p:childTnLst>
                          </p:cTn>
                        </p:par>
                        <p:par>
                          <p:cTn id="18" fill="hold">
                            <p:stCondLst>
                              <p:cond delay="2250"/>
                            </p:stCondLst>
                            <p:childTnLst>
                              <p:par>
                                <p:cTn id="19" presetID="42" presetClass="entr" presetSubtype="0" fill="hold" grpId="0" nodeType="afterEffect">
                                  <p:stCondLst>
                                    <p:cond delay="0"/>
                                  </p:stCondLst>
                                  <p:childTnLst>
                                    <p:set>
                                      <p:cBhvr>
                                        <p:cTn id="20" dur="1" fill="hold">
                                          <p:stCondLst>
                                            <p:cond delay="0"/>
                                          </p:stCondLst>
                                        </p:cTn>
                                        <p:tgtEl>
                                          <p:spTgt spid="210"/>
                                        </p:tgtEl>
                                        <p:attrNameLst>
                                          <p:attrName>style.visibility</p:attrName>
                                        </p:attrNameLst>
                                      </p:cBhvr>
                                      <p:to>
                                        <p:strVal val="visible"/>
                                      </p:to>
                                    </p:set>
                                    <p:animEffect transition="in" filter="fade">
                                      <p:cBhvr>
                                        <p:cTn id="21" dur="1000"/>
                                        <p:tgtEl>
                                          <p:spTgt spid="210"/>
                                        </p:tgtEl>
                                      </p:cBhvr>
                                    </p:animEffect>
                                    <p:anim calcmode="lin" valueType="num">
                                      <p:cBhvr>
                                        <p:cTn id="22" dur="1000" fill="hold"/>
                                        <p:tgtEl>
                                          <p:spTgt spid="210"/>
                                        </p:tgtEl>
                                        <p:attrNameLst>
                                          <p:attrName>ppt_x</p:attrName>
                                        </p:attrNameLst>
                                      </p:cBhvr>
                                      <p:tavLst>
                                        <p:tav tm="0">
                                          <p:val>
                                            <p:strVal val="#ppt_x"/>
                                          </p:val>
                                        </p:tav>
                                        <p:tav tm="100000">
                                          <p:val>
                                            <p:strVal val="#ppt_x"/>
                                          </p:val>
                                        </p:tav>
                                      </p:tavLst>
                                    </p:anim>
                                    <p:anim calcmode="lin" valueType="num">
                                      <p:cBhvr>
                                        <p:cTn id="23" dur="1000" fill="hold"/>
                                        <p:tgtEl>
                                          <p:spTgt spid="210"/>
                                        </p:tgtEl>
                                        <p:attrNameLst>
                                          <p:attrName>ppt_y</p:attrName>
                                        </p:attrNameLst>
                                      </p:cBhvr>
                                      <p:tavLst>
                                        <p:tav tm="0">
                                          <p:val>
                                            <p:strVal val="#ppt_y+.1"/>
                                          </p:val>
                                        </p:tav>
                                        <p:tav tm="100000">
                                          <p:val>
                                            <p:strVal val="#ppt_y"/>
                                          </p:val>
                                        </p:tav>
                                      </p:tavLst>
                                    </p:anim>
                                  </p:childTnLst>
                                </p:cTn>
                              </p:par>
                            </p:childTnLst>
                          </p:cTn>
                        </p:par>
                        <p:par>
                          <p:cTn id="24" fill="hold">
                            <p:stCondLst>
                              <p:cond delay="3250"/>
                            </p:stCondLst>
                            <p:childTnLst>
                              <p:par>
                                <p:cTn id="25" presetID="42"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par>
                          <p:cTn id="30" fill="hold">
                            <p:stCondLst>
                              <p:cond delay="4250"/>
                            </p:stCondLst>
                            <p:childTnLst>
                              <p:par>
                                <p:cTn id="31" presetID="22" presetClass="entr" presetSubtype="2" fill="hold" nodeType="afterEffect">
                                  <p:stCondLst>
                                    <p:cond delay="0"/>
                                  </p:stCondLst>
                                  <p:childTnLst>
                                    <p:set>
                                      <p:cBhvr>
                                        <p:cTn id="32" dur="1" fill="hold">
                                          <p:stCondLst>
                                            <p:cond delay="0"/>
                                          </p:stCondLst>
                                        </p:cTn>
                                        <p:tgtEl>
                                          <p:spTgt spid="255"/>
                                        </p:tgtEl>
                                        <p:attrNameLst>
                                          <p:attrName>style.visibility</p:attrName>
                                        </p:attrNameLst>
                                      </p:cBhvr>
                                      <p:to>
                                        <p:strVal val="visible"/>
                                      </p:to>
                                    </p:set>
                                    <p:animEffect transition="in" filter="wipe(right)">
                                      <p:cBhvr>
                                        <p:cTn id="33" dur="500"/>
                                        <p:tgtEl>
                                          <p:spTgt spid="255"/>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14"/>
                                        </p:tgtEl>
                                        <p:attrNameLst>
                                          <p:attrName>style.visibility</p:attrName>
                                        </p:attrNameLst>
                                      </p:cBhvr>
                                      <p:to>
                                        <p:strVal val="visible"/>
                                      </p:to>
                                    </p:set>
                                    <p:animEffect transition="in" filter="fade">
                                      <p:cBhvr>
                                        <p:cTn id="37" dur="1000"/>
                                        <p:tgtEl>
                                          <p:spTgt spid="214"/>
                                        </p:tgtEl>
                                      </p:cBhvr>
                                    </p:animEffect>
                                    <p:anim calcmode="lin" valueType="num">
                                      <p:cBhvr>
                                        <p:cTn id="38" dur="1000" fill="hold"/>
                                        <p:tgtEl>
                                          <p:spTgt spid="214"/>
                                        </p:tgtEl>
                                        <p:attrNameLst>
                                          <p:attrName>ppt_x</p:attrName>
                                        </p:attrNameLst>
                                      </p:cBhvr>
                                      <p:tavLst>
                                        <p:tav tm="0">
                                          <p:val>
                                            <p:strVal val="#ppt_x"/>
                                          </p:val>
                                        </p:tav>
                                        <p:tav tm="100000">
                                          <p:val>
                                            <p:strVal val="#ppt_x"/>
                                          </p:val>
                                        </p:tav>
                                      </p:tavLst>
                                    </p:anim>
                                    <p:anim calcmode="lin" valueType="num">
                                      <p:cBhvr>
                                        <p:cTn id="39" dur="1000" fill="hold"/>
                                        <p:tgtEl>
                                          <p:spTgt spid="214"/>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42" presetClass="entr" presetSubtype="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par>
                          <p:cTn id="46" fill="hold">
                            <p:stCondLst>
                              <p:cond delay="6750"/>
                            </p:stCondLst>
                            <p:childTnLst>
                              <p:par>
                                <p:cTn id="47" presetID="22" presetClass="entr" presetSubtype="1" fill="hold" nodeType="afterEffect">
                                  <p:stCondLst>
                                    <p:cond delay="0"/>
                                  </p:stCondLst>
                                  <p:childTnLst>
                                    <p:set>
                                      <p:cBhvr>
                                        <p:cTn id="48" dur="1" fill="hold">
                                          <p:stCondLst>
                                            <p:cond delay="0"/>
                                          </p:stCondLst>
                                        </p:cTn>
                                        <p:tgtEl>
                                          <p:spTgt spid="281"/>
                                        </p:tgtEl>
                                        <p:attrNameLst>
                                          <p:attrName>style.visibility</p:attrName>
                                        </p:attrNameLst>
                                      </p:cBhvr>
                                      <p:to>
                                        <p:strVal val="visible"/>
                                      </p:to>
                                    </p:set>
                                    <p:animEffect transition="in" filter="wipe(up)">
                                      <p:cBhvr>
                                        <p:cTn id="49" dur="500"/>
                                        <p:tgtEl>
                                          <p:spTgt spid="281"/>
                                        </p:tgtEl>
                                      </p:cBhvr>
                                    </p:animEffect>
                                  </p:childTnLst>
                                </p:cTn>
                              </p:par>
                            </p:childTnLst>
                          </p:cTn>
                        </p:par>
                        <p:par>
                          <p:cTn id="50" fill="hold">
                            <p:stCondLst>
                              <p:cond delay="7250"/>
                            </p:stCondLst>
                            <p:childTnLst>
                              <p:par>
                                <p:cTn id="51" presetID="42" presetClass="entr" presetSubtype="0" fill="hold" grpId="0" nodeType="afterEffect">
                                  <p:stCondLst>
                                    <p:cond delay="0"/>
                                  </p:stCondLst>
                                  <p:childTnLst>
                                    <p:set>
                                      <p:cBhvr>
                                        <p:cTn id="52" dur="1" fill="hold">
                                          <p:stCondLst>
                                            <p:cond delay="0"/>
                                          </p:stCondLst>
                                        </p:cTn>
                                        <p:tgtEl>
                                          <p:spTgt spid="215"/>
                                        </p:tgtEl>
                                        <p:attrNameLst>
                                          <p:attrName>style.visibility</p:attrName>
                                        </p:attrNameLst>
                                      </p:cBhvr>
                                      <p:to>
                                        <p:strVal val="visible"/>
                                      </p:to>
                                    </p:set>
                                    <p:animEffect transition="in" filter="fade">
                                      <p:cBhvr>
                                        <p:cTn id="53" dur="1000"/>
                                        <p:tgtEl>
                                          <p:spTgt spid="215"/>
                                        </p:tgtEl>
                                      </p:cBhvr>
                                    </p:animEffect>
                                    <p:anim calcmode="lin" valueType="num">
                                      <p:cBhvr>
                                        <p:cTn id="54" dur="1000" fill="hold"/>
                                        <p:tgtEl>
                                          <p:spTgt spid="215"/>
                                        </p:tgtEl>
                                        <p:attrNameLst>
                                          <p:attrName>ppt_x</p:attrName>
                                        </p:attrNameLst>
                                      </p:cBhvr>
                                      <p:tavLst>
                                        <p:tav tm="0">
                                          <p:val>
                                            <p:strVal val="#ppt_x"/>
                                          </p:val>
                                        </p:tav>
                                        <p:tav tm="100000">
                                          <p:val>
                                            <p:strVal val="#ppt_x"/>
                                          </p:val>
                                        </p:tav>
                                      </p:tavLst>
                                    </p:anim>
                                    <p:anim calcmode="lin" valueType="num">
                                      <p:cBhvr>
                                        <p:cTn id="55" dur="1000" fill="hold"/>
                                        <p:tgtEl>
                                          <p:spTgt spid="215"/>
                                        </p:tgtEl>
                                        <p:attrNameLst>
                                          <p:attrName>ppt_y</p:attrName>
                                        </p:attrNameLst>
                                      </p:cBhvr>
                                      <p:tavLst>
                                        <p:tav tm="0">
                                          <p:val>
                                            <p:strVal val="#ppt_y+.1"/>
                                          </p:val>
                                        </p:tav>
                                        <p:tav tm="100000">
                                          <p:val>
                                            <p:strVal val="#ppt_y"/>
                                          </p:val>
                                        </p:tav>
                                      </p:tavLst>
                                    </p:anim>
                                  </p:childTnLst>
                                </p:cTn>
                              </p:par>
                            </p:childTnLst>
                          </p:cTn>
                        </p:par>
                        <p:par>
                          <p:cTn id="56" fill="hold">
                            <p:stCondLst>
                              <p:cond delay="8250"/>
                            </p:stCondLst>
                            <p:childTnLst>
                              <p:par>
                                <p:cTn id="57" presetID="42" presetClass="entr" presetSubtype="0"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par>
                          <p:cTn id="62" fill="hold">
                            <p:stCondLst>
                              <p:cond delay="9250"/>
                            </p:stCondLst>
                            <p:childTnLst>
                              <p:par>
                                <p:cTn id="63" presetID="22" presetClass="entr" presetSubtype="1" fill="hold" nodeType="afterEffect">
                                  <p:stCondLst>
                                    <p:cond delay="0"/>
                                  </p:stCondLst>
                                  <p:childTnLst>
                                    <p:set>
                                      <p:cBhvr>
                                        <p:cTn id="64" dur="1" fill="hold">
                                          <p:stCondLst>
                                            <p:cond delay="0"/>
                                          </p:stCondLst>
                                        </p:cTn>
                                        <p:tgtEl>
                                          <p:spTgt spid="261"/>
                                        </p:tgtEl>
                                        <p:attrNameLst>
                                          <p:attrName>style.visibility</p:attrName>
                                        </p:attrNameLst>
                                      </p:cBhvr>
                                      <p:to>
                                        <p:strVal val="visible"/>
                                      </p:to>
                                    </p:set>
                                    <p:animEffect transition="in" filter="wipe(up)">
                                      <p:cBhvr>
                                        <p:cTn id="65" dur="500"/>
                                        <p:tgtEl>
                                          <p:spTgt spid="261"/>
                                        </p:tgtEl>
                                      </p:cBhvr>
                                    </p:animEffect>
                                  </p:childTnLst>
                                </p:cTn>
                              </p:par>
                            </p:childTnLst>
                          </p:cTn>
                        </p:par>
                        <p:par>
                          <p:cTn id="66" fill="hold">
                            <p:stCondLst>
                              <p:cond delay="9750"/>
                            </p:stCondLst>
                            <p:childTnLst>
                              <p:par>
                                <p:cTn id="67" presetID="42" presetClass="entr" presetSubtype="0" fill="hold" grpId="0" nodeType="afterEffect">
                                  <p:stCondLst>
                                    <p:cond delay="0"/>
                                  </p:stCondLst>
                                  <p:childTnLst>
                                    <p:set>
                                      <p:cBhvr>
                                        <p:cTn id="68" dur="1" fill="hold">
                                          <p:stCondLst>
                                            <p:cond delay="0"/>
                                          </p:stCondLst>
                                        </p:cTn>
                                        <p:tgtEl>
                                          <p:spTgt spid="218"/>
                                        </p:tgtEl>
                                        <p:attrNameLst>
                                          <p:attrName>style.visibility</p:attrName>
                                        </p:attrNameLst>
                                      </p:cBhvr>
                                      <p:to>
                                        <p:strVal val="visible"/>
                                      </p:to>
                                    </p:set>
                                    <p:animEffect transition="in" filter="fade">
                                      <p:cBhvr>
                                        <p:cTn id="69" dur="1000"/>
                                        <p:tgtEl>
                                          <p:spTgt spid="218"/>
                                        </p:tgtEl>
                                      </p:cBhvr>
                                    </p:animEffect>
                                    <p:anim calcmode="lin" valueType="num">
                                      <p:cBhvr>
                                        <p:cTn id="70" dur="1000" fill="hold"/>
                                        <p:tgtEl>
                                          <p:spTgt spid="218"/>
                                        </p:tgtEl>
                                        <p:attrNameLst>
                                          <p:attrName>ppt_x</p:attrName>
                                        </p:attrNameLst>
                                      </p:cBhvr>
                                      <p:tavLst>
                                        <p:tav tm="0">
                                          <p:val>
                                            <p:strVal val="#ppt_x"/>
                                          </p:val>
                                        </p:tav>
                                        <p:tav tm="100000">
                                          <p:val>
                                            <p:strVal val="#ppt_x"/>
                                          </p:val>
                                        </p:tav>
                                      </p:tavLst>
                                    </p:anim>
                                    <p:anim calcmode="lin" valueType="num">
                                      <p:cBhvr>
                                        <p:cTn id="71" dur="1000" fill="hold"/>
                                        <p:tgtEl>
                                          <p:spTgt spid="218"/>
                                        </p:tgtEl>
                                        <p:attrNameLst>
                                          <p:attrName>ppt_y</p:attrName>
                                        </p:attrNameLst>
                                      </p:cBhvr>
                                      <p:tavLst>
                                        <p:tav tm="0">
                                          <p:val>
                                            <p:strVal val="#ppt_y+.1"/>
                                          </p:val>
                                        </p:tav>
                                        <p:tav tm="100000">
                                          <p:val>
                                            <p:strVal val="#ppt_y"/>
                                          </p:val>
                                        </p:tav>
                                      </p:tavLst>
                                    </p:anim>
                                  </p:childTnLst>
                                </p:cTn>
                              </p:par>
                            </p:childTnLst>
                          </p:cTn>
                        </p:par>
                        <p:par>
                          <p:cTn id="72" fill="hold">
                            <p:stCondLst>
                              <p:cond delay="10750"/>
                            </p:stCondLst>
                            <p:childTnLst>
                              <p:par>
                                <p:cTn id="73" presetID="42" presetClass="entr" presetSubtype="0" fill="hold" nodeType="after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fade">
                                      <p:cBhvr>
                                        <p:cTn id="75" dur="1000"/>
                                        <p:tgtEl>
                                          <p:spTgt spid="11"/>
                                        </p:tgtEl>
                                      </p:cBhvr>
                                    </p:animEffect>
                                    <p:anim calcmode="lin" valueType="num">
                                      <p:cBhvr>
                                        <p:cTn id="76" dur="1000" fill="hold"/>
                                        <p:tgtEl>
                                          <p:spTgt spid="11"/>
                                        </p:tgtEl>
                                        <p:attrNameLst>
                                          <p:attrName>ppt_x</p:attrName>
                                        </p:attrNameLst>
                                      </p:cBhvr>
                                      <p:tavLst>
                                        <p:tav tm="0">
                                          <p:val>
                                            <p:strVal val="#ppt_x"/>
                                          </p:val>
                                        </p:tav>
                                        <p:tav tm="100000">
                                          <p:val>
                                            <p:strVal val="#ppt_x"/>
                                          </p:val>
                                        </p:tav>
                                      </p:tavLst>
                                    </p:anim>
                                    <p:anim calcmode="lin" valueType="num">
                                      <p:cBhvr>
                                        <p:cTn id="77" dur="1000" fill="hold"/>
                                        <p:tgtEl>
                                          <p:spTgt spid="11"/>
                                        </p:tgtEl>
                                        <p:attrNameLst>
                                          <p:attrName>ppt_y</p:attrName>
                                        </p:attrNameLst>
                                      </p:cBhvr>
                                      <p:tavLst>
                                        <p:tav tm="0">
                                          <p:val>
                                            <p:strVal val="#ppt_y+.1"/>
                                          </p:val>
                                        </p:tav>
                                        <p:tav tm="100000">
                                          <p:val>
                                            <p:strVal val="#ppt_y"/>
                                          </p:val>
                                        </p:tav>
                                      </p:tavLst>
                                    </p:anim>
                                  </p:childTnLst>
                                </p:cTn>
                              </p:par>
                            </p:childTnLst>
                          </p:cTn>
                        </p:par>
                        <p:par>
                          <p:cTn id="78" fill="hold">
                            <p:stCondLst>
                              <p:cond delay="11750"/>
                            </p:stCondLst>
                            <p:childTnLst>
                              <p:par>
                                <p:cTn id="79" presetID="22" presetClass="entr" presetSubtype="4" fill="hold" nodeType="afterEffect">
                                  <p:stCondLst>
                                    <p:cond delay="0"/>
                                  </p:stCondLst>
                                  <p:childTnLst>
                                    <p:set>
                                      <p:cBhvr>
                                        <p:cTn id="80" dur="1" fill="hold">
                                          <p:stCondLst>
                                            <p:cond delay="0"/>
                                          </p:stCondLst>
                                        </p:cTn>
                                        <p:tgtEl>
                                          <p:spTgt spid="265"/>
                                        </p:tgtEl>
                                        <p:attrNameLst>
                                          <p:attrName>style.visibility</p:attrName>
                                        </p:attrNameLst>
                                      </p:cBhvr>
                                      <p:to>
                                        <p:strVal val="visible"/>
                                      </p:to>
                                    </p:set>
                                    <p:animEffect transition="in" filter="wipe(down)">
                                      <p:cBhvr>
                                        <p:cTn id="81" dur="500"/>
                                        <p:tgtEl>
                                          <p:spTgt spid="265"/>
                                        </p:tgtEl>
                                      </p:cBhvr>
                                    </p:animEffect>
                                  </p:childTnLst>
                                </p:cTn>
                              </p:par>
                            </p:childTnLst>
                          </p:cTn>
                        </p:par>
                        <p:par>
                          <p:cTn id="82" fill="hold">
                            <p:stCondLst>
                              <p:cond delay="12250"/>
                            </p:stCondLst>
                            <p:childTnLst>
                              <p:par>
                                <p:cTn id="83" presetID="42" presetClass="entr" presetSubtype="0" fill="hold" grpId="0" nodeType="afterEffect">
                                  <p:stCondLst>
                                    <p:cond delay="0"/>
                                  </p:stCondLst>
                                  <p:childTnLst>
                                    <p:set>
                                      <p:cBhvr>
                                        <p:cTn id="84" dur="1" fill="hold">
                                          <p:stCondLst>
                                            <p:cond delay="0"/>
                                          </p:stCondLst>
                                        </p:cTn>
                                        <p:tgtEl>
                                          <p:spTgt spid="216"/>
                                        </p:tgtEl>
                                        <p:attrNameLst>
                                          <p:attrName>style.visibility</p:attrName>
                                        </p:attrNameLst>
                                      </p:cBhvr>
                                      <p:to>
                                        <p:strVal val="visible"/>
                                      </p:to>
                                    </p:set>
                                    <p:animEffect transition="in" filter="fade">
                                      <p:cBhvr>
                                        <p:cTn id="85" dur="1000"/>
                                        <p:tgtEl>
                                          <p:spTgt spid="216"/>
                                        </p:tgtEl>
                                      </p:cBhvr>
                                    </p:animEffect>
                                    <p:anim calcmode="lin" valueType="num">
                                      <p:cBhvr>
                                        <p:cTn id="86" dur="1000" fill="hold"/>
                                        <p:tgtEl>
                                          <p:spTgt spid="216"/>
                                        </p:tgtEl>
                                        <p:attrNameLst>
                                          <p:attrName>ppt_x</p:attrName>
                                        </p:attrNameLst>
                                      </p:cBhvr>
                                      <p:tavLst>
                                        <p:tav tm="0">
                                          <p:val>
                                            <p:strVal val="#ppt_x"/>
                                          </p:val>
                                        </p:tav>
                                        <p:tav tm="100000">
                                          <p:val>
                                            <p:strVal val="#ppt_x"/>
                                          </p:val>
                                        </p:tav>
                                      </p:tavLst>
                                    </p:anim>
                                    <p:anim calcmode="lin" valueType="num">
                                      <p:cBhvr>
                                        <p:cTn id="87" dur="1000" fill="hold"/>
                                        <p:tgtEl>
                                          <p:spTgt spid="216"/>
                                        </p:tgtEl>
                                        <p:attrNameLst>
                                          <p:attrName>ppt_y</p:attrName>
                                        </p:attrNameLst>
                                      </p:cBhvr>
                                      <p:tavLst>
                                        <p:tav tm="0">
                                          <p:val>
                                            <p:strVal val="#ppt_y+.1"/>
                                          </p:val>
                                        </p:tav>
                                        <p:tav tm="100000">
                                          <p:val>
                                            <p:strVal val="#ppt_y"/>
                                          </p:val>
                                        </p:tav>
                                      </p:tavLst>
                                    </p:anim>
                                  </p:childTnLst>
                                </p:cTn>
                              </p:par>
                            </p:childTnLst>
                          </p:cTn>
                        </p:par>
                        <p:par>
                          <p:cTn id="88" fill="hold">
                            <p:stCondLst>
                              <p:cond delay="13250"/>
                            </p:stCondLst>
                            <p:childTnLst>
                              <p:par>
                                <p:cTn id="89" presetID="42" presetClass="entr" presetSubtype="0" fill="hold"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0"/>
                                        <p:tgtEl>
                                          <p:spTgt spid="9"/>
                                        </p:tgtEl>
                                      </p:cBhvr>
                                    </p:animEffect>
                                    <p:anim calcmode="lin" valueType="num">
                                      <p:cBhvr>
                                        <p:cTn id="92" dur="1000" fill="hold"/>
                                        <p:tgtEl>
                                          <p:spTgt spid="9"/>
                                        </p:tgtEl>
                                        <p:attrNameLst>
                                          <p:attrName>ppt_x</p:attrName>
                                        </p:attrNameLst>
                                      </p:cBhvr>
                                      <p:tavLst>
                                        <p:tav tm="0">
                                          <p:val>
                                            <p:strVal val="#ppt_x"/>
                                          </p:val>
                                        </p:tav>
                                        <p:tav tm="100000">
                                          <p:val>
                                            <p:strVal val="#ppt_x"/>
                                          </p:val>
                                        </p:tav>
                                      </p:tavLst>
                                    </p:anim>
                                    <p:anim calcmode="lin" valueType="num">
                                      <p:cBhvr>
                                        <p:cTn id="93" dur="1000" fill="hold"/>
                                        <p:tgtEl>
                                          <p:spTgt spid="9"/>
                                        </p:tgtEl>
                                        <p:attrNameLst>
                                          <p:attrName>ppt_y</p:attrName>
                                        </p:attrNameLst>
                                      </p:cBhvr>
                                      <p:tavLst>
                                        <p:tav tm="0">
                                          <p:val>
                                            <p:strVal val="#ppt_y+.1"/>
                                          </p:val>
                                        </p:tav>
                                        <p:tav tm="100000">
                                          <p:val>
                                            <p:strVal val="#ppt_y"/>
                                          </p:val>
                                        </p:tav>
                                      </p:tavLst>
                                    </p:anim>
                                  </p:childTnLst>
                                </p:cTn>
                              </p:par>
                            </p:childTnLst>
                          </p:cTn>
                        </p:par>
                        <p:par>
                          <p:cTn id="94" fill="hold">
                            <p:stCondLst>
                              <p:cond delay="14250"/>
                            </p:stCondLst>
                            <p:childTnLst>
                              <p:par>
                                <p:cTn id="95" presetID="22" presetClass="entr" presetSubtype="4" fill="hold" nodeType="afterEffect">
                                  <p:stCondLst>
                                    <p:cond delay="0"/>
                                  </p:stCondLst>
                                  <p:childTnLst>
                                    <p:set>
                                      <p:cBhvr>
                                        <p:cTn id="96" dur="1" fill="hold">
                                          <p:stCondLst>
                                            <p:cond delay="0"/>
                                          </p:stCondLst>
                                        </p:cTn>
                                        <p:tgtEl>
                                          <p:spTgt spid="270"/>
                                        </p:tgtEl>
                                        <p:attrNameLst>
                                          <p:attrName>style.visibility</p:attrName>
                                        </p:attrNameLst>
                                      </p:cBhvr>
                                      <p:to>
                                        <p:strVal val="visible"/>
                                      </p:to>
                                    </p:set>
                                    <p:animEffect transition="in" filter="wipe(down)">
                                      <p:cBhvr>
                                        <p:cTn id="97" dur="500"/>
                                        <p:tgtEl>
                                          <p:spTgt spid="270"/>
                                        </p:tgtEl>
                                      </p:cBhvr>
                                    </p:animEffect>
                                  </p:childTnLst>
                                </p:cTn>
                              </p:par>
                            </p:childTnLst>
                          </p:cTn>
                        </p:par>
                        <p:par>
                          <p:cTn id="98" fill="hold">
                            <p:stCondLst>
                              <p:cond delay="14750"/>
                            </p:stCondLst>
                            <p:childTnLst>
                              <p:par>
                                <p:cTn id="99" presetID="42" presetClass="entr" presetSubtype="0" fill="hold" grpId="0" nodeType="afterEffect">
                                  <p:stCondLst>
                                    <p:cond delay="0"/>
                                  </p:stCondLst>
                                  <p:childTnLst>
                                    <p:set>
                                      <p:cBhvr>
                                        <p:cTn id="100" dur="1" fill="hold">
                                          <p:stCondLst>
                                            <p:cond delay="0"/>
                                          </p:stCondLst>
                                        </p:cTn>
                                        <p:tgtEl>
                                          <p:spTgt spid="217"/>
                                        </p:tgtEl>
                                        <p:attrNameLst>
                                          <p:attrName>style.visibility</p:attrName>
                                        </p:attrNameLst>
                                      </p:cBhvr>
                                      <p:to>
                                        <p:strVal val="visible"/>
                                      </p:to>
                                    </p:set>
                                    <p:animEffect transition="in" filter="fade">
                                      <p:cBhvr>
                                        <p:cTn id="101" dur="1000"/>
                                        <p:tgtEl>
                                          <p:spTgt spid="217"/>
                                        </p:tgtEl>
                                      </p:cBhvr>
                                    </p:animEffect>
                                    <p:anim calcmode="lin" valueType="num">
                                      <p:cBhvr>
                                        <p:cTn id="102" dur="1000" fill="hold"/>
                                        <p:tgtEl>
                                          <p:spTgt spid="217"/>
                                        </p:tgtEl>
                                        <p:attrNameLst>
                                          <p:attrName>ppt_x</p:attrName>
                                        </p:attrNameLst>
                                      </p:cBhvr>
                                      <p:tavLst>
                                        <p:tav tm="0">
                                          <p:val>
                                            <p:strVal val="#ppt_x"/>
                                          </p:val>
                                        </p:tav>
                                        <p:tav tm="100000">
                                          <p:val>
                                            <p:strVal val="#ppt_x"/>
                                          </p:val>
                                        </p:tav>
                                      </p:tavLst>
                                    </p:anim>
                                    <p:anim calcmode="lin" valueType="num">
                                      <p:cBhvr>
                                        <p:cTn id="103" dur="1000" fill="hold"/>
                                        <p:tgtEl>
                                          <p:spTgt spid="2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P spid="214" grpId="0"/>
      <p:bldP spid="215" grpId="0"/>
      <p:bldP spid="216" grpId="0"/>
      <p:bldP spid="217" grpId="0"/>
      <p:bldP spid="2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TotalTime>
  <Words>1261</Words>
  <Application>Microsoft Office PowerPoint</Application>
  <PresentationFormat>Widescreen</PresentationFormat>
  <Paragraphs>54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180</cp:revision>
  <dcterms:created xsi:type="dcterms:W3CDTF">2016-09-28T22:08:47Z</dcterms:created>
  <dcterms:modified xsi:type="dcterms:W3CDTF">2016-10-04T22:54:01Z</dcterms:modified>
</cp:coreProperties>
</file>