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6402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3567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11474746" y="2043642"/>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solidFill>
            <a:srgbClr val="62768F"/>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8739589" y="4381964"/>
            <a:ext cx="1075287" cy="793667"/>
            <a:chOff x="8750259" y="5209339"/>
            <a:chExt cx="1075287" cy="793667"/>
          </a:xfrm>
          <a:effectLst>
            <a:outerShdw blurRad="50800" dist="38100" dir="18900000" algn="bl"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p:grpSpPr>
          <p:grpSp>
            <p:nvGrpSpPr>
              <p:cNvPr id="25" name="Group 24"/>
              <p:cNvGrpSpPr/>
              <p:nvPr/>
            </p:nvGrpSpPr>
            <p:grpSpPr>
              <a:xfrm>
                <a:off x="8750259" y="5384288"/>
                <a:ext cx="1075287" cy="618718"/>
                <a:chOff x="8750259" y="5384288"/>
                <a:chExt cx="1075287" cy="618718"/>
              </a:xfrm>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9272967" y="452048"/>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solidFill>
            <a:srgbClr val="2C3749"/>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6215972" y="519244"/>
            <a:ext cx="3968322" cy="3093582"/>
            <a:chOff x="6219922" y="1347695"/>
            <a:chExt cx="3968322" cy="3093582"/>
          </a:xfrm>
          <a:solidFill>
            <a:srgbClr val="8397B1"/>
          </a:solidFill>
          <a:effectLst>
            <a:outerShdw blurRad="50800" dist="38100" dir="18900000" algn="bl" rotWithShape="0">
              <a:prstClr val="black">
                <a:alpha val="40000"/>
              </a:prstClr>
            </a:outerShdw>
          </a:effectLst>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227" name="Oval 226"/>
          <p:cNvSpPr>
            <a:spLocks noChangeAspect="1"/>
          </p:cNvSpPr>
          <p:nvPr/>
        </p:nvSpPr>
        <p:spPr>
          <a:xfrm>
            <a:off x="745742" y="1882046"/>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33E50"/>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5" name="Freeform 51"/>
          <p:cNvSpPr>
            <a:spLocks/>
          </p:cNvSpPr>
          <p:nvPr/>
        </p:nvSpPr>
        <p:spPr bwMode="auto">
          <a:xfrm>
            <a:off x="5014489" y="1680947"/>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solidFill>
            <a:srgbClr val="EF3425"/>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6938910" y="3191470"/>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solidFill>
            <a:srgbClr val="EF3425"/>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33886" y="5413404"/>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36" name="Freeform 92"/>
          <p:cNvSpPr>
            <a:spLocks/>
          </p:cNvSpPr>
          <p:nvPr/>
        </p:nvSpPr>
        <p:spPr bwMode="auto">
          <a:xfrm>
            <a:off x="7278095" y="4097131"/>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solidFill>
            <a:srgbClr val="44546B"/>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82" name="Picture 8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1932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27"/>
                                        </p:tgtEl>
                                        <p:attrNameLst>
                                          <p:attrName>style.visibility</p:attrName>
                                        </p:attrNameLst>
                                      </p:cBhvr>
                                      <p:to>
                                        <p:strVal val="visible"/>
                                      </p:to>
                                    </p:set>
                                    <p:anim calcmode="lin" valueType="num">
                                      <p:cBhvr>
                                        <p:cTn id="27" dur="500" fill="hold"/>
                                        <p:tgtEl>
                                          <p:spTgt spid="227"/>
                                        </p:tgtEl>
                                        <p:attrNameLst>
                                          <p:attrName>ppt_w</p:attrName>
                                        </p:attrNameLst>
                                      </p:cBhvr>
                                      <p:tavLst>
                                        <p:tav tm="0">
                                          <p:val>
                                            <p:fltVal val="0"/>
                                          </p:val>
                                        </p:tav>
                                        <p:tav tm="100000">
                                          <p:val>
                                            <p:strVal val="#ppt_w"/>
                                          </p:val>
                                        </p:tav>
                                      </p:tavLst>
                                    </p:anim>
                                    <p:anim calcmode="lin" valueType="num">
                                      <p:cBhvr>
                                        <p:cTn id="28" dur="500" fill="hold"/>
                                        <p:tgtEl>
                                          <p:spTgt spid="227"/>
                                        </p:tgtEl>
                                        <p:attrNameLst>
                                          <p:attrName>ppt_h</p:attrName>
                                        </p:attrNameLst>
                                      </p:cBhvr>
                                      <p:tavLst>
                                        <p:tav tm="0">
                                          <p:val>
                                            <p:fltVal val="0"/>
                                          </p:val>
                                        </p:tav>
                                        <p:tav tm="100000">
                                          <p:val>
                                            <p:strVal val="#ppt_h"/>
                                          </p:val>
                                        </p:tav>
                                      </p:tavLst>
                                    </p:anim>
                                    <p:animEffect transition="in" filter="fade">
                                      <p:cBhvr>
                                        <p:cTn id="29" dur="500"/>
                                        <p:tgtEl>
                                          <p:spTgt spid="227"/>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225"/>
                                        </p:tgtEl>
                                        <p:attrNameLst>
                                          <p:attrName>style.visibility</p:attrName>
                                        </p:attrNameLst>
                                      </p:cBhvr>
                                      <p:to>
                                        <p:strVal val="visible"/>
                                      </p:to>
                                    </p:set>
                                    <p:animEffect transition="in" filter="fade">
                                      <p:cBhvr>
                                        <p:cTn id="33" dur="1000"/>
                                        <p:tgtEl>
                                          <p:spTgt spid="225"/>
                                        </p:tgtEl>
                                      </p:cBhvr>
                                    </p:animEffect>
                                    <p:anim calcmode="lin" valueType="num">
                                      <p:cBhvr>
                                        <p:cTn id="34" dur="1000" fill="hold"/>
                                        <p:tgtEl>
                                          <p:spTgt spid="225"/>
                                        </p:tgtEl>
                                        <p:attrNameLst>
                                          <p:attrName>ppt_x</p:attrName>
                                        </p:attrNameLst>
                                      </p:cBhvr>
                                      <p:tavLst>
                                        <p:tav tm="0">
                                          <p:val>
                                            <p:strVal val="#ppt_x"/>
                                          </p:val>
                                        </p:tav>
                                        <p:tav tm="100000">
                                          <p:val>
                                            <p:strVal val="#ppt_x"/>
                                          </p:val>
                                        </p:tav>
                                      </p:tavLst>
                                    </p:anim>
                                    <p:anim calcmode="lin" valueType="num">
                                      <p:cBhvr>
                                        <p:cTn id="35" dur="1000" fill="hold"/>
                                        <p:tgtEl>
                                          <p:spTgt spid="225"/>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350"/>
                                        </p:tgtEl>
                                        <p:attrNameLst>
                                          <p:attrName>style.visibility</p:attrName>
                                        </p:attrNameLst>
                                      </p:cBhvr>
                                      <p:to>
                                        <p:strVal val="visible"/>
                                      </p:to>
                                    </p:set>
                                    <p:anim calcmode="lin" valueType="num">
                                      <p:cBhvr>
                                        <p:cTn id="45" dur="500" fill="hold"/>
                                        <p:tgtEl>
                                          <p:spTgt spid="350"/>
                                        </p:tgtEl>
                                        <p:attrNameLst>
                                          <p:attrName>ppt_w</p:attrName>
                                        </p:attrNameLst>
                                      </p:cBhvr>
                                      <p:tavLst>
                                        <p:tav tm="0">
                                          <p:val>
                                            <p:fltVal val="0"/>
                                          </p:val>
                                        </p:tav>
                                        <p:tav tm="100000">
                                          <p:val>
                                            <p:strVal val="#ppt_w"/>
                                          </p:val>
                                        </p:tav>
                                      </p:tavLst>
                                    </p:anim>
                                    <p:anim calcmode="lin" valueType="num">
                                      <p:cBhvr>
                                        <p:cTn id="46" dur="500" fill="hold"/>
                                        <p:tgtEl>
                                          <p:spTgt spid="350"/>
                                        </p:tgtEl>
                                        <p:attrNameLst>
                                          <p:attrName>ppt_h</p:attrName>
                                        </p:attrNameLst>
                                      </p:cBhvr>
                                      <p:tavLst>
                                        <p:tav tm="0">
                                          <p:val>
                                            <p:fltVal val="0"/>
                                          </p:val>
                                        </p:tav>
                                        <p:tav tm="100000">
                                          <p:val>
                                            <p:strVal val="#ppt_h"/>
                                          </p:val>
                                        </p:tav>
                                      </p:tavLst>
                                    </p:anim>
                                    <p:animEffect transition="in" filter="fade">
                                      <p:cBhvr>
                                        <p:cTn id="47" dur="500"/>
                                        <p:tgtEl>
                                          <p:spTgt spid="35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31"/>
                                        </p:tgtEl>
                                        <p:attrNameLst>
                                          <p:attrName>style.visibility</p:attrName>
                                        </p:attrNameLst>
                                      </p:cBhvr>
                                      <p:to>
                                        <p:strVal val="visible"/>
                                      </p:to>
                                    </p:set>
                                    <p:anim calcmode="lin" valueType="num">
                                      <p:cBhvr>
                                        <p:cTn id="50" dur="500" fill="hold"/>
                                        <p:tgtEl>
                                          <p:spTgt spid="231"/>
                                        </p:tgtEl>
                                        <p:attrNameLst>
                                          <p:attrName>ppt_w</p:attrName>
                                        </p:attrNameLst>
                                      </p:cBhvr>
                                      <p:tavLst>
                                        <p:tav tm="0">
                                          <p:val>
                                            <p:fltVal val="0"/>
                                          </p:val>
                                        </p:tav>
                                        <p:tav tm="100000">
                                          <p:val>
                                            <p:strVal val="#ppt_w"/>
                                          </p:val>
                                        </p:tav>
                                      </p:tavLst>
                                    </p:anim>
                                    <p:anim calcmode="lin" valueType="num">
                                      <p:cBhvr>
                                        <p:cTn id="51" dur="500" fill="hold"/>
                                        <p:tgtEl>
                                          <p:spTgt spid="231"/>
                                        </p:tgtEl>
                                        <p:attrNameLst>
                                          <p:attrName>ppt_h</p:attrName>
                                        </p:attrNameLst>
                                      </p:cBhvr>
                                      <p:tavLst>
                                        <p:tav tm="0">
                                          <p:val>
                                            <p:fltVal val="0"/>
                                          </p:val>
                                        </p:tav>
                                        <p:tav tm="100000">
                                          <p:val>
                                            <p:strVal val="#ppt_h"/>
                                          </p:val>
                                        </p:tav>
                                      </p:tavLst>
                                    </p:anim>
                                    <p:animEffect transition="in" filter="fade">
                                      <p:cBhvr>
                                        <p:cTn id="52" dur="500"/>
                                        <p:tgtEl>
                                          <p:spTgt spid="231"/>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29"/>
                                        </p:tgtEl>
                                        <p:attrNameLst>
                                          <p:attrName>style.visibility</p:attrName>
                                        </p:attrNameLst>
                                      </p:cBhvr>
                                      <p:to>
                                        <p:strVal val="visible"/>
                                      </p:to>
                                    </p:set>
                                    <p:animEffect transition="in" filter="fade">
                                      <p:cBhvr>
                                        <p:cTn id="56" dur="1000"/>
                                        <p:tgtEl>
                                          <p:spTgt spid="229"/>
                                        </p:tgtEl>
                                      </p:cBhvr>
                                    </p:animEffect>
                                    <p:anim calcmode="lin" valueType="num">
                                      <p:cBhvr>
                                        <p:cTn id="57" dur="1000" fill="hold"/>
                                        <p:tgtEl>
                                          <p:spTgt spid="229"/>
                                        </p:tgtEl>
                                        <p:attrNameLst>
                                          <p:attrName>ppt_x</p:attrName>
                                        </p:attrNameLst>
                                      </p:cBhvr>
                                      <p:tavLst>
                                        <p:tav tm="0">
                                          <p:val>
                                            <p:strVal val="#ppt_x"/>
                                          </p:val>
                                        </p:tav>
                                        <p:tav tm="100000">
                                          <p:val>
                                            <p:strVal val="#ppt_x"/>
                                          </p:val>
                                        </p:tav>
                                      </p:tavLst>
                                    </p:anim>
                                    <p:anim calcmode="lin" valueType="num">
                                      <p:cBhvr>
                                        <p:cTn id="58" dur="1000" fill="hold"/>
                                        <p:tgtEl>
                                          <p:spTgt spid="229"/>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436"/>
                                        </p:tgtEl>
                                        <p:attrNameLst>
                                          <p:attrName>style.visibility</p:attrName>
                                        </p:attrNameLst>
                                      </p:cBhvr>
                                      <p:to>
                                        <p:strVal val="visible"/>
                                      </p:to>
                                    </p:set>
                                    <p:anim calcmode="lin" valueType="num">
                                      <p:cBhvr>
                                        <p:cTn id="62" dur="500" fill="hold"/>
                                        <p:tgtEl>
                                          <p:spTgt spid="436"/>
                                        </p:tgtEl>
                                        <p:attrNameLst>
                                          <p:attrName>ppt_w</p:attrName>
                                        </p:attrNameLst>
                                      </p:cBhvr>
                                      <p:tavLst>
                                        <p:tav tm="0">
                                          <p:val>
                                            <p:fltVal val="0"/>
                                          </p:val>
                                        </p:tav>
                                        <p:tav tm="100000">
                                          <p:val>
                                            <p:strVal val="#ppt_w"/>
                                          </p:val>
                                        </p:tav>
                                      </p:tavLst>
                                    </p:anim>
                                    <p:anim calcmode="lin" valueType="num">
                                      <p:cBhvr>
                                        <p:cTn id="63" dur="500" fill="hold"/>
                                        <p:tgtEl>
                                          <p:spTgt spid="436"/>
                                        </p:tgtEl>
                                        <p:attrNameLst>
                                          <p:attrName>ppt_h</p:attrName>
                                        </p:attrNameLst>
                                      </p:cBhvr>
                                      <p:tavLst>
                                        <p:tav tm="0">
                                          <p:val>
                                            <p:fltVal val="0"/>
                                          </p:val>
                                        </p:tav>
                                        <p:tav tm="100000">
                                          <p:val>
                                            <p:strVal val="#ppt_h"/>
                                          </p:val>
                                        </p:tav>
                                      </p:tavLst>
                                    </p:anim>
                                    <p:animEffect transition="in" filter="fade">
                                      <p:cBhvr>
                                        <p:cTn id="64" dur="500"/>
                                        <p:tgtEl>
                                          <p:spTgt spid="436"/>
                                        </p:tgtEl>
                                      </p:cBhvr>
                                    </p:animEffect>
                                  </p:childTnLst>
                                </p:cTn>
                              </p:par>
                            </p:childTnLst>
                          </p:cTn>
                        </p:par>
                        <p:par>
                          <p:cTn id="65" fill="hold">
                            <p:stCondLst>
                              <p:cond delay="5250"/>
                            </p:stCondLst>
                            <p:childTnLst>
                              <p:par>
                                <p:cTn id="66" presetID="53" presetClass="entr" presetSubtype="16" fill="hold" grpId="0" nodeType="afterEffect">
                                  <p:stCondLst>
                                    <p:cond delay="0"/>
                                  </p:stCondLst>
                                  <p:childTnLst>
                                    <p:set>
                                      <p:cBhvr>
                                        <p:cTn id="67" dur="1" fill="hold">
                                          <p:stCondLst>
                                            <p:cond delay="0"/>
                                          </p:stCondLst>
                                        </p:cTn>
                                        <p:tgtEl>
                                          <p:spTgt spid="449"/>
                                        </p:tgtEl>
                                        <p:attrNameLst>
                                          <p:attrName>style.visibility</p:attrName>
                                        </p:attrNameLst>
                                      </p:cBhvr>
                                      <p:to>
                                        <p:strVal val="visible"/>
                                      </p:to>
                                    </p:set>
                                    <p:anim calcmode="lin" valueType="num">
                                      <p:cBhvr>
                                        <p:cTn id="68" dur="500" fill="hold"/>
                                        <p:tgtEl>
                                          <p:spTgt spid="449"/>
                                        </p:tgtEl>
                                        <p:attrNameLst>
                                          <p:attrName>ppt_w</p:attrName>
                                        </p:attrNameLst>
                                      </p:cBhvr>
                                      <p:tavLst>
                                        <p:tav tm="0">
                                          <p:val>
                                            <p:fltVal val="0"/>
                                          </p:val>
                                        </p:tav>
                                        <p:tav tm="100000">
                                          <p:val>
                                            <p:strVal val="#ppt_w"/>
                                          </p:val>
                                        </p:tav>
                                      </p:tavLst>
                                    </p:anim>
                                    <p:anim calcmode="lin" valueType="num">
                                      <p:cBhvr>
                                        <p:cTn id="69" dur="500" fill="hold"/>
                                        <p:tgtEl>
                                          <p:spTgt spid="449"/>
                                        </p:tgtEl>
                                        <p:attrNameLst>
                                          <p:attrName>ppt_h</p:attrName>
                                        </p:attrNameLst>
                                      </p:cBhvr>
                                      <p:tavLst>
                                        <p:tav tm="0">
                                          <p:val>
                                            <p:fltVal val="0"/>
                                          </p:val>
                                        </p:tav>
                                        <p:tav tm="100000">
                                          <p:val>
                                            <p:strVal val="#ppt_h"/>
                                          </p:val>
                                        </p:tav>
                                      </p:tavLst>
                                    </p:anim>
                                    <p:animEffect transition="in" filter="fade">
                                      <p:cBhvr>
                                        <p:cTn id="70" dur="500"/>
                                        <p:tgtEl>
                                          <p:spTgt spid="44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0"/>
                                        </p:tgtEl>
                                        <p:attrNameLst>
                                          <p:attrName>style.visibility</p:attrName>
                                        </p:attrNameLst>
                                      </p:cBhvr>
                                      <p:to>
                                        <p:strVal val="visible"/>
                                      </p:to>
                                    </p:set>
                                    <p:anim calcmode="lin" valueType="num">
                                      <p:cBhvr>
                                        <p:cTn id="73" dur="500" fill="hold"/>
                                        <p:tgtEl>
                                          <p:spTgt spid="240"/>
                                        </p:tgtEl>
                                        <p:attrNameLst>
                                          <p:attrName>ppt_w</p:attrName>
                                        </p:attrNameLst>
                                      </p:cBhvr>
                                      <p:tavLst>
                                        <p:tav tm="0">
                                          <p:val>
                                            <p:fltVal val="0"/>
                                          </p:val>
                                        </p:tav>
                                        <p:tav tm="100000">
                                          <p:val>
                                            <p:strVal val="#ppt_w"/>
                                          </p:val>
                                        </p:tav>
                                      </p:tavLst>
                                    </p:anim>
                                    <p:anim calcmode="lin" valueType="num">
                                      <p:cBhvr>
                                        <p:cTn id="74" dur="500" fill="hold"/>
                                        <p:tgtEl>
                                          <p:spTgt spid="240"/>
                                        </p:tgtEl>
                                        <p:attrNameLst>
                                          <p:attrName>ppt_h</p:attrName>
                                        </p:attrNameLst>
                                      </p:cBhvr>
                                      <p:tavLst>
                                        <p:tav tm="0">
                                          <p:val>
                                            <p:fltVal val="0"/>
                                          </p:val>
                                        </p:tav>
                                        <p:tav tm="100000">
                                          <p:val>
                                            <p:strVal val="#ppt_h"/>
                                          </p:val>
                                        </p:tav>
                                      </p:tavLst>
                                    </p:anim>
                                    <p:animEffect transition="in" filter="fade">
                                      <p:cBhvr>
                                        <p:cTn id="75" dur="500"/>
                                        <p:tgtEl>
                                          <p:spTgt spid="240"/>
                                        </p:tgtEl>
                                      </p:cBhvr>
                                    </p:animEffect>
                                  </p:childTnLst>
                                </p:cTn>
                              </p:par>
                            </p:childTnLst>
                          </p:cTn>
                        </p:par>
                        <p:par>
                          <p:cTn id="76" fill="hold">
                            <p:stCondLst>
                              <p:cond delay="5750"/>
                            </p:stCondLst>
                            <p:childTnLst>
                              <p:par>
                                <p:cTn id="77" presetID="42" presetClass="entr" presetSubtype="0" fill="hold" grpId="0" nodeType="afterEffect">
                                  <p:stCondLst>
                                    <p:cond delay="0"/>
                                  </p:stCondLst>
                                  <p:childTnLst>
                                    <p:set>
                                      <p:cBhvr>
                                        <p:cTn id="78" dur="1" fill="hold">
                                          <p:stCondLst>
                                            <p:cond delay="0"/>
                                          </p:stCondLst>
                                        </p:cTn>
                                        <p:tgtEl>
                                          <p:spTgt spid="237"/>
                                        </p:tgtEl>
                                        <p:attrNameLst>
                                          <p:attrName>style.visibility</p:attrName>
                                        </p:attrNameLst>
                                      </p:cBhvr>
                                      <p:to>
                                        <p:strVal val="visible"/>
                                      </p:to>
                                    </p:set>
                                    <p:animEffect transition="in" filter="fade">
                                      <p:cBhvr>
                                        <p:cTn id="79" dur="1000"/>
                                        <p:tgtEl>
                                          <p:spTgt spid="237"/>
                                        </p:tgtEl>
                                      </p:cBhvr>
                                    </p:animEffect>
                                    <p:anim calcmode="lin" valueType="num">
                                      <p:cBhvr>
                                        <p:cTn id="80" dur="1000" fill="hold"/>
                                        <p:tgtEl>
                                          <p:spTgt spid="237"/>
                                        </p:tgtEl>
                                        <p:attrNameLst>
                                          <p:attrName>ppt_x</p:attrName>
                                        </p:attrNameLst>
                                      </p:cBhvr>
                                      <p:tavLst>
                                        <p:tav tm="0">
                                          <p:val>
                                            <p:strVal val="#ppt_x"/>
                                          </p:val>
                                        </p:tav>
                                        <p:tav tm="100000">
                                          <p:val>
                                            <p:strVal val="#ppt_x"/>
                                          </p:val>
                                        </p:tav>
                                      </p:tavLst>
                                    </p:anim>
                                    <p:anim calcmode="lin" valueType="num">
                                      <p:cBhvr>
                                        <p:cTn id="81" dur="1000" fill="hold"/>
                                        <p:tgtEl>
                                          <p:spTgt spid="237"/>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53" presetClass="entr" presetSubtype="16" fill="hold" grpId="0" nodeType="afterEffect">
                                  <p:stCondLst>
                                    <p:cond delay="0"/>
                                  </p:stCondLst>
                                  <p:childTnLst>
                                    <p:set>
                                      <p:cBhvr>
                                        <p:cTn id="84" dur="1" fill="hold">
                                          <p:stCondLst>
                                            <p:cond delay="0"/>
                                          </p:stCondLst>
                                        </p:cTn>
                                        <p:tgtEl>
                                          <p:spTgt spid="432"/>
                                        </p:tgtEl>
                                        <p:attrNameLst>
                                          <p:attrName>style.visibility</p:attrName>
                                        </p:attrNameLst>
                                      </p:cBhvr>
                                      <p:to>
                                        <p:strVal val="visible"/>
                                      </p:to>
                                    </p:set>
                                    <p:anim calcmode="lin" valueType="num">
                                      <p:cBhvr>
                                        <p:cTn id="85" dur="500" fill="hold"/>
                                        <p:tgtEl>
                                          <p:spTgt spid="432"/>
                                        </p:tgtEl>
                                        <p:attrNameLst>
                                          <p:attrName>ppt_w</p:attrName>
                                        </p:attrNameLst>
                                      </p:cBhvr>
                                      <p:tavLst>
                                        <p:tav tm="0">
                                          <p:val>
                                            <p:fltVal val="0"/>
                                          </p:val>
                                        </p:tav>
                                        <p:tav tm="100000">
                                          <p:val>
                                            <p:strVal val="#ppt_w"/>
                                          </p:val>
                                        </p:tav>
                                      </p:tavLst>
                                    </p:anim>
                                    <p:anim calcmode="lin" valueType="num">
                                      <p:cBhvr>
                                        <p:cTn id="86" dur="500" fill="hold"/>
                                        <p:tgtEl>
                                          <p:spTgt spid="432"/>
                                        </p:tgtEl>
                                        <p:attrNameLst>
                                          <p:attrName>ppt_h</p:attrName>
                                        </p:attrNameLst>
                                      </p:cBhvr>
                                      <p:tavLst>
                                        <p:tav tm="0">
                                          <p:val>
                                            <p:fltVal val="0"/>
                                          </p:val>
                                        </p:tav>
                                        <p:tav tm="100000">
                                          <p:val>
                                            <p:strVal val="#ppt_h"/>
                                          </p:val>
                                        </p:tav>
                                      </p:tavLst>
                                    </p:anim>
                                    <p:animEffect transition="in" filter="fade">
                                      <p:cBhvr>
                                        <p:cTn id="87" dur="500"/>
                                        <p:tgtEl>
                                          <p:spTgt spid="432"/>
                                        </p:tgtEl>
                                      </p:cBhvr>
                                    </p:animEffect>
                                  </p:childTnLst>
                                </p:cTn>
                              </p:par>
                            </p:childTnLst>
                          </p:cTn>
                        </p:par>
                        <p:par>
                          <p:cTn id="88" fill="hold">
                            <p:stCondLst>
                              <p:cond delay="7250"/>
                            </p:stCondLst>
                            <p:childTnLst>
                              <p:par>
                                <p:cTn id="89" presetID="53" presetClass="entr" presetSubtype="16" fill="hold" grpId="0" nodeType="afterEffect">
                                  <p:stCondLst>
                                    <p:cond delay="0"/>
                                  </p:stCondLst>
                                  <p:childTnLst>
                                    <p:set>
                                      <p:cBhvr>
                                        <p:cTn id="90" dur="1" fill="hold">
                                          <p:stCondLst>
                                            <p:cond delay="0"/>
                                          </p:stCondLst>
                                        </p:cTn>
                                        <p:tgtEl>
                                          <p:spTgt spid="450"/>
                                        </p:tgtEl>
                                        <p:attrNameLst>
                                          <p:attrName>style.visibility</p:attrName>
                                        </p:attrNameLst>
                                      </p:cBhvr>
                                      <p:to>
                                        <p:strVal val="visible"/>
                                      </p:to>
                                    </p:set>
                                    <p:anim calcmode="lin" valueType="num">
                                      <p:cBhvr>
                                        <p:cTn id="91" dur="500" fill="hold"/>
                                        <p:tgtEl>
                                          <p:spTgt spid="450"/>
                                        </p:tgtEl>
                                        <p:attrNameLst>
                                          <p:attrName>ppt_w</p:attrName>
                                        </p:attrNameLst>
                                      </p:cBhvr>
                                      <p:tavLst>
                                        <p:tav tm="0">
                                          <p:val>
                                            <p:fltVal val="0"/>
                                          </p:val>
                                        </p:tav>
                                        <p:tav tm="100000">
                                          <p:val>
                                            <p:strVal val="#ppt_w"/>
                                          </p:val>
                                        </p:tav>
                                      </p:tavLst>
                                    </p:anim>
                                    <p:anim calcmode="lin" valueType="num">
                                      <p:cBhvr>
                                        <p:cTn id="92" dur="500" fill="hold"/>
                                        <p:tgtEl>
                                          <p:spTgt spid="450"/>
                                        </p:tgtEl>
                                        <p:attrNameLst>
                                          <p:attrName>ppt_h</p:attrName>
                                        </p:attrNameLst>
                                      </p:cBhvr>
                                      <p:tavLst>
                                        <p:tav tm="0">
                                          <p:val>
                                            <p:fltVal val="0"/>
                                          </p:val>
                                        </p:tav>
                                        <p:tav tm="100000">
                                          <p:val>
                                            <p:strVal val="#ppt_h"/>
                                          </p:val>
                                        </p:tav>
                                      </p:tavLst>
                                    </p:anim>
                                    <p:animEffect transition="in" filter="fade">
                                      <p:cBhvr>
                                        <p:cTn id="93" dur="500"/>
                                        <p:tgtEl>
                                          <p:spTgt spid="450"/>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45"/>
                                        </p:tgtEl>
                                        <p:attrNameLst>
                                          <p:attrName>style.visibility</p:attrName>
                                        </p:attrNameLst>
                                      </p:cBhvr>
                                      <p:to>
                                        <p:strVal val="visible"/>
                                      </p:to>
                                    </p:set>
                                    <p:anim calcmode="lin" valueType="num">
                                      <p:cBhvr>
                                        <p:cTn id="96" dur="500" fill="hold"/>
                                        <p:tgtEl>
                                          <p:spTgt spid="245"/>
                                        </p:tgtEl>
                                        <p:attrNameLst>
                                          <p:attrName>ppt_w</p:attrName>
                                        </p:attrNameLst>
                                      </p:cBhvr>
                                      <p:tavLst>
                                        <p:tav tm="0">
                                          <p:val>
                                            <p:fltVal val="0"/>
                                          </p:val>
                                        </p:tav>
                                        <p:tav tm="100000">
                                          <p:val>
                                            <p:strVal val="#ppt_w"/>
                                          </p:val>
                                        </p:tav>
                                      </p:tavLst>
                                    </p:anim>
                                    <p:anim calcmode="lin" valueType="num">
                                      <p:cBhvr>
                                        <p:cTn id="97" dur="500" fill="hold"/>
                                        <p:tgtEl>
                                          <p:spTgt spid="245"/>
                                        </p:tgtEl>
                                        <p:attrNameLst>
                                          <p:attrName>ppt_h</p:attrName>
                                        </p:attrNameLst>
                                      </p:cBhvr>
                                      <p:tavLst>
                                        <p:tav tm="0">
                                          <p:val>
                                            <p:fltVal val="0"/>
                                          </p:val>
                                        </p:tav>
                                        <p:tav tm="100000">
                                          <p:val>
                                            <p:strVal val="#ppt_h"/>
                                          </p:val>
                                        </p:tav>
                                      </p:tavLst>
                                    </p:anim>
                                    <p:animEffect transition="in" filter="fade">
                                      <p:cBhvr>
                                        <p:cTn id="98" dur="500"/>
                                        <p:tgtEl>
                                          <p:spTgt spid="245"/>
                                        </p:tgtEl>
                                      </p:cBhvr>
                                    </p:animEffect>
                                  </p:childTnLst>
                                </p:cTn>
                              </p:par>
                            </p:childTnLst>
                          </p:cTn>
                        </p:par>
                        <p:par>
                          <p:cTn id="99" fill="hold">
                            <p:stCondLst>
                              <p:cond delay="7750"/>
                            </p:stCondLst>
                            <p:childTnLst>
                              <p:par>
                                <p:cTn id="100" presetID="42" presetClass="entr" presetSubtype="0" fill="hold" grpId="0" nodeType="afterEffect">
                                  <p:stCondLst>
                                    <p:cond delay="0"/>
                                  </p:stCondLst>
                                  <p:childTnLst>
                                    <p:set>
                                      <p:cBhvr>
                                        <p:cTn id="101" dur="1" fill="hold">
                                          <p:stCondLst>
                                            <p:cond delay="0"/>
                                          </p:stCondLst>
                                        </p:cTn>
                                        <p:tgtEl>
                                          <p:spTgt spid="242"/>
                                        </p:tgtEl>
                                        <p:attrNameLst>
                                          <p:attrName>style.visibility</p:attrName>
                                        </p:attrNameLst>
                                      </p:cBhvr>
                                      <p:to>
                                        <p:strVal val="visible"/>
                                      </p:to>
                                    </p:set>
                                    <p:animEffect transition="in" filter="fade">
                                      <p:cBhvr>
                                        <p:cTn id="102" dur="1000"/>
                                        <p:tgtEl>
                                          <p:spTgt spid="242"/>
                                        </p:tgtEl>
                                      </p:cBhvr>
                                    </p:animEffect>
                                    <p:anim calcmode="lin" valueType="num">
                                      <p:cBhvr>
                                        <p:cTn id="103" dur="1000" fill="hold"/>
                                        <p:tgtEl>
                                          <p:spTgt spid="242"/>
                                        </p:tgtEl>
                                        <p:attrNameLst>
                                          <p:attrName>ppt_x</p:attrName>
                                        </p:attrNameLst>
                                      </p:cBhvr>
                                      <p:tavLst>
                                        <p:tav tm="0">
                                          <p:val>
                                            <p:strVal val="#ppt_x"/>
                                          </p:val>
                                        </p:tav>
                                        <p:tav tm="100000">
                                          <p:val>
                                            <p:strVal val="#ppt_x"/>
                                          </p:val>
                                        </p:tav>
                                      </p:tavLst>
                                    </p:anim>
                                    <p:anim calcmode="lin" valueType="num">
                                      <p:cBhvr>
                                        <p:cTn id="104" dur="1000" fill="hold"/>
                                        <p:tgtEl>
                                          <p:spTgt spid="242"/>
                                        </p:tgtEl>
                                        <p:attrNameLst>
                                          <p:attrName>ppt_y</p:attrName>
                                        </p:attrNameLst>
                                      </p:cBhvr>
                                      <p:tavLst>
                                        <p:tav tm="0">
                                          <p:val>
                                            <p:strVal val="#ppt_y+.1"/>
                                          </p:val>
                                        </p:tav>
                                        <p:tav tm="100000">
                                          <p:val>
                                            <p:strVal val="#ppt_y"/>
                                          </p:val>
                                        </p:tav>
                                      </p:tavLst>
                                    </p:anim>
                                  </p:childTnLst>
                                </p:cTn>
                              </p:par>
                            </p:childTnLst>
                          </p:cTn>
                        </p:par>
                        <p:par>
                          <p:cTn id="105" fill="hold">
                            <p:stCondLst>
                              <p:cond delay="8750"/>
                            </p:stCondLst>
                            <p:childTnLst>
                              <p:par>
                                <p:cTn id="106" presetID="22" presetClass="entr" presetSubtype="8" fill="hold" grpId="0" nodeType="afterEffect">
                                  <p:stCondLst>
                                    <p:cond delay="0"/>
                                  </p:stCondLst>
                                  <p:childTnLst>
                                    <p:set>
                                      <p:cBhvr>
                                        <p:cTn id="107" dur="1" fill="hold">
                                          <p:stCondLst>
                                            <p:cond delay="0"/>
                                          </p:stCondLst>
                                        </p:cTn>
                                        <p:tgtEl>
                                          <p:spTgt spid="454"/>
                                        </p:tgtEl>
                                        <p:attrNameLst>
                                          <p:attrName>style.visibility</p:attrName>
                                        </p:attrNameLst>
                                      </p:cBhvr>
                                      <p:to>
                                        <p:strVal val="visible"/>
                                      </p:to>
                                    </p:set>
                                    <p:animEffect transition="in" filter="wipe(left)">
                                      <p:cBhvr>
                                        <p:cTn id="108" dur="1000"/>
                                        <p:tgtEl>
                                          <p:spTgt spid="454"/>
                                        </p:tgtEl>
                                      </p:cBhvr>
                                    </p:animEffect>
                                  </p:childTnLst>
                                </p:cTn>
                              </p:par>
                            </p:childTnLst>
                          </p:cTn>
                        </p:par>
                        <p:par>
                          <p:cTn id="109" fill="hold">
                            <p:stCondLst>
                              <p:cond delay="9750"/>
                            </p:stCondLst>
                            <p:childTnLst>
                              <p:par>
                                <p:cTn id="110" presetID="53" presetClass="entr" presetSubtype="16" fill="hold" nodeType="after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childTnLst>
                          </p:cTn>
                        </p:par>
                        <p:par>
                          <p:cTn id="115" fill="hold">
                            <p:stCondLst>
                              <p:cond delay="10250"/>
                            </p:stCondLst>
                            <p:childTnLst>
                              <p:par>
                                <p:cTn id="116" presetID="53" presetClass="entr" presetSubtype="16" fill="hold" grpId="0" nodeType="afterEffect">
                                  <p:stCondLst>
                                    <p:cond delay="0"/>
                                  </p:stCondLst>
                                  <p:childTnLst>
                                    <p:set>
                                      <p:cBhvr>
                                        <p:cTn id="117" dur="1" fill="hold">
                                          <p:stCondLst>
                                            <p:cond delay="0"/>
                                          </p:stCondLst>
                                        </p:cTn>
                                        <p:tgtEl>
                                          <p:spTgt spid="383"/>
                                        </p:tgtEl>
                                        <p:attrNameLst>
                                          <p:attrName>style.visibility</p:attrName>
                                        </p:attrNameLst>
                                      </p:cBhvr>
                                      <p:to>
                                        <p:strVal val="visible"/>
                                      </p:to>
                                    </p:set>
                                    <p:anim calcmode="lin" valueType="num">
                                      <p:cBhvr>
                                        <p:cTn id="118" dur="500" fill="hold"/>
                                        <p:tgtEl>
                                          <p:spTgt spid="383"/>
                                        </p:tgtEl>
                                        <p:attrNameLst>
                                          <p:attrName>ppt_w</p:attrName>
                                        </p:attrNameLst>
                                      </p:cBhvr>
                                      <p:tavLst>
                                        <p:tav tm="0">
                                          <p:val>
                                            <p:fltVal val="0"/>
                                          </p:val>
                                        </p:tav>
                                        <p:tav tm="100000">
                                          <p:val>
                                            <p:strVal val="#ppt_w"/>
                                          </p:val>
                                        </p:tav>
                                      </p:tavLst>
                                    </p:anim>
                                    <p:anim calcmode="lin" valueType="num">
                                      <p:cBhvr>
                                        <p:cTn id="119" dur="500" fill="hold"/>
                                        <p:tgtEl>
                                          <p:spTgt spid="383"/>
                                        </p:tgtEl>
                                        <p:attrNameLst>
                                          <p:attrName>ppt_h</p:attrName>
                                        </p:attrNameLst>
                                      </p:cBhvr>
                                      <p:tavLst>
                                        <p:tav tm="0">
                                          <p:val>
                                            <p:fltVal val="0"/>
                                          </p:val>
                                        </p:tav>
                                        <p:tav tm="100000">
                                          <p:val>
                                            <p:strVal val="#ppt_h"/>
                                          </p:val>
                                        </p:tav>
                                      </p:tavLst>
                                    </p:anim>
                                    <p:animEffect transition="in" filter="fade">
                                      <p:cBhvr>
                                        <p:cTn id="120" dur="500"/>
                                        <p:tgtEl>
                                          <p:spTgt spid="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227" grpId="0" animBg="1"/>
      <p:bldP spid="229" grpId="0"/>
      <p:bldP spid="231" grpId="0" animBg="1"/>
      <p:bldP spid="237" grpId="0"/>
      <p:bldP spid="240" grpId="0" animBg="1"/>
      <p:bldP spid="242" grpId="0"/>
      <p:bldP spid="245" grpId="0" animBg="1"/>
      <p:bldP spid="395" grpId="0" animBg="1"/>
      <p:bldP spid="393" grpId="0" animBg="1"/>
      <p:bldP spid="28" grpId="0"/>
      <p:bldP spid="350" grpId="0"/>
      <p:bldP spid="449" grpId="0"/>
      <p:bldP spid="450" grpId="0"/>
      <p:bldP spid="454" grpId="0"/>
      <p:bldP spid="225" grpId="0"/>
      <p:bldP spid="4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1263</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179</cp:revision>
  <dcterms:created xsi:type="dcterms:W3CDTF">2016-09-28T22:08:47Z</dcterms:created>
  <dcterms:modified xsi:type="dcterms:W3CDTF">2016-10-04T22:53:06Z</dcterms:modified>
</cp:coreProperties>
</file>