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375152" y="1682751"/>
            <a:ext cx="3651249" cy="4751916"/>
            <a:chOff x="3281363" y="1350963"/>
            <a:chExt cx="2738437" cy="3563937"/>
          </a:xfrm>
        </p:grpSpPr>
        <p:sp>
          <p:nvSpPr>
            <p:cNvPr id="6" name="AutoShape 3"/>
            <p:cNvSpPr>
              <a:spLocks noChangeAspect="1" noChangeArrowheads="1" noTextEdit="1"/>
            </p:cNvSpPr>
            <p:nvPr/>
          </p:nvSpPr>
          <p:spPr bwMode="auto">
            <a:xfrm>
              <a:off x="3281363" y="1352550"/>
              <a:ext cx="2738437"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5"/>
            <p:cNvSpPr>
              <a:spLocks/>
            </p:cNvSpPr>
            <p:nvPr/>
          </p:nvSpPr>
          <p:spPr bwMode="auto">
            <a:xfrm>
              <a:off x="3514725" y="3225800"/>
              <a:ext cx="1268412" cy="1689100"/>
            </a:xfrm>
            <a:custGeom>
              <a:avLst/>
              <a:gdLst>
                <a:gd name="T0" fmla="*/ 0 w 799"/>
                <a:gd name="T1" fmla="*/ 894 h 1064"/>
                <a:gd name="T2" fmla="*/ 318 w 799"/>
                <a:gd name="T3" fmla="*/ 0 h 1064"/>
                <a:gd name="T4" fmla="*/ 799 w 799"/>
                <a:gd name="T5" fmla="*/ 172 h 1064"/>
                <a:gd name="T6" fmla="*/ 481 w 799"/>
                <a:gd name="T7" fmla="*/ 1064 h 1064"/>
                <a:gd name="T8" fmla="*/ 296 w 799"/>
                <a:gd name="T9" fmla="*/ 823 h 1064"/>
                <a:gd name="T10" fmla="*/ 0 w 799"/>
                <a:gd name="T11" fmla="*/ 894 h 1064"/>
              </a:gdLst>
              <a:ahLst/>
              <a:cxnLst>
                <a:cxn ang="0">
                  <a:pos x="T0" y="T1"/>
                </a:cxn>
                <a:cxn ang="0">
                  <a:pos x="T2" y="T3"/>
                </a:cxn>
                <a:cxn ang="0">
                  <a:pos x="T4" y="T5"/>
                </a:cxn>
                <a:cxn ang="0">
                  <a:pos x="T6" y="T7"/>
                </a:cxn>
                <a:cxn ang="0">
                  <a:pos x="T8" y="T9"/>
                </a:cxn>
                <a:cxn ang="0">
                  <a:pos x="T10" y="T11"/>
                </a:cxn>
              </a:cxnLst>
              <a:rect l="0" t="0" r="r" b="b"/>
              <a:pathLst>
                <a:path w="799" h="1064">
                  <a:moveTo>
                    <a:pt x="0" y="894"/>
                  </a:moveTo>
                  <a:lnTo>
                    <a:pt x="318" y="0"/>
                  </a:lnTo>
                  <a:lnTo>
                    <a:pt x="799" y="172"/>
                  </a:lnTo>
                  <a:lnTo>
                    <a:pt x="481" y="1064"/>
                  </a:lnTo>
                  <a:lnTo>
                    <a:pt x="296" y="823"/>
                  </a:lnTo>
                  <a:lnTo>
                    <a:pt x="0" y="894"/>
                  </a:ln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6"/>
            <p:cNvSpPr>
              <a:spLocks/>
            </p:cNvSpPr>
            <p:nvPr/>
          </p:nvSpPr>
          <p:spPr bwMode="auto">
            <a:xfrm>
              <a:off x="4513263" y="3225800"/>
              <a:ext cx="1266825" cy="1689100"/>
            </a:xfrm>
            <a:custGeom>
              <a:avLst/>
              <a:gdLst>
                <a:gd name="T0" fmla="*/ 798 w 798"/>
                <a:gd name="T1" fmla="*/ 894 h 1064"/>
                <a:gd name="T2" fmla="*/ 481 w 798"/>
                <a:gd name="T3" fmla="*/ 0 h 1064"/>
                <a:gd name="T4" fmla="*/ 0 w 798"/>
                <a:gd name="T5" fmla="*/ 172 h 1064"/>
                <a:gd name="T6" fmla="*/ 317 w 798"/>
                <a:gd name="T7" fmla="*/ 1064 h 1064"/>
                <a:gd name="T8" fmla="*/ 502 w 798"/>
                <a:gd name="T9" fmla="*/ 823 h 1064"/>
                <a:gd name="T10" fmla="*/ 798 w 798"/>
                <a:gd name="T11" fmla="*/ 894 h 1064"/>
              </a:gdLst>
              <a:ahLst/>
              <a:cxnLst>
                <a:cxn ang="0">
                  <a:pos x="T0" y="T1"/>
                </a:cxn>
                <a:cxn ang="0">
                  <a:pos x="T2" y="T3"/>
                </a:cxn>
                <a:cxn ang="0">
                  <a:pos x="T4" y="T5"/>
                </a:cxn>
                <a:cxn ang="0">
                  <a:pos x="T6" y="T7"/>
                </a:cxn>
                <a:cxn ang="0">
                  <a:pos x="T8" y="T9"/>
                </a:cxn>
                <a:cxn ang="0">
                  <a:pos x="T10" y="T11"/>
                </a:cxn>
              </a:cxnLst>
              <a:rect l="0" t="0" r="r" b="b"/>
              <a:pathLst>
                <a:path w="798" h="1064">
                  <a:moveTo>
                    <a:pt x="798" y="894"/>
                  </a:moveTo>
                  <a:lnTo>
                    <a:pt x="481" y="0"/>
                  </a:lnTo>
                  <a:lnTo>
                    <a:pt x="0" y="172"/>
                  </a:lnTo>
                  <a:lnTo>
                    <a:pt x="317" y="1064"/>
                  </a:lnTo>
                  <a:lnTo>
                    <a:pt x="502" y="823"/>
                  </a:lnTo>
                  <a:lnTo>
                    <a:pt x="798" y="894"/>
                  </a:ln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7"/>
            <p:cNvSpPr>
              <a:spLocks noEditPoints="1"/>
            </p:cNvSpPr>
            <p:nvPr/>
          </p:nvSpPr>
          <p:spPr bwMode="auto">
            <a:xfrm>
              <a:off x="3282950" y="1350963"/>
              <a:ext cx="2736850" cy="2730500"/>
            </a:xfrm>
            <a:custGeom>
              <a:avLst/>
              <a:gdLst>
                <a:gd name="T0" fmla="*/ 172 w 1742"/>
                <a:gd name="T1" fmla="*/ 864 h 1738"/>
                <a:gd name="T2" fmla="*/ 868 w 1742"/>
                <a:gd name="T3" fmla="*/ 168 h 1738"/>
                <a:gd name="T4" fmla="*/ 869 w 1742"/>
                <a:gd name="T5" fmla="*/ 168 h 1738"/>
                <a:gd name="T6" fmla="*/ 1565 w 1742"/>
                <a:gd name="T7" fmla="*/ 864 h 1738"/>
                <a:gd name="T8" fmla="*/ 869 w 1742"/>
                <a:gd name="T9" fmla="*/ 1561 h 1738"/>
                <a:gd name="T10" fmla="*/ 868 w 1742"/>
                <a:gd name="T11" fmla="*/ 1561 h 1738"/>
                <a:gd name="T12" fmla="*/ 172 w 1742"/>
                <a:gd name="T13" fmla="*/ 864 h 1738"/>
                <a:gd name="T14" fmla="*/ 868 w 1742"/>
                <a:gd name="T15" fmla="*/ 122 h 1738"/>
                <a:gd name="T16" fmla="*/ 867 w 1742"/>
                <a:gd name="T17" fmla="*/ 123 h 1738"/>
                <a:gd name="T18" fmla="*/ 721 w 1742"/>
                <a:gd name="T19" fmla="*/ 2 h 1738"/>
                <a:gd name="T20" fmla="*/ 626 w 1742"/>
                <a:gd name="T21" fmla="*/ 165 h 1738"/>
                <a:gd name="T22" fmla="*/ 450 w 1742"/>
                <a:gd name="T23" fmla="*/ 97 h 1738"/>
                <a:gd name="T24" fmla="*/ 413 w 1742"/>
                <a:gd name="T25" fmla="*/ 283 h 1738"/>
                <a:gd name="T26" fmla="*/ 223 w 1742"/>
                <a:gd name="T27" fmla="*/ 276 h 1738"/>
                <a:gd name="T28" fmla="*/ 249 w 1742"/>
                <a:gd name="T29" fmla="*/ 463 h 1738"/>
                <a:gd name="T30" fmla="*/ 69 w 1742"/>
                <a:gd name="T31" fmla="*/ 519 h 1738"/>
                <a:gd name="T32" fmla="*/ 152 w 1742"/>
                <a:gd name="T33" fmla="*/ 687 h 1738"/>
                <a:gd name="T34" fmla="*/ 0 w 1742"/>
                <a:gd name="T35" fmla="*/ 797 h 1738"/>
                <a:gd name="T36" fmla="*/ 134 w 1742"/>
                <a:gd name="T37" fmla="*/ 930 h 1738"/>
                <a:gd name="T38" fmla="*/ 26 w 1742"/>
                <a:gd name="T39" fmla="*/ 1085 h 1738"/>
                <a:gd name="T40" fmla="*/ 196 w 1742"/>
                <a:gd name="T41" fmla="*/ 1165 h 1738"/>
                <a:gd name="T42" fmla="*/ 143 w 1742"/>
                <a:gd name="T43" fmla="*/ 1348 h 1738"/>
                <a:gd name="T44" fmla="*/ 331 w 1742"/>
                <a:gd name="T45" fmla="*/ 1369 h 1738"/>
                <a:gd name="T46" fmla="*/ 339 w 1742"/>
                <a:gd name="T47" fmla="*/ 1557 h 1738"/>
                <a:gd name="T48" fmla="*/ 524 w 1742"/>
                <a:gd name="T49" fmla="*/ 1517 h 1738"/>
                <a:gd name="T50" fmla="*/ 594 w 1742"/>
                <a:gd name="T51" fmla="*/ 1693 h 1738"/>
                <a:gd name="T52" fmla="*/ 755 w 1742"/>
                <a:gd name="T53" fmla="*/ 1594 h 1738"/>
                <a:gd name="T54" fmla="*/ 868 w 1742"/>
                <a:gd name="T55" fmla="*/ 1726 h 1738"/>
                <a:gd name="T56" fmla="*/ 878 w 1742"/>
                <a:gd name="T57" fmla="*/ 1738 h 1738"/>
                <a:gd name="T58" fmla="*/ 999 w 1742"/>
                <a:gd name="T59" fmla="*/ 1593 h 1738"/>
                <a:gd name="T60" fmla="*/ 1162 w 1742"/>
                <a:gd name="T61" fmla="*/ 1688 h 1738"/>
                <a:gd name="T62" fmla="*/ 1228 w 1742"/>
                <a:gd name="T63" fmla="*/ 1512 h 1738"/>
                <a:gd name="T64" fmla="*/ 1413 w 1742"/>
                <a:gd name="T65" fmla="*/ 1550 h 1738"/>
                <a:gd name="T66" fmla="*/ 1420 w 1742"/>
                <a:gd name="T67" fmla="*/ 1361 h 1738"/>
                <a:gd name="T68" fmla="*/ 1607 w 1742"/>
                <a:gd name="T69" fmla="*/ 1337 h 1738"/>
                <a:gd name="T70" fmla="*/ 1551 w 1742"/>
                <a:gd name="T71" fmla="*/ 1156 h 1738"/>
                <a:gd name="T72" fmla="*/ 1720 w 1742"/>
                <a:gd name="T73" fmla="*/ 1073 h 1738"/>
                <a:gd name="T74" fmla="*/ 1610 w 1742"/>
                <a:gd name="T75" fmla="*/ 919 h 1738"/>
                <a:gd name="T76" fmla="*/ 1742 w 1742"/>
                <a:gd name="T77" fmla="*/ 786 h 1738"/>
                <a:gd name="T78" fmla="*/ 1588 w 1742"/>
                <a:gd name="T79" fmla="*/ 677 h 1738"/>
                <a:gd name="T80" fmla="*/ 1669 w 1742"/>
                <a:gd name="T81" fmla="*/ 507 h 1738"/>
                <a:gd name="T82" fmla="*/ 1488 w 1742"/>
                <a:gd name="T83" fmla="*/ 455 h 1738"/>
                <a:gd name="T84" fmla="*/ 1511 w 1742"/>
                <a:gd name="T85" fmla="*/ 266 h 1738"/>
                <a:gd name="T86" fmla="*/ 1321 w 1742"/>
                <a:gd name="T87" fmla="*/ 276 h 1738"/>
                <a:gd name="T88" fmla="*/ 1282 w 1742"/>
                <a:gd name="T89" fmla="*/ 91 h 1738"/>
                <a:gd name="T90" fmla="*/ 1107 w 1742"/>
                <a:gd name="T91" fmla="*/ 162 h 1738"/>
                <a:gd name="T92" fmla="*/ 1009 w 1742"/>
                <a:gd name="T93" fmla="*/ 0 h 1738"/>
                <a:gd name="T94" fmla="*/ 868 w 1742"/>
                <a:gd name="T95" fmla="*/ 122 h 1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742" h="1738">
                  <a:moveTo>
                    <a:pt x="172" y="864"/>
                  </a:moveTo>
                  <a:cubicBezTo>
                    <a:pt x="172" y="481"/>
                    <a:pt x="484" y="169"/>
                    <a:pt x="868" y="168"/>
                  </a:cubicBezTo>
                  <a:cubicBezTo>
                    <a:pt x="869" y="168"/>
                    <a:pt x="869" y="168"/>
                    <a:pt x="869" y="168"/>
                  </a:cubicBezTo>
                  <a:cubicBezTo>
                    <a:pt x="1254" y="168"/>
                    <a:pt x="1565" y="480"/>
                    <a:pt x="1565" y="864"/>
                  </a:cubicBezTo>
                  <a:cubicBezTo>
                    <a:pt x="1565" y="1248"/>
                    <a:pt x="1254" y="1561"/>
                    <a:pt x="869" y="1561"/>
                  </a:cubicBezTo>
                  <a:cubicBezTo>
                    <a:pt x="868" y="1561"/>
                    <a:pt x="868" y="1561"/>
                    <a:pt x="868" y="1561"/>
                  </a:cubicBezTo>
                  <a:cubicBezTo>
                    <a:pt x="484" y="1560"/>
                    <a:pt x="172" y="1248"/>
                    <a:pt x="172" y="864"/>
                  </a:cubicBezTo>
                  <a:close/>
                  <a:moveTo>
                    <a:pt x="868" y="122"/>
                  </a:moveTo>
                  <a:cubicBezTo>
                    <a:pt x="867" y="123"/>
                    <a:pt x="867" y="123"/>
                    <a:pt x="867" y="123"/>
                  </a:cubicBezTo>
                  <a:cubicBezTo>
                    <a:pt x="721" y="2"/>
                    <a:pt x="721" y="2"/>
                    <a:pt x="721" y="2"/>
                  </a:cubicBezTo>
                  <a:cubicBezTo>
                    <a:pt x="626" y="165"/>
                    <a:pt x="626" y="165"/>
                    <a:pt x="626" y="165"/>
                  </a:cubicBezTo>
                  <a:cubicBezTo>
                    <a:pt x="450" y="97"/>
                    <a:pt x="450" y="97"/>
                    <a:pt x="450" y="97"/>
                  </a:cubicBezTo>
                  <a:cubicBezTo>
                    <a:pt x="413" y="283"/>
                    <a:pt x="413" y="283"/>
                    <a:pt x="413" y="283"/>
                  </a:cubicBezTo>
                  <a:cubicBezTo>
                    <a:pt x="223" y="276"/>
                    <a:pt x="223" y="276"/>
                    <a:pt x="223" y="276"/>
                  </a:cubicBezTo>
                  <a:cubicBezTo>
                    <a:pt x="249" y="463"/>
                    <a:pt x="249" y="463"/>
                    <a:pt x="249" y="463"/>
                  </a:cubicBezTo>
                  <a:cubicBezTo>
                    <a:pt x="69" y="519"/>
                    <a:pt x="69" y="519"/>
                    <a:pt x="69" y="519"/>
                  </a:cubicBezTo>
                  <a:cubicBezTo>
                    <a:pt x="152" y="687"/>
                    <a:pt x="152" y="687"/>
                    <a:pt x="152" y="687"/>
                  </a:cubicBezTo>
                  <a:cubicBezTo>
                    <a:pt x="0" y="797"/>
                    <a:pt x="0" y="797"/>
                    <a:pt x="0" y="797"/>
                  </a:cubicBezTo>
                  <a:cubicBezTo>
                    <a:pt x="134" y="930"/>
                    <a:pt x="134" y="930"/>
                    <a:pt x="134" y="930"/>
                  </a:cubicBezTo>
                  <a:cubicBezTo>
                    <a:pt x="26" y="1085"/>
                    <a:pt x="26" y="1085"/>
                    <a:pt x="26" y="1085"/>
                  </a:cubicBezTo>
                  <a:cubicBezTo>
                    <a:pt x="196" y="1165"/>
                    <a:pt x="196" y="1165"/>
                    <a:pt x="196" y="1165"/>
                  </a:cubicBezTo>
                  <a:cubicBezTo>
                    <a:pt x="143" y="1348"/>
                    <a:pt x="143" y="1348"/>
                    <a:pt x="143" y="1348"/>
                  </a:cubicBezTo>
                  <a:cubicBezTo>
                    <a:pt x="331" y="1369"/>
                    <a:pt x="331" y="1369"/>
                    <a:pt x="331" y="1369"/>
                  </a:cubicBezTo>
                  <a:cubicBezTo>
                    <a:pt x="339" y="1557"/>
                    <a:pt x="339" y="1557"/>
                    <a:pt x="339" y="1557"/>
                  </a:cubicBezTo>
                  <a:cubicBezTo>
                    <a:pt x="524" y="1517"/>
                    <a:pt x="524" y="1517"/>
                    <a:pt x="524" y="1517"/>
                  </a:cubicBezTo>
                  <a:cubicBezTo>
                    <a:pt x="594" y="1693"/>
                    <a:pt x="594" y="1693"/>
                    <a:pt x="594" y="1693"/>
                  </a:cubicBezTo>
                  <a:cubicBezTo>
                    <a:pt x="755" y="1594"/>
                    <a:pt x="755" y="1594"/>
                    <a:pt x="755" y="1594"/>
                  </a:cubicBezTo>
                  <a:cubicBezTo>
                    <a:pt x="868" y="1726"/>
                    <a:pt x="868" y="1726"/>
                    <a:pt x="868" y="1726"/>
                  </a:cubicBezTo>
                  <a:cubicBezTo>
                    <a:pt x="878" y="1738"/>
                    <a:pt x="878" y="1738"/>
                    <a:pt x="878" y="1738"/>
                  </a:cubicBezTo>
                  <a:cubicBezTo>
                    <a:pt x="999" y="1593"/>
                    <a:pt x="999" y="1593"/>
                    <a:pt x="999" y="1593"/>
                  </a:cubicBezTo>
                  <a:cubicBezTo>
                    <a:pt x="1162" y="1688"/>
                    <a:pt x="1162" y="1688"/>
                    <a:pt x="1162" y="1688"/>
                  </a:cubicBezTo>
                  <a:cubicBezTo>
                    <a:pt x="1228" y="1512"/>
                    <a:pt x="1228" y="1512"/>
                    <a:pt x="1228" y="1512"/>
                  </a:cubicBezTo>
                  <a:cubicBezTo>
                    <a:pt x="1413" y="1550"/>
                    <a:pt x="1413" y="1550"/>
                    <a:pt x="1413" y="1550"/>
                  </a:cubicBezTo>
                  <a:cubicBezTo>
                    <a:pt x="1420" y="1361"/>
                    <a:pt x="1420" y="1361"/>
                    <a:pt x="1420" y="1361"/>
                  </a:cubicBezTo>
                  <a:cubicBezTo>
                    <a:pt x="1607" y="1337"/>
                    <a:pt x="1607" y="1337"/>
                    <a:pt x="1607" y="1337"/>
                  </a:cubicBezTo>
                  <a:cubicBezTo>
                    <a:pt x="1551" y="1156"/>
                    <a:pt x="1551" y="1156"/>
                    <a:pt x="1551" y="1156"/>
                  </a:cubicBezTo>
                  <a:cubicBezTo>
                    <a:pt x="1720" y="1073"/>
                    <a:pt x="1720" y="1073"/>
                    <a:pt x="1720" y="1073"/>
                  </a:cubicBezTo>
                  <a:cubicBezTo>
                    <a:pt x="1610" y="919"/>
                    <a:pt x="1610" y="919"/>
                    <a:pt x="1610" y="919"/>
                  </a:cubicBezTo>
                  <a:cubicBezTo>
                    <a:pt x="1742" y="786"/>
                    <a:pt x="1742" y="786"/>
                    <a:pt x="1742" y="786"/>
                  </a:cubicBezTo>
                  <a:cubicBezTo>
                    <a:pt x="1588" y="677"/>
                    <a:pt x="1588" y="677"/>
                    <a:pt x="1588" y="677"/>
                  </a:cubicBezTo>
                  <a:cubicBezTo>
                    <a:pt x="1669" y="507"/>
                    <a:pt x="1669" y="507"/>
                    <a:pt x="1669" y="507"/>
                  </a:cubicBezTo>
                  <a:cubicBezTo>
                    <a:pt x="1488" y="455"/>
                    <a:pt x="1488" y="455"/>
                    <a:pt x="1488" y="455"/>
                  </a:cubicBezTo>
                  <a:cubicBezTo>
                    <a:pt x="1511" y="266"/>
                    <a:pt x="1511" y="266"/>
                    <a:pt x="1511" y="266"/>
                  </a:cubicBezTo>
                  <a:cubicBezTo>
                    <a:pt x="1321" y="276"/>
                    <a:pt x="1321" y="276"/>
                    <a:pt x="1321" y="276"/>
                  </a:cubicBezTo>
                  <a:cubicBezTo>
                    <a:pt x="1282" y="91"/>
                    <a:pt x="1282" y="91"/>
                    <a:pt x="1282" y="91"/>
                  </a:cubicBezTo>
                  <a:cubicBezTo>
                    <a:pt x="1107" y="162"/>
                    <a:pt x="1107" y="162"/>
                    <a:pt x="1107" y="162"/>
                  </a:cubicBezTo>
                  <a:cubicBezTo>
                    <a:pt x="1009" y="0"/>
                    <a:pt x="1009" y="0"/>
                    <a:pt x="1009" y="0"/>
                  </a:cubicBezTo>
                  <a:cubicBezTo>
                    <a:pt x="868" y="122"/>
                    <a:pt x="868" y="122"/>
                    <a:pt x="868" y="122"/>
                  </a:cubicBez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8"/>
            <p:cNvSpPr>
              <a:spLocks noEditPoints="1"/>
            </p:cNvSpPr>
            <p:nvPr/>
          </p:nvSpPr>
          <p:spPr bwMode="auto">
            <a:xfrm>
              <a:off x="3552825" y="1614488"/>
              <a:ext cx="2189162" cy="2187575"/>
            </a:xfrm>
            <a:custGeom>
              <a:avLst/>
              <a:gdLst>
                <a:gd name="T0" fmla="*/ 0 w 1393"/>
                <a:gd name="T1" fmla="*/ 696 h 1393"/>
                <a:gd name="T2" fmla="*/ 696 w 1393"/>
                <a:gd name="T3" fmla="*/ 1393 h 1393"/>
                <a:gd name="T4" fmla="*/ 697 w 1393"/>
                <a:gd name="T5" fmla="*/ 1393 h 1393"/>
                <a:gd name="T6" fmla="*/ 1393 w 1393"/>
                <a:gd name="T7" fmla="*/ 696 h 1393"/>
                <a:gd name="T8" fmla="*/ 697 w 1393"/>
                <a:gd name="T9" fmla="*/ 0 h 1393"/>
                <a:gd name="T10" fmla="*/ 696 w 1393"/>
                <a:gd name="T11" fmla="*/ 0 h 1393"/>
                <a:gd name="T12" fmla="*/ 0 w 1393"/>
                <a:gd name="T13" fmla="*/ 696 h 1393"/>
                <a:gd name="T14" fmla="*/ 696 w 1393"/>
                <a:gd name="T15" fmla="*/ 1333 h 1393"/>
                <a:gd name="T16" fmla="*/ 60 w 1393"/>
                <a:gd name="T17" fmla="*/ 696 h 1393"/>
                <a:gd name="T18" fmla="*/ 696 w 1393"/>
                <a:gd name="T19" fmla="*/ 58 h 1393"/>
                <a:gd name="T20" fmla="*/ 697 w 1393"/>
                <a:gd name="T21" fmla="*/ 58 h 1393"/>
                <a:gd name="T22" fmla="*/ 1335 w 1393"/>
                <a:gd name="T23" fmla="*/ 696 h 1393"/>
                <a:gd name="T24" fmla="*/ 697 w 1393"/>
                <a:gd name="T25" fmla="*/ 1333 h 1393"/>
                <a:gd name="T26" fmla="*/ 696 w 1393"/>
                <a:gd name="T27" fmla="*/ 1333 h 1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3" h="1393">
                  <a:moveTo>
                    <a:pt x="0" y="696"/>
                  </a:moveTo>
                  <a:cubicBezTo>
                    <a:pt x="0" y="1080"/>
                    <a:pt x="312" y="1392"/>
                    <a:pt x="696" y="1393"/>
                  </a:cubicBezTo>
                  <a:cubicBezTo>
                    <a:pt x="697" y="1393"/>
                    <a:pt x="697" y="1393"/>
                    <a:pt x="697" y="1393"/>
                  </a:cubicBezTo>
                  <a:cubicBezTo>
                    <a:pt x="1082" y="1393"/>
                    <a:pt x="1393" y="1080"/>
                    <a:pt x="1393" y="696"/>
                  </a:cubicBezTo>
                  <a:cubicBezTo>
                    <a:pt x="1393" y="312"/>
                    <a:pt x="1082" y="0"/>
                    <a:pt x="697" y="0"/>
                  </a:cubicBezTo>
                  <a:cubicBezTo>
                    <a:pt x="696" y="0"/>
                    <a:pt x="696" y="0"/>
                    <a:pt x="696" y="0"/>
                  </a:cubicBezTo>
                  <a:cubicBezTo>
                    <a:pt x="312" y="1"/>
                    <a:pt x="0" y="313"/>
                    <a:pt x="0" y="696"/>
                  </a:cubicBezTo>
                  <a:close/>
                  <a:moveTo>
                    <a:pt x="696" y="1333"/>
                  </a:moveTo>
                  <a:cubicBezTo>
                    <a:pt x="344" y="1333"/>
                    <a:pt x="60" y="1048"/>
                    <a:pt x="60" y="696"/>
                  </a:cubicBezTo>
                  <a:cubicBezTo>
                    <a:pt x="60" y="345"/>
                    <a:pt x="344" y="59"/>
                    <a:pt x="696" y="58"/>
                  </a:cubicBezTo>
                  <a:cubicBezTo>
                    <a:pt x="697" y="58"/>
                    <a:pt x="697" y="58"/>
                    <a:pt x="697" y="58"/>
                  </a:cubicBezTo>
                  <a:cubicBezTo>
                    <a:pt x="1048" y="58"/>
                    <a:pt x="1335" y="345"/>
                    <a:pt x="1335" y="696"/>
                  </a:cubicBezTo>
                  <a:cubicBezTo>
                    <a:pt x="1335" y="1048"/>
                    <a:pt x="1048" y="1333"/>
                    <a:pt x="697" y="1333"/>
                  </a:cubicBezTo>
                  <a:cubicBezTo>
                    <a:pt x="696" y="1333"/>
                    <a:pt x="696" y="1333"/>
                    <a:pt x="696" y="1333"/>
                  </a:cubicBez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9"/>
            <p:cNvSpPr>
              <a:spLocks noEditPoints="1"/>
            </p:cNvSpPr>
            <p:nvPr/>
          </p:nvSpPr>
          <p:spPr bwMode="auto">
            <a:xfrm>
              <a:off x="3648075" y="1706563"/>
              <a:ext cx="2001837" cy="2001838"/>
            </a:xfrm>
            <a:custGeom>
              <a:avLst/>
              <a:gdLst>
                <a:gd name="T0" fmla="*/ 28 w 1275"/>
                <a:gd name="T1" fmla="*/ 638 h 1275"/>
                <a:gd name="T2" fmla="*/ 636 w 1275"/>
                <a:gd name="T3" fmla="*/ 30 h 1275"/>
                <a:gd name="T4" fmla="*/ 637 w 1275"/>
                <a:gd name="T5" fmla="*/ 30 h 1275"/>
                <a:gd name="T6" fmla="*/ 1245 w 1275"/>
                <a:gd name="T7" fmla="*/ 638 h 1275"/>
                <a:gd name="T8" fmla="*/ 637 w 1275"/>
                <a:gd name="T9" fmla="*/ 1247 h 1275"/>
                <a:gd name="T10" fmla="*/ 636 w 1275"/>
                <a:gd name="T11" fmla="*/ 1247 h 1275"/>
                <a:gd name="T12" fmla="*/ 28 w 1275"/>
                <a:gd name="T13" fmla="*/ 638 h 1275"/>
                <a:gd name="T14" fmla="*/ 636 w 1275"/>
                <a:gd name="T15" fmla="*/ 0 h 1275"/>
                <a:gd name="T16" fmla="*/ 0 w 1275"/>
                <a:gd name="T17" fmla="*/ 638 h 1275"/>
                <a:gd name="T18" fmla="*/ 636 w 1275"/>
                <a:gd name="T19" fmla="*/ 1275 h 1275"/>
                <a:gd name="T20" fmla="*/ 637 w 1275"/>
                <a:gd name="T21" fmla="*/ 1275 h 1275"/>
                <a:gd name="T22" fmla="*/ 1275 w 1275"/>
                <a:gd name="T23" fmla="*/ 638 h 1275"/>
                <a:gd name="T24" fmla="*/ 637 w 1275"/>
                <a:gd name="T25" fmla="*/ 0 h 1275"/>
                <a:gd name="T26" fmla="*/ 636 w 1275"/>
                <a:gd name="T2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5" h="1275">
                  <a:moveTo>
                    <a:pt x="28" y="638"/>
                  </a:moveTo>
                  <a:cubicBezTo>
                    <a:pt x="28" y="304"/>
                    <a:pt x="301" y="31"/>
                    <a:pt x="636" y="30"/>
                  </a:cubicBezTo>
                  <a:cubicBezTo>
                    <a:pt x="637" y="30"/>
                    <a:pt x="637" y="30"/>
                    <a:pt x="637" y="30"/>
                  </a:cubicBezTo>
                  <a:cubicBezTo>
                    <a:pt x="973" y="30"/>
                    <a:pt x="1245" y="302"/>
                    <a:pt x="1245" y="638"/>
                  </a:cubicBezTo>
                  <a:cubicBezTo>
                    <a:pt x="1245" y="974"/>
                    <a:pt x="973" y="1247"/>
                    <a:pt x="637" y="1247"/>
                  </a:cubicBezTo>
                  <a:cubicBezTo>
                    <a:pt x="636" y="1247"/>
                    <a:pt x="636" y="1247"/>
                    <a:pt x="636" y="1247"/>
                  </a:cubicBezTo>
                  <a:cubicBezTo>
                    <a:pt x="301" y="1245"/>
                    <a:pt x="28" y="973"/>
                    <a:pt x="28" y="638"/>
                  </a:cubicBezTo>
                  <a:close/>
                  <a:moveTo>
                    <a:pt x="636" y="0"/>
                  </a:moveTo>
                  <a:cubicBezTo>
                    <a:pt x="284" y="1"/>
                    <a:pt x="0" y="287"/>
                    <a:pt x="0" y="638"/>
                  </a:cubicBezTo>
                  <a:cubicBezTo>
                    <a:pt x="0" y="990"/>
                    <a:pt x="284" y="1275"/>
                    <a:pt x="636" y="1275"/>
                  </a:cubicBezTo>
                  <a:cubicBezTo>
                    <a:pt x="637" y="1275"/>
                    <a:pt x="637" y="1275"/>
                    <a:pt x="637" y="1275"/>
                  </a:cubicBezTo>
                  <a:cubicBezTo>
                    <a:pt x="988" y="1275"/>
                    <a:pt x="1275" y="990"/>
                    <a:pt x="1275" y="638"/>
                  </a:cubicBezTo>
                  <a:cubicBezTo>
                    <a:pt x="1275" y="287"/>
                    <a:pt x="988" y="0"/>
                    <a:pt x="637" y="0"/>
                  </a:cubicBezTo>
                  <a:cubicBezTo>
                    <a:pt x="636" y="0"/>
                    <a:pt x="636" y="0"/>
                    <a:pt x="636" y="0"/>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10"/>
            <p:cNvSpPr>
              <a:spLocks/>
            </p:cNvSpPr>
            <p:nvPr/>
          </p:nvSpPr>
          <p:spPr bwMode="auto">
            <a:xfrm>
              <a:off x="3690938" y="1752600"/>
              <a:ext cx="955675" cy="1911350"/>
            </a:xfrm>
            <a:custGeom>
              <a:avLst/>
              <a:gdLst>
                <a:gd name="T0" fmla="*/ 0 w 608"/>
                <a:gd name="T1" fmla="*/ 608 h 1217"/>
                <a:gd name="T2" fmla="*/ 608 w 608"/>
                <a:gd name="T3" fmla="*/ 1217 h 1217"/>
                <a:gd name="T4" fmla="*/ 608 w 608"/>
                <a:gd name="T5" fmla="*/ 1202 h 1217"/>
                <a:gd name="T6" fmla="*/ 16 w 608"/>
                <a:gd name="T7" fmla="*/ 608 h 1217"/>
                <a:gd name="T8" fmla="*/ 608 w 608"/>
                <a:gd name="T9" fmla="*/ 14 h 1217"/>
                <a:gd name="T10" fmla="*/ 608 w 608"/>
                <a:gd name="T11" fmla="*/ 0 h 1217"/>
                <a:gd name="T12" fmla="*/ 0 w 608"/>
                <a:gd name="T13" fmla="*/ 608 h 1217"/>
              </a:gdLst>
              <a:ahLst/>
              <a:cxnLst>
                <a:cxn ang="0">
                  <a:pos x="T0" y="T1"/>
                </a:cxn>
                <a:cxn ang="0">
                  <a:pos x="T2" y="T3"/>
                </a:cxn>
                <a:cxn ang="0">
                  <a:pos x="T4" y="T5"/>
                </a:cxn>
                <a:cxn ang="0">
                  <a:pos x="T6" y="T7"/>
                </a:cxn>
                <a:cxn ang="0">
                  <a:pos x="T8" y="T9"/>
                </a:cxn>
                <a:cxn ang="0">
                  <a:pos x="T10" y="T11"/>
                </a:cxn>
                <a:cxn ang="0">
                  <a:pos x="T12" y="T13"/>
                </a:cxn>
              </a:cxnLst>
              <a:rect l="0" t="0" r="r" b="b"/>
              <a:pathLst>
                <a:path w="608" h="1217">
                  <a:moveTo>
                    <a:pt x="0" y="608"/>
                  </a:moveTo>
                  <a:cubicBezTo>
                    <a:pt x="0" y="943"/>
                    <a:pt x="273" y="1215"/>
                    <a:pt x="608" y="1217"/>
                  </a:cubicBezTo>
                  <a:cubicBezTo>
                    <a:pt x="608" y="1202"/>
                    <a:pt x="608" y="1202"/>
                    <a:pt x="608" y="1202"/>
                  </a:cubicBezTo>
                  <a:cubicBezTo>
                    <a:pt x="281" y="1201"/>
                    <a:pt x="16" y="936"/>
                    <a:pt x="16" y="608"/>
                  </a:cubicBezTo>
                  <a:cubicBezTo>
                    <a:pt x="16" y="281"/>
                    <a:pt x="281" y="15"/>
                    <a:pt x="608" y="14"/>
                  </a:cubicBezTo>
                  <a:cubicBezTo>
                    <a:pt x="608" y="0"/>
                    <a:pt x="608" y="0"/>
                    <a:pt x="608" y="0"/>
                  </a:cubicBezTo>
                  <a:cubicBezTo>
                    <a:pt x="273" y="1"/>
                    <a:pt x="0" y="274"/>
                    <a:pt x="0" y="60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11"/>
            <p:cNvSpPr>
              <a:spLocks noEditPoints="1"/>
            </p:cNvSpPr>
            <p:nvPr/>
          </p:nvSpPr>
          <p:spPr bwMode="auto">
            <a:xfrm>
              <a:off x="3716338" y="1752600"/>
              <a:ext cx="1887537" cy="1911350"/>
            </a:xfrm>
            <a:custGeom>
              <a:avLst/>
              <a:gdLst>
                <a:gd name="T0" fmla="*/ 14 w 1201"/>
                <a:gd name="T1" fmla="*/ 608 h 1217"/>
                <a:gd name="T2" fmla="*/ 592 w 1201"/>
                <a:gd name="T3" fmla="*/ 29 h 1217"/>
                <a:gd name="T4" fmla="*/ 593 w 1201"/>
                <a:gd name="T5" fmla="*/ 29 h 1217"/>
                <a:gd name="T6" fmla="*/ 1172 w 1201"/>
                <a:gd name="T7" fmla="*/ 608 h 1217"/>
                <a:gd name="T8" fmla="*/ 593 w 1201"/>
                <a:gd name="T9" fmla="*/ 1187 h 1217"/>
                <a:gd name="T10" fmla="*/ 592 w 1201"/>
                <a:gd name="T11" fmla="*/ 1187 h 1217"/>
                <a:gd name="T12" fmla="*/ 14 w 1201"/>
                <a:gd name="T13" fmla="*/ 608 h 1217"/>
                <a:gd name="T14" fmla="*/ 592 w 1201"/>
                <a:gd name="T15" fmla="*/ 14 h 1217"/>
                <a:gd name="T16" fmla="*/ 0 w 1201"/>
                <a:gd name="T17" fmla="*/ 608 h 1217"/>
                <a:gd name="T18" fmla="*/ 592 w 1201"/>
                <a:gd name="T19" fmla="*/ 1202 h 1217"/>
                <a:gd name="T20" fmla="*/ 592 w 1201"/>
                <a:gd name="T21" fmla="*/ 1217 h 1217"/>
                <a:gd name="T22" fmla="*/ 593 w 1201"/>
                <a:gd name="T23" fmla="*/ 1217 h 1217"/>
                <a:gd name="T24" fmla="*/ 1201 w 1201"/>
                <a:gd name="T25" fmla="*/ 608 h 1217"/>
                <a:gd name="T26" fmla="*/ 593 w 1201"/>
                <a:gd name="T27" fmla="*/ 0 h 1217"/>
                <a:gd name="T28" fmla="*/ 592 w 1201"/>
                <a:gd name="T29" fmla="*/ 0 h 1217"/>
                <a:gd name="T30" fmla="*/ 592 w 1201"/>
                <a:gd name="T31" fmla="*/ 14 h 1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01" h="1217">
                  <a:moveTo>
                    <a:pt x="14" y="608"/>
                  </a:moveTo>
                  <a:cubicBezTo>
                    <a:pt x="14" y="289"/>
                    <a:pt x="273" y="29"/>
                    <a:pt x="592" y="29"/>
                  </a:cubicBezTo>
                  <a:cubicBezTo>
                    <a:pt x="593" y="29"/>
                    <a:pt x="593" y="29"/>
                    <a:pt x="593" y="29"/>
                  </a:cubicBezTo>
                  <a:cubicBezTo>
                    <a:pt x="913" y="29"/>
                    <a:pt x="1172" y="288"/>
                    <a:pt x="1172" y="608"/>
                  </a:cubicBezTo>
                  <a:cubicBezTo>
                    <a:pt x="1172" y="929"/>
                    <a:pt x="913" y="1187"/>
                    <a:pt x="593" y="1187"/>
                  </a:cubicBezTo>
                  <a:cubicBezTo>
                    <a:pt x="592" y="1187"/>
                    <a:pt x="592" y="1187"/>
                    <a:pt x="592" y="1187"/>
                  </a:cubicBezTo>
                  <a:cubicBezTo>
                    <a:pt x="273" y="1187"/>
                    <a:pt x="14" y="927"/>
                    <a:pt x="14" y="608"/>
                  </a:cubicBezTo>
                  <a:close/>
                  <a:moveTo>
                    <a:pt x="592" y="14"/>
                  </a:moveTo>
                  <a:cubicBezTo>
                    <a:pt x="265" y="15"/>
                    <a:pt x="0" y="281"/>
                    <a:pt x="0" y="608"/>
                  </a:cubicBezTo>
                  <a:cubicBezTo>
                    <a:pt x="0" y="936"/>
                    <a:pt x="265" y="1201"/>
                    <a:pt x="592" y="1202"/>
                  </a:cubicBezTo>
                  <a:cubicBezTo>
                    <a:pt x="592" y="1217"/>
                    <a:pt x="592" y="1217"/>
                    <a:pt x="592" y="1217"/>
                  </a:cubicBezTo>
                  <a:cubicBezTo>
                    <a:pt x="593" y="1217"/>
                    <a:pt x="593" y="1217"/>
                    <a:pt x="593" y="1217"/>
                  </a:cubicBezTo>
                  <a:cubicBezTo>
                    <a:pt x="929" y="1217"/>
                    <a:pt x="1201" y="944"/>
                    <a:pt x="1201" y="608"/>
                  </a:cubicBezTo>
                  <a:cubicBezTo>
                    <a:pt x="1201" y="272"/>
                    <a:pt x="929" y="0"/>
                    <a:pt x="593" y="0"/>
                  </a:cubicBezTo>
                  <a:cubicBezTo>
                    <a:pt x="592" y="0"/>
                    <a:pt x="592" y="0"/>
                    <a:pt x="592" y="0"/>
                  </a:cubicBezTo>
                  <a:cubicBezTo>
                    <a:pt x="592" y="14"/>
                    <a:pt x="592" y="14"/>
                    <a:pt x="592"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 name="Freeform 13"/>
          <p:cNvSpPr>
            <a:spLocks/>
          </p:cNvSpPr>
          <p:nvPr/>
        </p:nvSpPr>
        <p:spPr bwMode="auto">
          <a:xfrm>
            <a:off x="6195485" y="3492499"/>
            <a:ext cx="1214967" cy="1212851"/>
          </a:xfrm>
          <a:custGeom>
            <a:avLst/>
            <a:gdLst>
              <a:gd name="T0" fmla="*/ 580 w 580"/>
              <a:gd name="T1" fmla="*/ 0 h 579"/>
              <a:gd name="T2" fmla="*/ 1 w 580"/>
              <a:gd name="T3" fmla="*/ 579 h 579"/>
              <a:gd name="T4" fmla="*/ 0 w 580"/>
              <a:gd name="T5" fmla="*/ 579 h 579"/>
              <a:gd name="T6" fmla="*/ 0 w 580"/>
              <a:gd name="T7" fmla="*/ 0 h 579"/>
              <a:gd name="T8" fmla="*/ 580 w 580"/>
              <a:gd name="T9" fmla="*/ 0 h 579"/>
            </a:gdLst>
            <a:ahLst/>
            <a:cxnLst>
              <a:cxn ang="0">
                <a:pos x="T0" y="T1"/>
              </a:cxn>
              <a:cxn ang="0">
                <a:pos x="T2" y="T3"/>
              </a:cxn>
              <a:cxn ang="0">
                <a:pos x="T4" y="T5"/>
              </a:cxn>
              <a:cxn ang="0">
                <a:pos x="T6" y="T7"/>
              </a:cxn>
              <a:cxn ang="0">
                <a:pos x="T8" y="T9"/>
              </a:cxn>
            </a:cxnLst>
            <a:rect l="0" t="0" r="r" b="b"/>
            <a:pathLst>
              <a:path w="580" h="579">
                <a:moveTo>
                  <a:pt x="580" y="0"/>
                </a:moveTo>
                <a:cubicBezTo>
                  <a:pt x="580" y="321"/>
                  <a:pt x="321" y="579"/>
                  <a:pt x="1" y="579"/>
                </a:cubicBezTo>
                <a:cubicBezTo>
                  <a:pt x="0" y="579"/>
                  <a:pt x="0" y="579"/>
                  <a:pt x="0" y="579"/>
                </a:cubicBezTo>
                <a:cubicBezTo>
                  <a:pt x="0" y="0"/>
                  <a:pt x="0" y="0"/>
                  <a:pt x="0" y="0"/>
                </a:cubicBezTo>
                <a:lnTo>
                  <a:pt x="580" y="0"/>
                </a:lnTo>
                <a:close/>
              </a:path>
            </a:pathLst>
          </a:custGeom>
          <a:solidFill>
            <a:srgbClr val="E0462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14"/>
          <p:cNvSpPr>
            <a:spLocks/>
          </p:cNvSpPr>
          <p:nvPr/>
        </p:nvSpPr>
        <p:spPr bwMode="auto">
          <a:xfrm>
            <a:off x="4980518" y="2279650"/>
            <a:ext cx="1214967" cy="1212851"/>
          </a:xfrm>
          <a:custGeom>
            <a:avLst/>
            <a:gdLst>
              <a:gd name="T0" fmla="*/ 0 w 580"/>
              <a:gd name="T1" fmla="*/ 579 h 579"/>
              <a:gd name="T2" fmla="*/ 578 w 580"/>
              <a:gd name="T3" fmla="*/ 0 h 579"/>
              <a:gd name="T4" fmla="*/ 580 w 580"/>
              <a:gd name="T5" fmla="*/ 0 h 579"/>
              <a:gd name="T6" fmla="*/ 580 w 580"/>
              <a:gd name="T7" fmla="*/ 579 h 579"/>
              <a:gd name="T8" fmla="*/ 0 w 580"/>
              <a:gd name="T9" fmla="*/ 579 h 579"/>
            </a:gdLst>
            <a:ahLst/>
            <a:cxnLst>
              <a:cxn ang="0">
                <a:pos x="T0" y="T1"/>
              </a:cxn>
              <a:cxn ang="0">
                <a:pos x="T2" y="T3"/>
              </a:cxn>
              <a:cxn ang="0">
                <a:pos x="T4" y="T5"/>
              </a:cxn>
              <a:cxn ang="0">
                <a:pos x="T6" y="T7"/>
              </a:cxn>
              <a:cxn ang="0">
                <a:pos x="T8" y="T9"/>
              </a:cxn>
            </a:cxnLst>
            <a:rect l="0" t="0" r="r" b="b"/>
            <a:pathLst>
              <a:path w="580" h="579">
                <a:moveTo>
                  <a:pt x="0" y="579"/>
                </a:moveTo>
                <a:cubicBezTo>
                  <a:pt x="0" y="259"/>
                  <a:pt x="258" y="0"/>
                  <a:pt x="578" y="0"/>
                </a:cubicBezTo>
                <a:cubicBezTo>
                  <a:pt x="580" y="0"/>
                  <a:pt x="580" y="0"/>
                  <a:pt x="580" y="0"/>
                </a:cubicBezTo>
                <a:cubicBezTo>
                  <a:pt x="580" y="579"/>
                  <a:pt x="580" y="579"/>
                  <a:pt x="580" y="579"/>
                </a:cubicBezTo>
                <a:lnTo>
                  <a:pt x="0" y="579"/>
                </a:lnTo>
                <a:close/>
              </a:path>
            </a:pathLst>
          </a:custGeom>
          <a:solidFill>
            <a:srgbClr val="CE8E4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15"/>
          <p:cNvSpPr>
            <a:spLocks/>
          </p:cNvSpPr>
          <p:nvPr/>
        </p:nvSpPr>
        <p:spPr bwMode="auto">
          <a:xfrm>
            <a:off x="4980518" y="3492499"/>
            <a:ext cx="1214967" cy="1212851"/>
          </a:xfrm>
          <a:custGeom>
            <a:avLst/>
            <a:gdLst>
              <a:gd name="T0" fmla="*/ 0 w 580"/>
              <a:gd name="T1" fmla="*/ 0 h 579"/>
              <a:gd name="T2" fmla="*/ 578 w 580"/>
              <a:gd name="T3" fmla="*/ 579 h 579"/>
              <a:gd name="T4" fmla="*/ 580 w 580"/>
              <a:gd name="T5" fmla="*/ 579 h 579"/>
              <a:gd name="T6" fmla="*/ 580 w 580"/>
              <a:gd name="T7" fmla="*/ 0 h 579"/>
              <a:gd name="T8" fmla="*/ 0 w 580"/>
              <a:gd name="T9" fmla="*/ 0 h 579"/>
            </a:gdLst>
            <a:ahLst/>
            <a:cxnLst>
              <a:cxn ang="0">
                <a:pos x="T0" y="T1"/>
              </a:cxn>
              <a:cxn ang="0">
                <a:pos x="T2" y="T3"/>
              </a:cxn>
              <a:cxn ang="0">
                <a:pos x="T4" y="T5"/>
              </a:cxn>
              <a:cxn ang="0">
                <a:pos x="T6" y="T7"/>
              </a:cxn>
              <a:cxn ang="0">
                <a:pos x="T8" y="T9"/>
              </a:cxn>
            </a:cxnLst>
            <a:rect l="0" t="0" r="r" b="b"/>
            <a:pathLst>
              <a:path w="580" h="579">
                <a:moveTo>
                  <a:pt x="0" y="0"/>
                </a:moveTo>
                <a:cubicBezTo>
                  <a:pt x="0" y="321"/>
                  <a:pt x="258" y="579"/>
                  <a:pt x="578" y="579"/>
                </a:cubicBezTo>
                <a:cubicBezTo>
                  <a:pt x="580" y="579"/>
                  <a:pt x="580" y="579"/>
                  <a:pt x="580" y="579"/>
                </a:cubicBezTo>
                <a:cubicBezTo>
                  <a:pt x="580" y="0"/>
                  <a:pt x="580" y="0"/>
                  <a:pt x="580" y="0"/>
                </a:cubicBezTo>
                <a:lnTo>
                  <a:pt x="0" y="0"/>
                </a:lnTo>
                <a:close/>
              </a:path>
            </a:pathLst>
          </a:custGeom>
          <a:solidFill>
            <a:srgbClr val="CF351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2"/>
          <p:cNvSpPr>
            <a:spLocks/>
          </p:cNvSpPr>
          <p:nvPr/>
        </p:nvSpPr>
        <p:spPr bwMode="auto">
          <a:xfrm>
            <a:off x="6195485" y="2279650"/>
            <a:ext cx="1214967" cy="1212851"/>
          </a:xfrm>
          <a:custGeom>
            <a:avLst/>
            <a:gdLst>
              <a:gd name="T0" fmla="*/ 580 w 580"/>
              <a:gd name="T1" fmla="*/ 579 h 579"/>
              <a:gd name="T2" fmla="*/ 1 w 580"/>
              <a:gd name="T3" fmla="*/ 0 h 579"/>
              <a:gd name="T4" fmla="*/ 0 w 580"/>
              <a:gd name="T5" fmla="*/ 0 h 579"/>
              <a:gd name="T6" fmla="*/ 0 w 580"/>
              <a:gd name="T7" fmla="*/ 579 h 579"/>
              <a:gd name="T8" fmla="*/ 580 w 580"/>
              <a:gd name="T9" fmla="*/ 579 h 579"/>
            </a:gdLst>
            <a:ahLst/>
            <a:cxnLst>
              <a:cxn ang="0">
                <a:pos x="T0" y="T1"/>
              </a:cxn>
              <a:cxn ang="0">
                <a:pos x="T2" y="T3"/>
              </a:cxn>
              <a:cxn ang="0">
                <a:pos x="T4" y="T5"/>
              </a:cxn>
              <a:cxn ang="0">
                <a:pos x="T6" y="T7"/>
              </a:cxn>
              <a:cxn ang="0">
                <a:pos x="T8" y="T9"/>
              </a:cxn>
            </a:cxnLst>
            <a:rect l="0" t="0" r="r" b="b"/>
            <a:pathLst>
              <a:path w="580" h="579">
                <a:moveTo>
                  <a:pt x="580" y="579"/>
                </a:moveTo>
                <a:cubicBezTo>
                  <a:pt x="580" y="259"/>
                  <a:pt x="321" y="0"/>
                  <a:pt x="1" y="0"/>
                </a:cubicBezTo>
                <a:cubicBezTo>
                  <a:pt x="0" y="0"/>
                  <a:pt x="0" y="0"/>
                  <a:pt x="0" y="0"/>
                </a:cubicBezTo>
                <a:cubicBezTo>
                  <a:pt x="0" y="579"/>
                  <a:pt x="0" y="579"/>
                  <a:pt x="0" y="579"/>
                </a:cubicBezTo>
                <a:lnTo>
                  <a:pt x="580" y="579"/>
                </a:lnTo>
                <a:close/>
              </a:path>
            </a:pathLst>
          </a:custGeom>
          <a:solidFill>
            <a:srgbClr val="E76C0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Oval 16"/>
          <p:cNvSpPr>
            <a:spLocks noChangeArrowheads="1"/>
          </p:cNvSpPr>
          <p:nvPr/>
        </p:nvSpPr>
        <p:spPr bwMode="auto">
          <a:xfrm>
            <a:off x="5604933" y="2906183"/>
            <a:ext cx="1191683" cy="1193800"/>
          </a:xfrm>
          <a:prstGeom prst="ellipse">
            <a:avLst/>
          </a:prstGeom>
          <a:solidFill>
            <a:srgbClr val="986A6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1" name="TextBox 30"/>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450908" y="3963608"/>
            <a:ext cx="3672357" cy="1483483"/>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6" name="TextBox 55"/>
          <p:cNvSpPr txBox="1"/>
          <p:nvPr/>
        </p:nvSpPr>
        <p:spPr>
          <a:xfrm>
            <a:off x="8386234" y="1597556"/>
            <a:ext cx="3672357" cy="1483483"/>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7" name="TextBox 56"/>
          <p:cNvSpPr txBox="1"/>
          <p:nvPr/>
        </p:nvSpPr>
        <p:spPr>
          <a:xfrm>
            <a:off x="8386234" y="5050130"/>
            <a:ext cx="3672357" cy="1483483"/>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8" name="TextBox 57"/>
          <p:cNvSpPr txBox="1"/>
          <p:nvPr/>
        </p:nvSpPr>
        <p:spPr>
          <a:xfrm>
            <a:off x="8204201" y="3270321"/>
            <a:ext cx="3672357" cy="1483483"/>
          </a:xfrm>
          <a:prstGeom prst="rect">
            <a:avLst/>
          </a:prstGeom>
          <a:noFill/>
        </p:spPr>
        <p:txBody>
          <a:bodyPr wrap="square" rtlCol="0">
            <a:spAutoFit/>
          </a:bodyPr>
          <a:lstStyle/>
          <a:p>
            <a:pPr defTabSz="1219170">
              <a:spcBef>
                <a:spcPct val="20000"/>
              </a:spcBef>
              <a:defRPr/>
            </a:pPr>
            <a:r>
              <a:rPr lang="en-US" sz="1600" dirty="0">
                <a:solidFill>
                  <a:srgbClr val="986A6A"/>
                </a:solidFill>
                <a:latin typeface="Bernard MT Condensed" panose="02050806060905020404" pitchFamily="18"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pic>
        <p:nvPicPr>
          <p:cNvPr id="24" name="Picture 23">
            <a:hlinkClick r:id="rId2"/>
            <a:extLst>
              <a:ext uri="{FF2B5EF4-FFF2-40B4-BE49-F238E27FC236}">
                <a16:creationId xmlns:a16="http://schemas.microsoft.com/office/drawing/2014/main" id="{4708C283-EA3F-4741-9DE1-19AB988A03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599661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p:cTn id="17" dur="500" fill="hold"/>
                                        <p:tgtEl>
                                          <p:spTgt spid="44"/>
                                        </p:tgtEl>
                                        <p:attrNameLst>
                                          <p:attrName>ppt_w</p:attrName>
                                        </p:attrNameLst>
                                      </p:cBhvr>
                                      <p:tavLst>
                                        <p:tav tm="0">
                                          <p:val>
                                            <p:fltVal val="0"/>
                                          </p:val>
                                        </p:tav>
                                        <p:tav tm="100000">
                                          <p:val>
                                            <p:strVal val="#ppt_w"/>
                                          </p:val>
                                        </p:tav>
                                      </p:tavLst>
                                    </p:anim>
                                    <p:anim calcmode="lin" valueType="num">
                                      <p:cBhvr>
                                        <p:cTn id="18" dur="500" fill="hold"/>
                                        <p:tgtEl>
                                          <p:spTgt spid="44"/>
                                        </p:tgtEl>
                                        <p:attrNameLst>
                                          <p:attrName>ppt_h</p:attrName>
                                        </p:attrNameLst>
                                      </p:cBhvr>
                                      <p:tavLst>
                                        <p:tav tm="0">
                                          <p:val>
                                            <p:fltVal val="0"/>
                                          </p:val>
                                        </p:tav>
                                        <p:tav tm="100000">
                                          <p:val>
                                            <p:strVal val="#ppt_h"/>
                                          </p:val>
                                        </p:tav>
                                      </p:tavLst>
                                    </p:anim>
                                    <p:animEffect transition="in" filter="fade">
                                      <p:cBhvr>
                                        <p:cTn id="19" dur="500"/>
                                        <p:tgtEl>
                                          <p:spTgt spid="44"/>
                                        </p:tgtEl>
                                      </p:cBhvr>
                                    </p:animEffect>
                                    <p:anim calcmode="lin" valueType="num">
                                      <p:cBhvr>
                                        <p:cTn id="20" dur="500" fill="hold"/>
                                        <p:tgtEl>
                                          <p:spTgt spid="44"/>
                                        </p:tgtEl>
                                        <p:attrNameLst>
                                          <p:attrName>ppt_x</p:attrName>
                                        </p:attrNameLst>
                                      </p:cBhvr>
                                      <p:tavLst>
                                        <p:tav tm="0">
                                          <p:val>
                                            <p:fltVal val="0.5"/>
                                          </p:val>
                                        </p:tav>
                                        <p:tav tm="100000">
                                          <p:val>
                                            <p:strVal val="#ppt_x"/>
                                          </p:val>
                                        </p:tav>
                                      </p:tavLst>
                                    </p:anim>
                                    <p:anim calcmode="lin" valueType="num">
                                      <p:cBhvr>
                                        <p:cTn id="21" dur="500" fill="hold"/>
                                        <p:tgtEl>
                                          <p:spTgt spid="44"/>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p:cTn id="25" dur="500" fill="hold"/>
                                        <p:tgtEl>
                                          <p:spTgt spid="31"/>
                                        </p:tgtEl>
                                        <p:attrNameLst>
                                          <p:attrName>ppt_w</p:attrName>
                                        </p:attrNameLst>
                                      </p:cBhvr>
                                      <p:tavLst>
                                        <p:tav tm="0">
                                          <p:val>
                                            <p:fltVal val="0"/>
                                          </p:val>
                                        </p:tav>
                                        <p:tav tm="100000">
                                          <p:val>
                                            <p:strVal val="#ppt_w"/>
                                          </p:val>
                                        </p:tav>
                                      </p:tavLst>
                                    </p:anim>
                                    <p:anim calcmode="lin" valueType="num">
                                      <p:cBhvr>
                                        <p:cTn id="26" dur="500" fill="hold"/>
                                        <p:tgtEl>
                                          <p:spTgt spid="31"/>
                                        </p:tgtEl>
                                        <p:attrNameLst>
                                          <p:attrName>ppt_h</p:attrName>
                                        </p:attrNameLst>
                                      </p:cBhvr>
                                      <p:tavLst>
                                        <p:tav tm="0">
                                          <p:val>
                                            <p:fltVal val="0"/>
                                          </p:val>
                                        </p:tav>
                                        <p:tav tm="100000">
                                          <p:val>
                                            <p:strVal val="#ppt_h"/>
                                          </p:val>
                                        </p:tav>
                                      </p:tavLst>
                                    </p:anim>
                                    <p:animEffect transition="in" filter="fade">
                                      <p:cBhvr>
                                        <p:cTn id="27" dur="500"/>
                                        <p:tgtEl>
                                          <p:spTgt spid="31"/>
                                        </p:tgtEl>
                                      </p:cBhvr>
                                    </p:animEffect>
                                    <p:anim calcmode="lin" valueType="num">
                                      <p:cBhvr>
                                        <p:cTn id="28" dur="500" fill="hold"/>
                                        <p:tgtEl>
                                          <p:spTgt spid="31"/>
                                        </p:tgtEl>
                                        <p:attrNameLst>
                                          <p:attrName>ppt_x</p:attrName>
                                        </p:attrNameLst>
                                      </p:cBhvr>
                                      <p:tavLst>
                                        <p:tav tm="0">
                                          <p:val>
                                            <p:fltVal val="0.5"/>
                                          </p:val>
                                        </p:tav>
                                        <p:tav tm="100000">
                                          <p:val>
                                            <p:strVal val="#ppt_x"/>
                                          </p:val>
                                        </p:tav>
                                      </p:tavLst>
                                    </p:anim>
                                    <p:anim calcmode="lin" valueType="num">
                                      <p:cBhvr>
                                        <p:cTn id="29" dur="500" fill="hold"/>
                                        <p:tgtEl>
                                          <p:spTgt spid="3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 calcmode="lin" valueType="num">
                                      <p:cBhvr>
                                        <p:cTn id="33" dur="500" fill="hold"/>
                                        <p:tgtEl>
                                          <p:spTgt spid="42"/>
                                        </p:tgtEl>
                                        <p:attrNameLst>
                                          <p:attrName>ppt_w</p:attrName>
                                        </p:attrNameLst>
                                      </p:cBhvr>
                                      <p:tavLst>
                                        <p:tav tm="0">
                                          <p:val>
                                            <p:fltVal val="0"/>
                                          </p:val>
                                        </p:tav>
                                        <p:tav tm="100000">
                                          <p:val>
                                            <p:strVal val="#ppt_w"/>
                                          </p:val>
                                        </p:tav>
                                      </p:tavLst>
                                    </p:anim>
                                    <p:anim calcmode="lin" valueType="num">
                                      <p:cBhvr>
                                        <p:cTn id="34" dur="500" fill="hold"/>
                                        <p:tgtEl>
                                          <p:spTgt spid="42"/>
                                        </p:tgtEl>
                                        <p:attrNameLst>
                                          <p:attrName>ppt_h</p:attrName>
                                        </p:attrNameLst>
                                      </p:cBhvr>
                                      <p:tavLst>
                                        <p:tav tm="0">
                                          <p:val>
                                            <p:fltVal val="0"/>
                                          </p:val>
                                        </p:tav>
                                        <p:tav tm="100000">
                                          <p:val>
                                            <p:strVal val="#ppt_h"/>
                                          </p:val>
                                        </p:tav>
                                      </p:tavLst>
                                    </p:anim>
                                    <p:animEffect transition="in" filter="fade">
                                      <p:cBhvr>
                                        <p:cTn id="35" dur="500"/>
                                        <p:tgtEl>
                                          <p:spTgt spid="42"/>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p:cTn id="39" dur="500" fill="hold"/>
                                        <p:tgtEl>
                                          <p:spTgt spid="56"/>
                                        </p:tgtEl>
                                        <p:attrNameLst>
                                          <p:attrName>ppt_w</p:attrName>
                                        </p:attrNameLst>
                                      </p:cBhvr>
                                      <p:tavLst>
                                        <p:tav tm="0">
                                          <p:val>
                                            <p:fltVal val="0"/>
                                          </p:val>
                                        </p:tav>
                                        <p:tav tm="100000">
                                          <p:val>
                                            <p:strVal val="#ppt_w"/>
                                          </p:val>
                                        </p:tav>
                                      </p:tavLst>
                                    </p:anim>
                                    <p:anim calcmode="lin" valueType="num">
                                      <p:cBhvr>
                                        <p:cTn id="40" dur="500" fill="hold"/>
                                        <p:tgtEl>
                                          <p:spTgt spid="56"/>
                                        </p:tgtEl>
                                        <p:attrNameLst>
                                          <p:attrName>ppt_h</p:attrName>
                                        </p:attrNameLst>
                                      </p:cBhvr>
                                      <p:tavLst>
                                        <p:tav tm="0">
                                          <p:val>
                                            <p:fltVal val="0"/>
                                          </p:val>
                                        </p:tav>
                                        <p:tav tm="100000">
                                          <p:val>
                                            <p:strVal val="#ppt_h"/>
                                          </p:val>
                                        </p:tav>
                                      </p:tavLst>
                                    </p:anim>
                                    <p:animEffect transition="in" filter="fade">
                                      <p:cBhvr>
                                        <p:cTn id="41" dur="500"/>
                                        <p:tgtEl>
                                          <p:spTgt spid="56"/>
                                        </p:tgtEl>
                                      </p:cBhvr>
                                    </p:animEffect>
                                    <p:anim calcmode="lin" valueType="num">
                                      <p:cBhvr>
                                        <p:cTn id="42" dur="500" fill="hold"/>
                                        <p:tgtEl>
                                          <p:spTgt spid="56"/>
                                        </p:tgtEl>
                                        <p:attrNameLst>
                                          <p:attrName>ppt_x</p:attrName>
                                        </p:attrNameLst>
                                      </p:cBhvr>
                                      <p:tavLst>
                                        <p:tav tm="0">
                                          <p:val>
                                            <p:fltVal val="0.5"/>
                                          </p:val>
                                        </p:tav>
                                        <p:tav tm="100000">
                                          <p:val>
                                            <p:strVal val="#ppt_x"/>
                                          </p:val>
                                        </p:tav>
                                      </p:tavLst>
                                    </p:anim>
                                    <p:anim calcmode="lin" valueType="num">
                                      <p:cBhvr>
                                        <p:cTn id="43" dur="500" fill="hold"/>
                                        <p:tgtEl>
                                          <p:spTgt spid="56"/>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528"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anim calcmode="lin" valueType="num">
                                      <p:cBhvr>
                                        <p:cTn id="50" dur="500" fill="hold"/>
                                        <p:tgtEl>
                                          <p:spTgt spid="43"/>
                                        </p:tgtEl>
                                        <p:attrNameLst>
                                          <p:attrName>ppt_x</p:attrName>
                                        </p:attrNameLst>
                                      </p:cBhvr>
                                      <p:tavLst>
                                        <p:tav tm="0">
                                          <p:val>
                                            <p:fltVal val="0.5"/>
                                          </p:val>
                                        </p:tav>
                                        <p:tav tm="100000">
                                          <p:val>
                                            <p:strVal val="#ppt_x"/>
                                          </p:val>
                                        </p:tav>
                                      </p:tavLst>
                                    </p:anim>
                                    <p:anim calcmode="lin" valueType="num">
                                      <p:cBhvr>
                                        <p:cTn id="51" dur="500" fill="hold"/>
                                        <p:tgtEl>
                                          <p:spTgt spid="43"/>
                                        </p:tgtEl>
                                        <p:attrNameLst>
                                          <p:attrName>ppt_y</p:attrName>
                                        </p:attrNameLst>
                                      </p:cBhvr>
                                      <p:tavLst>
                                        <p:tav tm="0">
                                          <p:val>
                                            <p:fltVal val="0.5"/>
                                          </p:val>
                                        </p:tav>
                                        <p:tav tm="100000">
                                          <p:val>
                                            <p:strVal val="#ppt_y"/>
                                          </p:val>
                                        </p:tav>
                                      </p:tavLst>
                                    </p:anim>
                                  </p:childTnLst>
                                </p:cTn>
                              </p:par>
                            </p:childTnLst>
                          </p:cTn>
                        </p:par>
                        <p:par>
                          <p:cTn id="52" fill="hold">
                            <p:stCondLst>
                              <p:cond delay="3750"/>
                            </p:stCondLst>
                            <p:childTnLst>
                              <p:par>
                                <p:cTn id="53" presetID="53" presetClass="entr" presetSubtype="528" fill="hold" grpId="0" nodeType="after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p:cTn id="55" dur="500" fill="hold"/>
                                        <p:tgtEl>
                                          <p:spTgt spid="57"/>
                                        </p:tgtEl>
                                        <p:attrNameLst>
                                          <p:attrName>ppt_w</p:attrName>
                                        </p:attrNameLst>
                                      </p:cBhvr>
                                      <p:tavLst>
                                        <p:tav tm="0">
                                          <p:val>
                                            <p:fltVal val="0"/>
                                          </p:val>
                                        </p:tav>
                                        <p:tav tm="100000">
                                          <p:val>
                                            <p:strVal val="#ppt_w"/>
                                          </p:val>
                                        </p:tav>
                                      </p:tavLst>
                                    </p:anim>
                                    <p:anim calcmode="lin" valueType="num">
                                      <p:cBhvr>
                                        <p:cTn id="56" dur="500" fill="hold"/>
                                        <p:tgtEl>
                                          <p:spTgt spid="57"/>
                                        </p:tgtEl>
                                        <p:attrNameLst>
                                          <p:attrName>ppt_h</p:attrName>
                                        </p:attrNameLst>
                                      </p:cBhvr>
                                      <p:tavLst>
                                        <p:tav tm="0">
                                          <p:val>
                                            <p:fltVal val="0"/>
                                          </p:val>
                                        </p:tav>
                                        <p:tav tm="100000">
                                          <p:val>
                                            <p:strVal val="#ppt_h"/>
                                          </p:val>
                                        </p:tav>
                                      </p:tavLst>
                                    </p:anim>
                                    <p:animEffect transition="in" filter="fade">
                                      <p:cBhvr>
                                        <p:cTn id="57" dur="500"/>
                                        <p:tgtEl>
                                          <p:spTgt spid="57"/>
                                        </p:tgtEl>
                                      </p:cBhvr>
                                    </p:animEffect>
                                    <p:anim calcmode="lin" valueType="num">
                                      <p:cBhvr>
                                        <p:cTn id="58" dur="500" fill="hold"/>
                                        <p:tgtEl>
                                          <p:spTgt spid="57"/>
                                        </p:tgtEl>
                                        <p:attrNameLst>
                                          <p:attrName>ppt_x</p:attrName>
                                        </p:attrNameLst>
                                      </p:cBhvr>
                                      <p:tavLst>
                                        <p:tav tm="0">
                                          <p:val>
                                            <p:fltVal val="0.5"/>
                                          </p:val>
                                        </p:tav>
                                        <p:tav tm="100000">
                                          <p:val>
                                            <p:strVal val="#ppt_x"/>
                                          </p:val>
                                        </p:tav>
                                      </p:tavLst>
                                    </p:anim>
                                    <p:anim calcmode="lin" valueType="num">
                                      <p:cBhvr>
                                        <p:cTn id="59" dur="500" fill="hold"/>
                                        <p:tgtEl>
                                          <p:spTgt spid="57"/>
                                        </p:tgtEl>
                                        <p:attrNameLst>
                                          <p:attrName>ppt_y</p:attrName>
                                        </p:attrNameLst>
                                      </p:cBhvr>
                                      <p:tavLst>
                                        <p:tav tm="0">
                                          <p:val>
                                            <p:fltVal val="0.5"/>
                                          </p:val>
                                        </p:tav>
                                        <p:tav tm="100000">
                                          <p:val>
                                            <p:strVal val="#ppt_y"/>
                                          </p:val>
                                        </p:tav>
                                      </p:tavLst>
                                    </p:anim>
                                  </p:childTnLst>
                                </p:cTn>
                              </p:par>
                            </p:childTnLst>
                          </p:cTn>
                        </p:par>
                        <p:par>
                          <p:cTn id="60" fill="hold">
                            <p:stCondLst>
                              <p:cond delay="4250"/>
                            </p:stCondLst>
                            <p:childTnLst>
                              <p:par>
                                <p:cTn id="61" presetID="53" presetClass="entr" presetSubtype="528" fill="hold" grpId="0" nodeType="afterEffect">
                                  <p:stCondLst>
                                    <p:cond delay="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anim calcmode="lin" valueType="num">
                                      <p:cBhvr>
                                        <p:cTn id="66" dur="500" fill="hold"/>
                                        <p:tgtEl>
                                          <p:spTgt spid="45"/>
                                        </p:tgtEl>
                                        <p:attrNameLst>
                                          <p:attrName>ppt_x</p:attrName>
                                        </p:attrNameLst>
                                      </p:cBhvr>
                                      <p:tavLst>
                                        <p:tav tm="0">
                                          <p:val>
                                            <p:fltVal val="0.5"/>
                                          </p:val>
                                        </p:tav>
                                        <p:tav tm="100000">
                                          <p:val>
                                            <p:strVal val="#ppt_x"/>
                                          </p:val>
                                        </p:tav>
                                      </p:tavLst>
                                    </p:anim>
                                    <p:anim calcmode="lin" valueType="num">
                                      <p:cBhvr>
                                        <p:cTn id="67" dur="500" fill="hold"/>
                                        <p:tgtEl>
                                          <p:spTgt spid="45"/>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250"/>
                            </p:stCondLst>
                            <p:childTnLst>
                              <p:par>
                                <p:cTn id="77" presetID="53" presetClass="entr" presetSubtype="16" fill="hold" grpId="0"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p:cTn id="79" dur="500" fill="hold"/>
                                        <p:tgtEl>
                                          <p:spTgt spid="46"/>
                                        </p:tgtEl>
                                        <p:attrNameLst>
                                          <p:attrName>ppt_w</p:attrName>
                                        </p:attrNameLst>
                                      </p:cBhvr>
                                      <p:tavLst>
                                        <p:tav tm="0">
                                          <p:val>
                                            <p:fltVal val="0"/>
                                          </p:val>
                                        </p:tav>
                                        <p:tav tm="100000">
                                          <p:val>
                                            <p:strVal val="#ppt_w"/>
                                          </p:val>
                                        </p:tav>
                                      </p:tavLst>
                                    </p:anim>
                                    <p:anim calcmode="lin" valueType="num">
                                      <p:cBhvr>
                                        <p:cTn id="80" dur="500" fill="hold"/>
                                        <p:tgtEl>
                                          <p:spTgt spid="46"/>
                                        </p:tgtEl>
                                        <p:attrNameLst>
                                          <p:attrName>ppt_h</p:attrName>
                                        </p:attrNameLst>
                                      </p:cBhvr>
                                      <p:tavLst>
                                        <p:tav tm="0">
                                          <p:val>
                                            <p:fltVal val="0"/>
                                          </p:val>
                                        </p:tav>
                                        <p:tav tm="100000">
                                          <p:val>
                                            <p:strVal val="#ppt_h"/>
                                          </p:val>
                                        </p:tav>
                                      </p:tavLst>
                                    </p:anim>
                                    <p:animEffect transition="in" filter="fade">
                                      <p:cBhvr>
                                        <p:cTn id="81" dur="500"/>
                                        <p:tgtEl>
                                          <p:spTgt spid="46"/>
                                        </p:tgtEl>
                                      </p:cBhvr>
                                    </p:animEffect>
                                  </p:childTnLst>
                                </p:cTn>
                              </p:par>
                            </p:childTnLst>
                          </p:cTn>
                        </p:par>
                        <p:par>
                          <p:cTn id="82" fill="hold">
                            <p:stCondLst>
                              <p:cond delay="5750"/>
                            </p:stCondLst>
                            <p:childTnLst>
                              <p:par>
                                <p:cTn id="83" presetID="53" presetClass="entr" presetSubtype="528" fill="hold" grpId="0" nodeType="afterEffect">
                                  <p:stCondLst>
                                    <p:cond delay="0"/>
                                  </p:stCondLst>
                                  <p:childTnLst>
                                    <p:set>
                                      <p:cBhvr>
                                        <p:cTn id="84" dur="1" fill="hold">
                                          <p:stCondLst>
                                            <p:cond delay="0"/>
                                          </p:stCondLst>
                                        </p:cTn>
                                        <p:tgtEl>
                                          <p:spTgt spid="58"/>
                                        </p:tgtEl>
                                        <p:attrNameLst>
                                          <p:attrName>style.visibility</p:attrName>
                                        </p:attrNameLst>
                                      </p:cBhvr>
                                      <p:to>
                                        <p:strVal val="visible"/>
                                      </p:to>
                                    </p:set>
                                    <p:anim calcmode="lin" valueType="num">
                                      <p:cBhvr>
                                        <p:cTn id="85" dur="500" fill="hold"/>
                                        <p:tgtEl>
                                          <p:spTgt spid="58"/>
                                        </p:tgtEl>
                                        <p:attrNameLst>
                                          <p:attrName>ppt_w</p:attrName>
                                        </p:attrNameLst>
                                      </p:cBhvr>
                                      <p:tavLst>
                                        <p:tav tm="0">
                                          <p:val>
                                            <p:fltVal val="0"/>
                                          </p:val>
                                        </p:tav>
                                        <p:tav tm="100000">
                                          <p:val>
                                            <p:strVal val="#ppt_w"/>
                                          </p:val>
                                        </p:tav>
                                      </p:tavLst>
                                    </p:anim>
                                    <p:anim calcmode="lin" valueType="num">
                                      <p:cBhvr>
                                        <p:cTn id="86" dur="500" fill="hold"/>
                                        <p:tgtEl>
                                          <p:spTgt spid="58"/>
                                        </p:tgtEl>
                                        <p:attrNameLst>
                                          <p:attrName>ppt_h</p:attrName>
                                        </p:attrNameLst>
                                      </p:cBhvr>
                                      <p:tavLst>
                                        <p:tav tm="0">
                                          <p:val>
                                            <p:fltVal val="0"/>
                                          </p:val>
                                        </p:tav>
                                        <p:tav tm="100000">
                                          <p:val>
                                            <p:strVal val="#ppt_h"/>
                                          </p:val>
                                        </p:tav>
                                      </p:tavLst>
                                    </p:anim>
                                    <p:animEffect transition="in" filter="fade">
                                      <p:cBhvr>
                                        <p:cTn id="87" dur="500"/>
                                        <p:tgtEl>
                                          <p:spTgt spid="58"/>
                                        </p:tgtEl>
                                      </p:cBhvr>
                                    </p:animEffect>
                                    <p:anim calcmode="lin" valueType="num">
                                      <p:cBhvr>
                                        <p:cTn id="88" dur="500" fill="hold"/>
                                        <p:tgtEl>
                                          <p:spTgt spid="58"/>
                                        </p:tgtEl>
                                        <p:attrNameLst>
                                          <p:attrName>ppt_x</p:attrName>
                                        </p:attrNameLst>
                                      </p:cBhvr>
                                      <p:tavLst>
                                        <p:tav tm="0">
                                          <p:val>
                                            <p:fltVal val="0.5"/>
                                          </p:val>
                                        </p:tav>
                                        <p:tav tm="100000">
                                          <p:val>
                                            <p:strVal val="#ppt_x"/>
                                          </p:val>
                                        </p:tav>
                                      </p:tavLst>
                                    </p:anim>
                                    <p:anim calcmode="lin" valueType="num">
                                      <p:cBhvr>
                                        <p:cTn id="89" dur="500" fill="hold"/>
                                        <p:tgtEl>
                                          <p:spTgt spid="5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2" grpId="0" animBg="1"/>
      <p:bldP spid="46" grpId="0" animBg="1"/>
      <p:bldP spid="31" grpId="0"/>
      <p:bldP spid="3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1542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2019-06-23T18:40:49Z</dcterms:modified>
</cp:coreProperties>
</file>