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44824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2968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4468"/>
          <p:cNvSpPr/>
          <p:nvPr/>
        </p:nvSpPr>
        <p:spPr>
          <a:xfrm>
            <a:off x="9332725" y="5142350"/>
            <a:ext cx="452512" cy="467467"/>
          </a:xfrm>
          <a:custGeom>
            <a:avLst/>
            <a:gdLst/>
            <a:ahLst/>
            <a:cxnLst>
              <a:cxn ang="0">
                <a:pos x="wd2" y="hd2"/>
              </a:cxn>
              <a:cxn ang="5400000">
                <a:pos x="wd2" y="hd2"/>
              </a:cxn>
              <a:cxn ang="10800000">
                <a:pos x="wd2" y="hd2"/>
              </a:cxn>
              <a:cxn ang="16200000">
                <a:pos x="wd2" y="hd2"/>
              </a:cxn>
            </a:cxnLst>
            <a:rect l="0" t="0" r="r" b="b"/>
            <a:pathLst>
              <a:path w="21581" h="21558" extrusionOk="0">
                <a:moveTo>
                  <a:pt x="18733" y="658"/>
                </a:moveTo>
                <a:lnTo>
                  <a:pt x="16670" y="2209"/>
                </a:lnTo>
                <a:lnTo>
                  <a:pt x="14765" y="2339"/>
                </a:lnTo>
                <a:lnTo>
                  <a:pt x="12762" y="2402"/>
                </a:lnTo>
                <a:lnTo>
                  <a:pt x="10425" y="2465"/>
                </a:lnTo>
                <a:lnTo>
                  <a:pt x="9417" y="2371"/>
                </a:lnTo>
                <a:lnTo>
                  <a:pt x="7182" y="1741"/>
                </a:lnTo>
                <a:lnTo>
                  <a:pt x="5928" y="986"/>
                </a:lnTo>
                <a:lnTo>
                  <a:pt x="2223" y="50"/>
                </a:lnTo>
                <a:cubicBezTo>
                  <a:pt x="1842" y="-42"/>
                  <a:pt x="1439" y="-7"/>
                  <a:pt x="1081" y="148"/>
                </a:cubicBezTo>
                <a:cubicBezTo>
                  <a:pt x="407" y="441"/>
                  <a:pt x="-19" y="1097"/>
                  <a:pt x="1" y="1812"/>
                </a:cubicBezTo>
                <a:lnTo>
                  <a:pt x="206" y="2817"/>
                </a:lnTo>
                <a:lnTo>
                  <a:pt x="1116" y="4768"/>
                </a:lnTo>
                <a:lnTo>
                  <a:pt x="2379" y="5527"/>
                </a:lnTo>
                <a:lnTo>
                  <a:pt x="3350" y="7943"/>
                </a:lnTo>
                <a:lnTo>
                  <a:pt x="3740" y="8875"/>
                </a:lnTo>
                <a:lnTo>
                  <a:pt x="3934" y="10287"/>
                </a:lnTo>
                <a:lnTo>
                  <a:pt x="3319" y="11326"/>
                </a:lnTo>
                <a:lnTo>
                  <a:pt x="2544" y="12459"/>
                </a:lnTo>
                <a:lnTo>
                  <a:pt x="3222" y="14308"/>
                </a:lnTo>
                <a:lnTo>
                  <a:pt x="4571" y="17577"/>
                </a:lnTo>
                <a:lnTo>
                  <a:pt x="5537" y="18049"/>
                </a:lnTo>
                <a:lnTo>
                  <a:pt x="6410" y="19835"/>
                </a:lnTo>
                <a:lnTo>
                  <a:pt x="6410" y="21279"/>
                </a:lnTo>
                <a:lnTo>
                  <a:pt x="8535" y="21558"/>
                </a:lnTo>
                <a:lnTo>
                  <a:pt x="9993" y="21307"/>
                </a:lnTo>
                <a:cubicBezTo>
                  <a:pt x="10449" y="21294"/>
                  <a:pt x="10895" y="21175"/>
                  <a:pt x="11293" y="20960"/>
                </a:cubicBezTo>
                <a:cubicBezTo>
                  <a:pt x="11865" y="20652"/>
                  <a:pt x="12310" y="20163"/>
                  <a:pt x="12556" y="19576"/>
                </a:cubicBezTo>
                <a:lnTo>
                  <a:pt x="13588" y="17691"/>
                </a:lnTo>
                <a:lnTo>
                  <a:pt x="14356" y="17038"/>
                </a:lnTo>
                <a:lnTo>
                  <a:pt x="16077" y="17971"/>
                </a:lnTo>
                <a:lnTo>
                  <a:pt x="17787" y="16405"/>
                </a:lnTo>
                <a:lnTo>
                  <a:pt x="18177" y="14835"/>
                </a:lnTo>
                <a:cubicBezTo>
                  <a:pt x="18027" y="14173"/>
                  <a:pt x="18027" y="13487"/>
                  <a:pt x="18177" y="12825"/>
                </a:cubicBezTo>
                <a:cubicBezTo>
                  <a:pt x="18365" y="12001"/>
                  <a:pt x="18779" y="11241"/>
                  <a:pt x="19376" y="10626"/>
                </a:cubicBezTo>
                <a:lnTo>
                  <a:pt x="20249" y="9714"/>
                </a:lnTo>
                <a:lnTo>
                  <a:pt x="21516" y="6704"/>
                </a:lnTo>
                <a:lnTo>
                  <a:pt x="21581" y="4375"/>
                </a:lnTo>
                <a:lnTo>
                  <a:pt x="20704" y="1732"/>
                </a:lnTo>
                <a:lnTo>
                  <a:pt x="20127" y="985"/>
                </a:lnTo>
                <a:lnTo>
                  <a:pt x="18733" y="658"/>
                </a:lnTo>
                <a:close/>
              </a:path>
            </a:pathLst>
          </a:custGeom>
          <a:solidFill>
            <a:srgbClr val="B0B0B0"/>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8" name="Shape 4467"/>
          <p:cNvSpPr/>
          <p:nvPr/>
        </p:nvSpPr>
        <p:spPr>
          <a:xfrm>
            <a:off x="8963449" y="4049479"/>
            <a:ext cx="1103546" cy="838866"/>
          </a:xfrm>
          <a:custGeom>
            <a:avLst/>
            <a:gdLst/>
            <a:ahLst/>
            <a:cxnLst>
              <a:cxn ang="0">
                <a:pos x="wd2" y="hd2"/>
              </a:cxn>
              <a:cxn ang="5400000">
                <a:pos x="wd2" y="hd2"/>
              </a:cxn>
              <a:cxn ang="10800000">
                <a:pos x="wd2" y="hd2"/>
              </a:cxn>
              <a:cxn ang="16200000">
                <a:pos x="wd2" y="hd2"/>
              </a:cxn>
            </a:cxnLst>
            <a:rect l="0" t="0" r="r" b="b"/>
            <a:pathLst>
              <a:path w="21600" h="21600" extrusionOk="0">
                <a:moveTo>
                  <a:pt x="1995" y="17411"/>
                </a:moveTo>
                <a:lnTo>
                  <a:pt x="1240" y="17183"/>
                </a:lnTo>
                <a:lnTo>
                  <a:pt x="649" y="17554"/>
                </a:lnTo>
                <a:lnTo>
                  <a:pt x="200" y="17240"/>
                </a:lnTo>
                <a:lnTo>
                  <a:pt x="0" y="16368"/>
                </a:lnTo>
                <a:lnTo>
                  <a:pt x="738" y="145"/>
                </a:lnTo>
                <a:lnTo>
                  <a:pt x="1581" y="275"/>
                </a:lnTo>
                <a:lnTo>
                  <a:pt x="2460" y="0"/>
                </a:lnTo>
                <a:lnTo>
                  <a:pt x="3325" y="263"/>
                </a:lnTo>
                <a:lnTo>
                  <a:pt x="3206" y="1364"/>
                </a:lnTo>
                <a:lnTo>
                  <a:pt x="3806" y="2113"/>
                </a:lnTo>
                <a:lnTo>
                  <a:pt x="4007" y="3157"/>
                </a:lnTo>
                <a:lnTo>
                  <a:pt x="5272" y="2858"/>
                </a:lnTo>
                <a:lnTo>
                  <a:pt x="5925" y="3473"/>
                </a:lnTo>
                <a:lnTo>
                  <a:pt x="5885" y="4989"/>
                </a:lnTo>
                <a:lnTo>
                  <a:pt x="7072" y="5809"/>
                </a:lnTo>
                <a:lnTo>
                  <a:pt x="8541" y="8663"/>
                </a:lnTo>
                <a:lnTo>
                  <a:pt x="9671" y="8819"/>
                </a:lnTo>
                <a:lnTo>
                  <a:pt x="10505" y="8013"/>
                </a:lnTo>
                <a:lnTo>
                  <a:pt x="11688" y="8812"/>
                </a:lnTo>
                <a:lnTo>
                  <a:pt x="12902" y="9182"/>
                </a:lnTo>
                <a:lnTo>
                  <a:pt x="14605" y="9076"/>
                </a:lnTo>
                <a:lnTo>
                  <a:pt x="15924" y="9533"/>
                </a:lnTo>
                <a:lnTo>
                  <a:pt x="17448" y="11181"/>
                </a:lnTo>
                <a:lnTo>
                  <a:pt x="17660" y="11915"/>
                </a:lnTo>
                <a:lnTo>
                  <a:pt x="17400" y="12486"/>
                </a:lnTo>
                <a:lnTo>
                  <a:pt x="17634" y="13593"/>
                </a:lnTo>
                <a:lnTo>
                  <a:pt x="19785" y="15015"/>
                </a:lnTo>
                <a:lnTo>
                  <a:pt x="21600" y="15891"/>
                </a:lnTo>
                <a:lnTo>
                  <a:pt x="21067" y="16514"/>
                </a:lnTo>
                <a:lnTo>
                  <a:pt x="20390" y="16828"/>
                </a:lnTo>
                <a:lnTo>
                  <a:pt x="19815" y="17215"/>
                </a:lnTo>
                <a:lnTo>
                  <a:pt x="19217" y="17267"/>
                </a:lnTo>
                <a:lnTo>
                  <a:pt x="18715" y="17318"/>
                </a:lnTo>
                <a:lnTo>
                  <a:pt x="18115" y="17318"/>
                </a:lnTo>
                <a:lnTo>
                  <a:pt x="17343" y="17421"/>
                </a:lnTo>
                <a:lnTo>
                  <a:pt x="16664" y="17472"/>
                </a:lnTo>
                <a:lnTo>
                  <a:pt x="15718" y="17663"/>
                </a:lnTo>
                <a:lnTo>
                  <a:pt x="15250" y="18713"/>
                </a:lnTo>
                <a:lnTo>
                  <a:pt x="14480" y="19309"/>
                </a:lnTo>
                <a:lnTo>
                  <a:pt x="14002" y="19554"/>
                </a:lnTo>
                <a:lnTo>
                  <a:pt x="13214" y="19748"/>
                </a:lnTo>
                <a:lnTo>
                  <a:pt x="12514" y="19798"/>
                </a:lnTo>
                <a:lnTo>
                  <a:pt x="12074" y="20376"/>
                </a:lnTo>
                <a:lnTo>
                  <a:pt x="12434" y="20899"/>
                </a:lnTo>
                <a:lnTo>
                  <a:pt x="12313" y="21600"/>
                </a:lnTo>
                <a:lnTo>
                  <a:pt x="11758" y="21600"/>
                </a:lnTo>
                <a:lnTo>
                  <a:pt x="11521" y="20870"/>
                </a:lnTo>
                <a:lnTo>
                  <a:pt x="10816" y="19941"/>
                </a:lnTo>
                <a:lnTo>
                  <a:pt x="10254" y="19311"/>
                </a:lnTo>
                <a:lnTo>
                  <a:pt x="9746" y="19047"/>
                </a:lnTo>
                <a:lnTo>
                  <a:pt x="9148" y="18889"/>
                </a:lnTo>
                <a:lnTo>
                  <a:pt x="8777" y="18713"/>
                </a:lnTo>
                <a:lnTo>
                  <a:pt x="8671" y="18192"/>
                </a:lnTo>
                <a:lnTo>
                  <a:pt x="9193" y="17632"/>
                </a:lnTo>
                <a:lnTo>
                  <a:pt x="9447" y="17175"/>
                </a:lnTo>
                <a:lnTo>
                  <a:pt x="8992" y="16349"/>
                </a:lnTo>
                <a:lnTo>
                  <a:pt x="8671" y="16876"/>
                </a:lnTo>
                <a:lnTo>
                  <a:pt x="8327" y="17610"/>
                </a:lnTo>
                <a:lnTo>
                  <a:pt x="7702" y="18254"/>
                </a:lnTo>
                <a:lnTo>
                  <a:pt x="6926" y="18605"/>
                </a:lnTo>
                <a:lnTo>
                  <a:pt x="6260" y="18957"/>
                </a:lnTo>
                <a:lnTo>
                  <a:pt x="5352" y="19537"/>
                </a:lnTo>
                <a:lnTo>
                  <a:pt x="4954" y="19379"/>
                </a:lnTo>
                <a:lnTo>
                  <a:pt x="4595" y="18594"/>
                </a:lnTo>
                <a:lnTo>
                  <a:pt x="4117" y="18124"/>
                </a:lnTo>
                <a:lnTo>
                  <a:pt x="3639" y="17968"/>
                </a:lnTo>
                <a:lnTo>
                  <a:pt x="3052" y="18074"/>
                </a:lnTo>
                <a:lnTo>
                  <a:pt x="2495" y="17849"/>
                </a:lnTo>
                <a:lnTo>
                  <a:pt x="1995" y="17411"/>
                </a:lnTo>
                <a:close/>
              </a:path>
            </a:pathLst>
          </a:custGeom>
          <a:solidFill>
            <a:srgbClr val="9C9C9C"/>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7" name="Shape 4466"/>
          <p:cNvSpPr/>
          <p:nvPr/>
        </p:nvSpPr>
        <p:spPr>
          <a:xfrm>
            <a:off x="9001868" y="3249035"/>
            <a:ext cx="1690539" cy="1419455"/>
          </a:xfrm>
          <a:custGeom>
            <a:avLst/>
            <a:gdLst/>
            <a:ahLst/>
            <a:cxnLst>
              <a:cxn ang="0">
                <a:pos x="wd2" y="hd2"/>
              </a:cxn>
              <a:cxn ang="5400000">
                <a:pos x="wd2" y="hd2"/>
              </a:cxn>
              <a:cxn ang="10800000">
                <a:pos x="wd2" y="hd2"/>
              </a:cxn>
              <a:cxn ang="16200000">
                <a:pos x="wd2" y="hd2"/>
              </a:cxn>
            </a:cxnLst>
            <a:rect l="0" t="0" r="r" b="b"/>
            <a:pathLst>
              <a:path w="21600" h="21600" extrusionOk="0">
                <a:moveTo>
                  <a:pt x="21540" y="955"/>
                </a:moveTo>
                <a:lnTo>
                  <a:pt x="20772" y="940"/>
                </a:lnTo>
                <a:lnTo>
                  <a:pt x="19268" y="1019"/>
                </a:lnTo>
                <a:lnTo>
                  <a:pt x="18863" y="1514"/>
                </a:lnTo>
                <a:lnTo>
                  <a:pt x="18827" y="2023"/>
                </a:lnTo>
                <a:lnTo>
                  <a:pt x="18118" y="2158"/>
                </a:lnTo>
                <a:lnTo>
                  <a:pt x="17714" y="2335"/>
                </a:lnTo>
                <a:lnTo>
                  <a:pt x="16728" y="1466"/>
                </a:lnTo>
                <a:lnTo>
                  <a:pt x="16152" y="1333"/>
                </a:lnTo>
                <a:lnTo>
                  <a:pt x="15548" y="1115"/>
                </a:lnTo>
                <a:lnTo>
                  <a:pt x="15186" y="1167"/>
                </a:lnTo>
                <a:lnTo>
                  <a:pt x="14675" y="1318"/>
                </a:lnTo>
                <a:lnTo>
                  <a:pt x="14181" y="1256"/>
                </a:lnTo>
                <a:lnTo>
                  <a:pt x="13307" y="1565"/>
                </a:lnTo>
                <a:lnTo>
                  <a:pt x="474" y="0"/>
                </a:lnTo>
                <a:lnTo>
                  <a:pt x="0" y="12443"/>
                </a:lnTo>
                <a:lnTo>
                  <a:pt x="609" y="12454"/>
                </a:lnTo>
                <a:lnTo>
                  <a:pt x="1014" y="12299"/>
                </a:lnTo>
                <a:lnTo>
                  <a:pt x="1511" y="12412"/>
                </a:lnTo>
                <a:lnTo>
                  <a:pt x="1511" y="13129"/>
                </a:lnTo>
                <a:lnTo>
                  <a:pt x="1893" y="13553"/>
                </a:lnTo>
                <a:lnTo>
                  <a:pt x="2015" y="14190"/>
                </a:lnTo>
                <a:lnTo>
                  <a:pt x="2555" y="14118"/>
                </a:lnTo>
                <a:lnTo>
                  <a:pt x="2942" y="14025"/>
                </a:lnTo>
                <a:lnTo>
                  <a:pt x="3164" y="14242"/>
                </a:lnTo>
                <a:lnTo>
                  <a:pt x="3138" y="14582"/>
                </a:lnTo>
                <a:lnTo>
                  <a:pt x="3234" y="15318"/>
                </a:lnTo>
                <a:lnTo>
                  <a:pt x="3640" y="15442"/>
                </a:lnTo>
                <a:lnTo>
                  <a:pt x="4153" y="15896"/>
                </a:lnTo>
                <a:lnTo>
                  <a:pt x="4405" y="16320"/>
                </a:lnTo>
                <a:lnTo>
                  <a:pt x="4734" y="16850"/>
                </a:lnTo>
                <a:lnTo>
                  <a:pt x="4906" y="17179"/>
                </a:lnTo>
                <a:lnTo>
                  <a:pt x="5085" y="17456"/>
                </a:lnTo>
                <a:lnTo>
                  <a:pt x="5828" y="17456"/>
                </a:lnTo>
                <a:lnTo>
                  <a:pt x="6280" y="17009"/>
                </a:lnTo>
                <a:lnTo>
                  <a:pt x="6630" y="17243"/>
                </a:lnTo>
                <a:lnTo>
                  <a:pt x="7309" y="17586"/>
                </a:lnTo>
                <a:lnTo>
                  <a:pt x="7924" y="17699"/>
                </a:lnTo>
                <a:lnTo>
                  <a:pt x="8963" y="17667"/>
                </a:lnTo>
                <a:lnTo>
                  <a:pt x="9797" y="17885"/>
                </a:lnTo>
                <a:lnTo>
                  <a:pt x="10207" y="18248"/>
                </a:lnTo>
                <a:lnTo>
                  <a:pt x="10745" y="18765"/>
                </a:lnTo>
                <a:lnTo>
                  <a:pt x="10919" y="19231"/>
                </a:lnTo>
                <a:lnTo>
                  <a:pt x="10685" y="19571"/>
                </a:lnTo>
                <a:lnTo>
                  <a:pt x="10945" y="20223"/>
                </a:lnTo>
                <a:lnTo>
                  <a:pt x="11691" y="20781"/>
                </a:lnTo>
                <a:lnTo>
                  <a:pt x="12524" y="21216"/>
                </a:lnTo>
                <a:lnTo>
                  <a:pt x="13255" y="21455"/>
                </a:lnTo>
                <a:lnTo>
                  <a:pt x="13507" y="21600"/>
                </a:lnTo>
                <a:lnTo>
                  <a:pt x="13577" y="20605"/>
                </a:lnTo>
                <a:lnTo>
                  <a:pt x="13828" y="19504"/>
                </a:lnTo>
                <a:lnTo>
                  <a:pt x="14000" y="18710"/>
                </a:lnTo>
                <a:lnTo>
                  <a:pt x="14234" y="18152"/>
                </a:lnTo>
                <a:lnTo>
                  <a:pt x="14408" y="17561"/>
                </a:lnTo>
                <a:lnTo>
                  <a:pt x="14581" y="17151"/>
                </a:lnTo>
                <a:lnTo>
                  <a:pt x="14858" y="16737"/>
                </a:lnTo>
                <a:lnTo>
                  <a:pt x="15172" y="16207"/>
                </a:lnTo>
                <a:lnTo>
                  <a:pt x="15302" y="15939"/>
                </a:lnTo>
                <a:lnTo>
                  <a:pt x="15560" y="15288"/>
                </a:lnTo>
                <a:lnTo>
                  <a:pt x="15761" y="14802"/>
                </a:lnTo>
                <a:lnTo>
                  <a:pt x="15951" y="14222"/>
                </a:lnTo>
                <a:lnTo>
                  <a:pt x="16099" y="13796"/>
                </a:lnTo>
                <a:lnTo>
                  <a:pt x="16560" y="12977"/>
                </a:lnTo>
                <a:lnTo>
                  <a:pt x="16793" y="12762"/>
                </a:lnTo>
                <a:lnTo>
                  <a:pt x="17114" y="12315"/>
                </a:lnTo>
                <a:lnTo>
                  <a:pt x="17323" y="11818"/>
                </a:lnTo>
                <a:lnTo>
                  <a:pt x="17817" y="11612"/>
                </a:lnTo>
                <a:lnTo>
                  <a:pt x="18208" y="11364"/>
                </a:lnTo>
                <a:lnTo>
                  <a:pt x="18577" y="11078"/>
                </a:lnTo>
                <a:cubicBezTo>
                  <a:pt x="18652" y="10924"/>
                  <a:pt x="18714" y="10761"/>
                  <a:pt x="18760" y="10591"/>
                </a:cubicBezTo>
                <a:cubicBezTo>
                  <a:pt x="18818" y="10383"/>
                  <a:pt x="18853" y="10167"/>
                  <a:pt x="18865" y="9948"/>
                </a:cubicBezTo>
                <a:lnTo>
                  <a:pt x="19256" y="9243"/>
                </a:lnTo>
                <a:cubicBezTo>
                  <a:pt x="19329" y="9121"/>
                  <a:pt x="19404" y="9001"/>
                  <a:pt x="19480" y="8881"/>
                </a:cubicBezTo>
                <a:cubicBezTo>
                  <a:pt x="19632" y="8641"/>
                  <a:pt x="19789" y="8406"/>
                  <a:pt x="19950" y="8175"/>
                </a:cubicBezTo>
                <a:cubicBezTo>
                  <a:pt x="20018" y="7987"/>
                  <a:pt x="20062" y="7788"/>
                  <a:pt x="20080" y="7584"/>
                </a:cubicBezTo>
                <a:cubicBezTo>
                  <a:pt x="20107" y="7283"/>
                  <a:pt x="20077" y="6979"/>
                  <a:pt x="19993" y="6693"/>
                </a:cubicBezTo>
                <a:lnTo>
                  <a:pt x="20019" y="6298"/>
                </a:lnTo>
                <a:lnTo>
                  <a:pt x="20452" y="5700"/>
                </a:lnTo>
                <a:cubicBezTo>
                  <a:pt x="20508" y="5619"/>
                  <a:pt x="20557" y="5533"/>
                  <a:pt x="20599" y="5442"/>
                </a:cubicBezTo>
                <a:cubicBezTo>
                  <a:pt x="20688" y="5252"/>
                  <a:pt x="20747" y="5044"/>
                  <a:pt x="20773" y="4829"/>
                </a:cubicBezTo>
                <a:lnTo>
                  <a:pt x="21057" y="3798"/>
                </a:lnTo>
                <a:lnTo>
                  <a:pt x="21185" y="3057"/>
                </a:lnTo>
                <a:lnTo>
                  <a:pt x="21429" y="2550"/>
                </a:lnTo>
                <a:lnTo>
                  <a:pt x="21429" y="1826"/>
                </a:lnTo>
                <a:lnTo>
                  <a:pt x="21600" y="1406"/>
                </a:lnTo>
                <a:lnTo>
                  <a:pt x="21540" y="955"/>
                </a:lnTo>
                <a:close/>
              </a:path>
            </a:pathLst>
          </a:custGeom>
          <a:solidFill>
            <a:srgbClr val="888888"/>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5" name="Shape 4464"/>
          <p:cNvSpPr/>
          <p:nvPr/>
        </p:nvSpPr>
        <p:spPr>
          <a:xfrm>
            <a:off x="8677421" y="463490"/>
            <a:ext cx="2061944" cy="2945634"/>
          </a:xfrm>
          <a:custGeom>
            <a:avLst/>
            <a:gdLst/>
            <a:ahLst/>
            <a:cxnLst>
              <a:cxn ang="0">
                <a:pos x="wd2" y="hd2"/>
              </a:cxn>
              <a:cxn ang="5400000">
                <a:pos x="wd2" y="hd2"/>
              </a:cxn>
              <a:cxn ang="10800000">
                <a:pos x="wd2" y="hd2"/>
              </a:cxn>
              <a:cxn ang="16200000">
                <a:pos x="wd2" y="hd2"/>
              </a:cxn>
            </a:cxnLst>
            <a:rect l="0" t="0" r="r" b="b"/>
            <a:pathLst>
              <a:path w="21600" h="21600" extrusionOk="0">
                <a:moveTo>
                  <a:pt x="465" y="6521"/>
                </a:moveTo>
                <a:lnTo>
                  <a:pt x="0" y="17019"/>
                </a:lnTo>
                <a:lnTo>
                  <a:pt x="4107" y="17213"/>
                </a:lnTo>
                <a:lnTo>
                  <a:pt x="3812" y="20463"/>
                </a:lnTo>
                <a:lnTo>
                  <a:pt x="14304" y="21225"/>
                </a:lnTo>
                <a:lnTo>
                  <a:pt x="14729" y="21136"/>
                </a:lnTo>
                <a:lnTo>
                  <a:pt x="15041" y="21077"/>
                </a:lnTo>
                <a:lnTo>
                  <a:pt x="15391" y="21092"/>
                </a:lnTo>
                <a:lnTo>
                  <a:pt x="15897" y="21007"/>
                </a:lnTo>
                <a:lnTo>
                  <a:pt x="16268" y="21032"/>
                </a:lnTo>
                <a:lnTo>
                  <a:pt x="16717" y="21127"/>
                </a:lnTo>
                <a:lnTo>
                  <a:pt x="17035" y="21156"/>
                </a:lnTo>
                <a:lnTo>
                  <a:pt x="17312" y="21331"/>
                </a:lnTo>
                <a:lnTo>
                  <a:pt x="17695" y="21546"/>
                </a:lnTo>
                <a:lnTo>
                  <a:pt x="17944" y="21600"/>
                </a:lnTo>
                <a:lnTo>
                  <a:pt x="18234" y="21526"/>
                </a:lnTo>
                <a:lnTo>
                  <a:pt x="18448" y="21486"/>
                </a:lnTo>
                <a:lnTo>
                  <a:pt x="18865" y="21402"/>
                </a:lnTo>
                <a:lnTo>
                  <a:pt x="18943" y="21172"/>
                </a:lnTo>
                <a:lnTo>
                  <a:pt x="19200" y="20966"/>
                </a:lnTo>
                <a:lnTo>
                  <a:pt x="19542" y="20951"/>
                </a:lnTo>
                <a:lnTo>
                  <a:pt x="19982" y="20951"/>
                </a:lnTo>
                <a:lnTo>
                  <a:pt x="20364" y="20936"/>
                </a:lnTo>
                <a:lnTo>
                  <a:pt x="20672" y="20906"/>
                </a:lnTo>
                <a:lnTo>
                  <a:pt x="21035" y="20921"/>
                </a:lnTo>
                <a:lnTo>
                  <a:pt x="21078" y="20195"/>
                </a:lnTo>
                <a:lnTo>
                  <a:pt x="21036" y="19712"/>
                </a:lnTo>
                <a:lnTo>
                  <a:pt x="20973" y="19127"/>
                </a:lnTo>
                <a:lnTo>
                  <a:pt x="21015" y="18792"/>
                </a:lnTo>
                <a:lnTo>
                  <a:pt x="21058" y="18608"/>
                </a:lnTo>
                <a:lnTo>
                  <a:pt x="20836" y="18197"/>
                </a:lnTo>
                <a:cubicBezTo>
                  <a:pt x="20928" y="18178"/>
                  <a:pt x="21019" y="18159"/>
                  <a:pt x="21111" y="18140"/>
                </a:cubicBezTo>
                <a:cubicBezTo>
                  <a:pt x="21202" y="18121"/>
                  <a:pt x="21294" y="18102"/>
                  <a:pt x="21386" y="18083"/>
                </a:cubicBezTo>
                <a:lnTo>
                  <a:pt x="21536" y="17693"/>
                </a:lnTo>
                <a:lnTo>
                  <a:pt x="21600" y="17404"/>
                </a:lnTo>
                <a:lnTo>
                  <a:pt x="21366" y="17095"/>
                </a:lnTo>
                <a:lnTo>
                  <a:pt x="21295" y="17307"/>
                </a:lnTo>
                <a:lnTo>
                  <a:pt x="21338" y="17656"/>
                </a:lnTo>
                <a:lnTo>
                  <a:pt x="21088" y="17967"/>
                </a:lnTo>
                <a:lnTo>
                  <a:pt x="20834" y="17957"/>
                </a:lnTo>
                <a:lnTo>
                  <a:pt x="20692" y="17633"/>
                </a:lnTo>
                <a:lnTo>
                  <a:pt x="20593" y="17444"/>
                </a:lnTo>
                <a:lnTo>
                  <a:pt x="20371" y="17230"/>
                </a:lnTo>
                <a:lnTo>
                  <a:pt x="20193" y="16971"/>
                </a:lnTo>
                <a:lnTo>
                  <a:pt x="19791" y="16558"/>
                </a:lnTo>
                <a:lnTo>
                  <a:pt x="19518" y="16234"/>
                </a:lnTo>
                <a:lnTo>
                  <a:pt x="19155" y="16129"/>
                </a:lnTo>
                <a:lnTo>
                  <a:pt x="19112" y="15849"/>
                </a:lnTo>
                <a:lnTo>
                  <a:pt x="18756" y="15589"/>
                </a:lnTo>
                <a:lnTo>
                  <a:pt x="18460" y="15484"/>
                </a:lnTo>
                <a:lnTo>
                  <a:pt x="18338" y="15361"/>
                </a:lnTo>
                <a:lnTo>
                  <a:pt x="18295" y="15046"/>
                </a:lnTo>
                <a:lnTo>
                  <a:pt x="18460" y="14822"/>
                </a:lnTo>
                <a:lnTo>
                  <a:pt x="18546" y="14568"/>
                </a:lnTo>
                <a:lnTo>
                  <a:pt x="18503" y="14278"/>
                </a:lnTo>
                <a:lnTo>
                  <a:pt x="18310" y="14133"/>
                </a:lnTo>
                <a:lnTo>
                  <a:pt x="18097" y="14153"/>
                </a:lnTo>
                <a:lnTo>
                  <a:pt x="17961" y="14272"/>
                </a:lnTo>
                <a:lnTo>
                  <a:pt x="17694" y="14064"/>
                </a:lnTo>
                <a:lnTo>
                  <a:pt x="17503" y="14000"/>
                </a:lnTo>
                <a:lnTo>
                  <a:pt x="17283" y="14014"/>
                </a:lnTo>
                <a:cubicBezTo>
                  <a:pt x="17283" y="14040"/>
                  <a:pt x="17283" y="14065"/>
                  <a:pt x="17283" y="14091"/>
                </a:cubicBezTo>
                <a:cubicBezTo>
                  <a:pt x="17283" y="14117"/>
                  <a:pt x="17283" y="14143"/>
                  <a:pt x="17283" y="14168"/>
                </a:cubicBezTo>
                <a:lnTo>
                  <a:pt x="16893" y="13930"/>
                </a:lnTo>
                <a:lnTo>
                  <a:pt x="16872" y="13741"/>
                </a:lnTo>
                <a:lnTo>
                  <a:pt x="16909" y="13331"/>
                </a:lnTo>
                <a:lnTo>
                  <a:pt x="16774" y="12933"/>
                </a:lnTo>
                <a:lnTo>
                  <a:pt x="16610" y="12711"/>
                </a:lnTo>
                <a:lnTo>
                  <a:pt x="16320" y="12514"/>
                </a:lnTo>
                <a:lnTo>
                  <a:pt x="16162" y="12409"/>
                </a:lnTo>
                <a:lnTo>
                  <a:pt x="16000" y="12098"/>
                </a:lnTo>
                <a:lnTo>
                  <a:pt x="16000" y="11818"/>
                </a:lnTo>
                <a:lnTo>
                  <a:pt x="15936" y="11478"/>
                </a:lnTo>
                <a:lnTo>
                  <a:pt x="15750" y="11403"/>
                </a:lnTo>
                <a:lnTo>
                  <a:pt x="15495" y="11313"/>
                </a:lnTo>
                <a:lnTo>
                  <a:pt x="15331" y="11194"/>
                </a:lnTo>
                <a:lnTo>
                  <a:pt x="14989" y="11014"/>
                </a:lnTo>
                <a:lnTo>
                  <a:pt x="14675" y="10969"/>
                </a:lnTo>
                <a:lnTo>
                  <a:pt x="14392" y="10870"/>
                </a:lnTo>
                <a:lnTo>
                  <a:pt x="14370" y="10678"/>
                </a:lnTo>
                <a:lnTo>
                  <a:pt x="14206" y="10518"/>
                </a:lnTo>
                <a:lnTo>
                  <a:pt x="13992" y="10407"/>
                </a:lnTo>
                <a:lnTo>
                  <a:pt x="13821" y="10332"/>
                </a:lnTo>
                <a:lnTo>
                  <a:pt x="13586" y="10212"/>
                </a:lnTo>
                <a:lnTo>
                  <a:pt x="13159" y="10183"/>
                </a:lnTo>
                <a:lnTo>
                  <a:pt x="12861" y="9930"/>
                </a:lnTo>
                <a:lnTo>
                  <a:pt x="12741" y="9780"/>
                </a:lnTo>
                <a:lnTo>
                  <a:pt x="12719" y="9576"/>
                </a:lnTo>
                <a:lnTo>
                  <a:pt x="12827" y="9176"/>
                </a:lnTo>
                <a:lnTo>
                  <a:pt x="12762" y="8971"/>
                </a:lnTo>
                <a:lnTo>
                  <a:pt x="12399" y="8881"/>
                </a:lnTo>
                <a:lnTo>
                  <a:pt x="12215" y="8687"/>
                </a:lnTo>
                <a:lnTo>
                  <a:pt x="12343" y="8493"/>
                </a:lnTo>
                <a:lnTo>
                  <a:pt x="12400" y="8328"/>
                </a:lnTo>
                <a:lnTo>
                  <a:pt x="12443" y="7814"/>
                </a:lnTo>
                <a:lnTo>
                  <a:pt x="12508" y="7383"/>
                </a:lnTo>
                <a:lnTo>
                  <a:pt x="12073" y="7269"/>
                </a:lnTo>
                <a:lnTo>
                  <a:pt x="11911" y="7094"/>
                </a:lnTo>
                <a:lnTo>
                  <a:pt x="11846" y="6724"/>
                </a:lnTo>
                <a:lnTo>
                  <a:pt x="11932" y="6504"/>
                </a:lnTo>
                <a:lnTo>
                  <a:pt x="11768" y="6217"/>
                </a:lnTo>
                <a:lnTo>
                  <a:pt x="11486" y="5940"/>
                </a:lnTo>
                <a:lnTo>
                  <a:pt x="11400" y="5667"/>
                </a:lnTo>
                <a:cubicBezTo>
                  <a:pt x="11493" y="5596"/>
                  <a:pt x="11576" y="5520"/>
                  <a:pt x="11650" y="5439"/>
                </a:cubicBezTo>
                <a:cubicBezTo>
                  <a:pt x="11711" y="5372"/>
                  <a:pt x="11766" y="5302"/>
                  <a:pt x="11813" y="5229"/>
                </a:cubicBezTo>
                <a:lnTo>
                  <a:pt x="11770" y="5033"/>
                </a:lnTo>
                <a:lnTo>
                  <a:pt x="11250" y="4841"/>
                </a:lnTo>
                <a:lnTo>
                  <a:pt x="10954" y="4578"/>
                </a:lnTo>
                <a:lnTo>
                  <a:pt x="10833" y="4413"/>
                </a:lnTo>
                <a:lnTo>
                  <a:pt x="10408" y="4283"/>
                </a:lnTo>
                <a:lnTo>
                  <a:pt x="10002" y="4400"/>
                </a:lnTo>
                <a:lnTo>
                  <a:pt x="9671" y="4445"/>
                </a:lnTo>
                <a:lnTo>
                  <a:pt x="9463" y="4274"/>
                </a:lnTo>
                <a:lnTo>
                  <a:pt x="9378" y="3905"/>
                </a:lnTo>
                <a:lnTo>
                  <a:pt x="9236" y="3358"/>
                </a:lnTo>
                <a:lnTo>
                  <a:pt x="9094" y="3134"/>
                </a:lnTo>
                <a:lnTo>
                  <a:pt x="8988" y="2708"/>
                </a:lnTo>
                <a:lnTo>
                  <a:pt x="8880" y="2572"/>
                </a:lnTo>
                <a:lnTo>
                  <a:pt x="9030" y="2379"/>
                </a:lnTo>
                <a:lnTo>
                  <a:pt x="8795" y="2095"/>
                </a:lnTo>
                <a:lnTo>
                  <a:pt x="8584" y="1977"/>
                </a:lnTo>
                <a:lnTo>
                  <a:pt x="8927" y="1715"/>
                </a:lnTo>
                <a:lnTo>
                  <a:pt x="8870" y="1536"/>
                </a:lnTo>
                <a:lnTo>
                  <a:pt x="8477" y="1378"/>
                </a:lnTo>
                <a:lnTo>
                  <a:pt x="8435" y="1174"/>
                </a:lnTo>
                <a:lnTo>
                  <a:pt x="8421" y="724"/>
                </a:lnTo>
                <a:lnTo>
                  <a:pt x="8207" y="280"/>
                </a:lnTo>
                <a:lnTo>
                  <a:pt x="8064" y="0"/>
                </a:lnTo>
                <a:lnTo>
                  <a:pt x="7552" y="16"/>
                </a:lnTo>
                <a:lnTo>
                  <a:pt x="7409" y="290"/>
                </a:lnTo>
                <a:lnTo>
                  <a:pt x="7260" y="540"/>
                </a:lnTo>
                <a:lnTo>
                  <a:pt x="7282" y="915"/>
                </a:lnTo>
                <a:lnTo>
                  <a:pt x="7075" y="1119"/>
                </a:lnTo>
                <a:lnTo>
                  <a:pt x="6782" y="1335"/>
                </a:lnTo>
                <a:lnTo>
                  <a:pt x="6627" y="1488"/>
                </a:lnTo>
                <a:lnTo>
                  <a:pt x="6527" y="1657"/>
                </a:lnTo>
                <a:lnTo>
                  <a:pt x="6491" y="1981"/>
                </a:lnTo>
                <a:lnTo>
                  <a:pt x="6534" y="2226"/>
                </a:lnTo>
                <a:lnTo>
                  <a:pt x="6554" y="2486"/>
                </a:lnTo>
                <a:lnTo>
                  <a:pt x="6304" y="2750"/>
                </a:lnTo>
                <a:lnTo>
                  <a:pt x="6106" y="3128"/>
                </a:lnTo>
                <a:lnTo>
                  <a:pt x="6127" y="3511"/>
                </a:lnTo>
                <a:lnTo>
                  <a:pt x="6127" y="3663"/>
                </a:lnTo>
                <a:lnTo>
                  <a:pt x="6056" y="3873"/>
                </a:lnTo>
                <a:lnTo>
                  <a:pt x="5949" y="4117"/>
                </a:lnTo>
                <a:lnTo>
                  <a:pt x="6177" y="4342"/>
                </a:lnTo>
                <a:lnTo>
                  <a:pt x="6199" y="4668"/>
                </a:lnTo>
                <a:lnTo>
                  <a:pt x="6219" y="4854"/>
                </a:lnTo>
                <a:lnTo>
                  <a:pt x="6119" y="5238"/>
                </a:lnTo>
                <a:cubicBezTo>
                  <a:pt x="6023" y="5299"/>
                  <a:pt x="5946" y="5372"/>
                  <a:pt x="5893" y="5455"/>
                </a:cubicBezTo>
                <a:cubicBezTo>
                  <a:pt x="5830" y="5553"/>
                  <a:pt x="5803" y="5662"/>
                  <a:pt x="5814" y="5770"/>
                </a:cubicBezTo>
                <a:cubicBezTo>
                  <a:pt x="5833" y="5880"/>
                  <a:pt x="5812" y="5991"/>
                  <a:pt x="5752" y="6094"/>
                </a:cubicBezTo>
                <a:cubicBezTo>
                  <a:pt x="5675" y="6225"/>
                  <a:pt x="5540" y="6335"/>
                  <a:pt x="5367" y="6408"/>
                </a:cubicBezTo>
                <a:lnTo>
                  <a:pt x="5296" y="6622"/>
                </a:lnTo>
                <a:cubicBezTo>
                  <a:pt x="5234" y="6725"/>
                  <a:pt x="5170" y="6828"/>
                  <a:pt x="5104" y="6931"/>
                </a:cubicBezTo>
                <a:cubicBezTo>
                  <a:pt x="5020" y="7062"/>
                  <a:pt x="4932" y="7192"/>
                  <a:pt x="4841" y="7321"/>
                </a:cubicBezTo>
                <a:lnTo>
                  <a:pt x="4289" y="7659"/>
                </a:lnTo>
                <a:lnTo>
                  <a:pt x="3763" y="7869"/>
                </a:lnTo>
                <a:lnTo>
                  <a:pt x="3356" y="7839"/>
                </a:lnTo>
                <a:lnTo>
                  <a:pt x="2957" y="7704"/>
                </a:lnTo>
                <a:lnTo>
                  <a:pt x="2572" y="7615"/>
                </a:lnTo>
                <a:lnTo>
                  <a:pt x="2240" y="7531"/>
                </a:lnTo>
                <a:lnTo>
                  <a:pt x="2204" y="7327"/>
                </a:lnTo>
                <a:lnTo>
                  <a:pt x="2183" y="7161"/>
                </a:lnTo>
                <a:lnTo>
                  <a:pt x="1949" y="7027"/>
                </a:lnTo>
                <a:lnTo>
                  <a:pt x="1706" y="6912"/>
                </a:lnTo>
                <a:lnTo>
                  <a:pt x="1599" y="6777"/>
                </a:lnTo>
                <a:lnTo>
                  <a:pt x="1279" y="6757"/>
                </a:lnTo>
                <a:lnTo>
                  <a:pt x="801" y="6653"/>
                </a:lnTo>
                <a:lnTo>
                  <a:pt x="465" y="6521"/>
                </a:lnTo>
                <a:close/>
              </a:path>
            </a:pathLst>
          </a:custGeom>
          <a:solidFill>
            <a:srgbClr val="747474"/>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dirty="0"/>
          </a:p>
        </p:txBody>
      </p:sp>
      <p:sp>
        <p:nvSpPr>
          <p:cNvPr id="86" name="Shape 4465"/>
          <p:cNvSpPr/>
          <p:nvPr/>
        </p:nvSpPr>
        <p:spPr>
          <a:xfrm>
            <a:off x="7462883" y="2773037"/>
            <a:ext cx="1613696" cy="191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55" y="9972"/>
                </a:lnTo>
                <a:lnTo>
                  <a:pt x="757" y="9881"/>
                </a:lnTo>
                <a:lnTo>
                  <a:pt x="1102" y="9866"/>
                </a:lnTo>
                <a:lnTo>
                  <a:pt x="1530" y="9805"/>
                </a:lnTo>
                <a:lnTo>
                  <a:pt x="2495" y="9805"/>
                </a:lnTo>
                <a:lnTo>
                  <a:pt x="2904" y="9766"/>
                </a:lnTo>
                <a:lnTo>
                  <a:pt x="3364" y="9674"/>
                </a:lnTo>
                <a:lnTo>
                  <a:pt x="3765" y="9674"/>
                </a:lnTo>
                <a:lnTo>
                  <a:pt x="4039" y="9751"/>
                </a:lnTo>
                <a:lnTo>
                  <a:pt x="4508" y="9971"/>
                </a:lnTo>
                <a:lnTo>
                  <a:pt x="4763" y="10109"/>
                </a:lnTo>
                <a:lnTo>
                  <a:pt x="5101" y="10217"/>
                </a:lnTo>
                <a:lnTo>
                  <a:pt x="5529" y="10493"/>
                </a:lnTo>
                <a:lnTo>
                  <a:pt x="6287" y="10538"/>
                </a:lnTo>
                <a:lnTo>
                  <a:pt x="6748" y="10608"/>
                </a:lnTo>
                <a:lnTo>
                  <a:pt x="7138" y="10846"/>
                </a:lnTo>
                <a:lnTo>
                  <a:pt x="7492" y="10914"/>
                </a:lnTo>
                <a:lnTo>
                  <a:pt x="8340" y="10914"/>
                </a:lnTo>
                <a:lnTo>
                  <a:pt x="8503" y="11228"/>
                </a:lnTo>
                <a:lnTo>
                  <a:pt x="8640" y="11611"/>
                </a:lnTo>
                <a:lnTo>
                  <a:pt x="8748" y="12124"/>
                </a:lnTo>
                <a:lnTo>
                  <a:pt x="8912" y="12330"/>
                </a:lnTo>
                <a:lnTo>
                  <a:pt x="9231" y="12429"/>
                </a:lnTo>
                <a:lnTo>
                  <a:pt x="9666" y="12725"/>
                </a:lnTo>
                <a:lnTo>
                  <a:pt x="9912" y="13284"/>
                </a:lnTo>
                <a:lnTo>
                  <a:pt x="10377" y="13664"/>
                </a:lnTo>
                <a:lnTo>
                  <a:pt x="10459" y="13952"/>
                </a:lnTo>
                <a:lnTo>
                  <a:pt x="11034" y="14367"/>
                </a:lnTo>
                <a:lnTo>
                  <a:pt x="11188" y="14674"/>
                </a:lnTo>
                <a:lnTo>
                  <a:pt x="10988" y="15210"/>
                </a:lnTo>
                <a:lnTo>
                  <a:pt x="11143" y="15486"/>
                </a:lnTo>
                <a:lnTo>
                  <a:pt x="11490" y="15892"/>
                </a:lnTo>
                <a:lnTo>
                  <a:pt x="11763" y="15823"/>
                </a:lnTo>
                <a:lnTo>
                  <a:pt x="11927" y="15486"/>
                </a:lnTo>
                <a:lnTo>
                  <a:pt x="11872" y="14910"/>
                </a:lnTo>
                <a:lnTo>
                  <a:pt x="12063" y="14681"/>
                </a:lnTo>
                <a:lnTo>
                  <a:pt x="12409" y="14482"/>
                </a:lnTo>
                <a:lnTo>
                  <a:pt x="12627" y="14201"/>
                </a:lnTo>
                <a:lnTo>
                  <a:pt x="12927" y="13851"/>
                </a:lnTo>
                <a:lnTo>
                  <a:pt x="13274" y="13759"/>
                </a:lnTo>
                <a:lnTo>
                  <a:pt x="13608" y="13530"/>
                </a:lnTo>
                <a:lnTo>
                  <a:pt x="13900" y="13231"/>
                </a:lnTo>
                <a:lnTo>
                  <a:pt x="14228" y="12932"/>
                </a:lnTo>
                <a:lnTo>
                  <a:pt x="14547" y="12526"/>
                </a:lnTo>
                <a:lnTo>
                  <a:pt x="14682" y="12303"/>
                </a:lnTo>
                <a:lnTo>
                  <a:pt x="14735" y="11668"/>
                </a:lnTo>
                <a:lnTo>
                  <a:pt x="14961" y="11492"/>
                </a:lnTo>
                <a:lnTo>
                  <a:pt x="15243" y="11655"/>
                </a:lnTo>
                <a:lnTo>
                  <a:pt x="15162" y="12029"/>
                </a:lnTo>
                <a:lnTo>
                  <a:pt x="15089" y="12559"/>
                </a:lnTo>
                <a:lnTo>
                  <a:pt x="15117" y="12866"/>
                </a:lnTo>
                <a:lnTo>
                  <a:pt x="15153" y="13349"/>
                </a:lnTo>
                <a:lnTo>
                  <a:pt x="14862" y="13718"/>
                </a:lnTo>
                <a:lnTo>
                  <a:pt x="14589" y="14170"/>
                </a:lnTo>
                <a:lnTo>
                  <a:pt x="14481" y="14556"/>
                </a:lnTo>
                <a:lnTo>
                  <a:pt x="14373" y="14993"/>
                </a:lnTo>
                <a:lnTo>
                  <a:pt x="14191" y="15390"/>
                </a:lnTo>
                <a:lnTo>
                  <a:pt x="13535" y="15595"/>
                </a:lnTo>
                <a:lnTo>
                  <a:pt x="13262" y="16186"/>
                </a:lnTo>
                <a:lnTo>
                  <a:pt x="13881" y="16254"/>
                </a:lnTo>
                <a:lnTo>
                  <a:pt x="14279" y="16162"/>
                </a:lnTo>
                <a:lnTo>
                  <a:pt x="14597" y="15917"/>
                </a:lnTo>
                <a:lnTo>
                  <a:pt x="14951" y="15802"/>
                </a:lnTo>
                <a:lnTo>
                  <a:pt x="15070" y="15403"/>
                </a:lnTo>
                <a:lnTo>
                  <a:pt x="15070" y="15035"/>
                </a:lnTo>
                <a:lnTo>
                  <a:pt x="15404" y="14465"/>
                </a:lnTo>
                <a:lnTo>
                  <a:pt x="15883" y="14673"/>
                </a:lnTo>
                <a:lnTo>
                  <a:pt x="16101" y="15340"/>
                </a:lnTo>
                <a:lnTo>
                  <a:pt x="16348" y="15808"/>
                </a:lnTo>
                <a:lnTo>
                  <a:pt x="15504" y="16418"/>
                </a:lnTo>
                <a:lnTo>
                  <a:pt x="15352" y="16725"/>
                </a:lnTo>
                <a:lnTo>
                  <a:pt x="15605" y="17006"/>
                </a:lnTo>
                <a:lnTo>
                  <a:pt x="16005" y="16899"/>
                </a:lnTo>
                <a:lnTo>
                  <a:pt x="17180" y="16490"/>
                </a:lnTo>
                <a:lnTo>
                  <a:pt x="17206" y="16912"/>
                </a:lnTo>
                <a:lnTo>
                  <a:pt x="17332" y="17486"/>
                </a:lnTo>
                <a:lnTo>
                  <a:pt x="17645" y="17982"/>
                </a:lnTo>
                <a:lnTo>
                  <a:pt x="17782" y="19041"/>
                </a:lnTo>
                <a:lnTo>
                  <a:pt x="17909" y="19509"/>
                </a:lnTo>
                <a:lnTo>
                  <a:pt x="17909" y="19908"/>
                </a:lnTo>
                <a:lnTo>
                  <a:pt x="18393" y="20282"/>
                </a:lnTo>
                <a:cubicBezTo>
                  <a:pt x="18474" y="20340"/>
                  <a:pt x="18544" y="20407"/>
                  <a:pt x="18602" y="20482"/>
                </a:cubicBezTo>
                <a:cubicBezTo>
                  <a:pt x="18723" y="20642"/>
                  <a:pt x="18781" y="20830"/>
                  <a:pt x="18766" y="21020"/>
                </a:cubicBezTo>
                <a:lnTo>
                  <a:pt x="19084" y="21310"/>
                </a:lnTo>
                <a:lnTo>
                  <a:pt x="19567" y="21348"/>
                </a:lnTo>
                <a:lnTo>
                  <a:pt x="20167" y="21600"/>
                </a:lnTo>
                <a:lnTo>
                  <a:pt x="21600" y="323"/>
                </a:lnTo>
                <a:lnTo>
                  <a:pt x="16279" y="50"/>
                </a:lnTo>
                <a:lnTo>
                  <a:pt x="0" y="0"/>
                </a:lnTo>
                <a:close/>
              </a:path>
            </a:pathLst>
          </a:custGeom>
          <a:solidFill>
            <a:srgbClr val="606060"/>
          </a:solidFill>
          <a:ln w="6350" cap="flat">
            <a:solidFill>
              <a:schemeClr val="bg2"/>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4" name="Shape 4463"/>
          <p:cNvSpPr/>
          <p:nvPr/>
        </p:nvSpPr>
        <p:spPr>
          <a:xfrm>
            <a:off x="7409518" y="472028"/>
            <a:ext cx="1316997" cy="2307414"/>
          </a:xfrm>
          <a:custGeom>
            <a:avLst/>
            <a:gdLst/>
            <a:ahLst/>
            <a:cxnLst>
              <a:cxn ang="0">
                <a:pos x="wd2" y="hd2"/>
              </a:cxn>
              <a:cxn ang="5400000">
                <a:pos x="wd2" y="hd2"/>
              </a:cxn>
              <a:cxn ang="10800000">
                <a:pos x="wd2" y="hd2"/>
              </a:cxn>
              <a:cxn ang="16200000">
                <a:pos x="wd2" y="hd2"/>
              </a:cxn>
            </a:cxnLst>
            <a:rect l="0" t="0" r="r" b="b"/>
            <a:pathLst>
              <a:path w="21600" h="21600" extrusionOk="0">
                <a:moveTo>
                  <a:pt x="0" y="5798"/>
                </a:moveTo>
                <a:lnTo>
                  <a:pt x="825" y="21585"/>
                </a:lnTo>
                <a:lnTo>
                  <a:pt x="20897" y="21600"/>
                </a:lnTo>
                <a:lnTo>
                  <a:pt x="21600" y="8287"/>
                </a:lnTo>
                <a:lnTo>
                  <a:pt x="21230" y="8148"/>
                </a:lnTo>
                <a:lnTo>
                  <a:pt x="20929" y="7766"/>
                </a:lnTo>
                <a:lnTo>
                  <a:pt x="20161" y="7709"/>
                </a:lnTo>
                <a:lnTo>
                  <a:pt x="19727" y="7441"/>
                </a:lnTo>
                <a:lnTo>
                  <a:pt x="19228" y="7253"/>
                </a:lnTo>
                <a:lnTo>
                  <a:pt x="18726" y="7157"/>
                </a:lnTo>
                <a:lnTo>
                  <a:pt x="18426" y="6927"/>
                </a:lnTo>
                <a:lnTo>
                  <a:pt x="17647" y="6686"/>
                </a:lnTo>
                <a:lnTo>
                  <a:pt x="17044" y="6622"/>
                </a:lnTo>
                <a:lnTo>
                  <a:pt x="16786" y="6337"/>
                </a:lnTo>
                <a:lnTo>
                  <a:pt x="16485" y="5974"/>
                </a:lnTo>
                <a:lnTo>
                  <a:pt x="16016" y="5846"/>
                </a:lnTo>
                <a:lnTo>
                  <a:pt x="15652" y="5707"/>
                </a:lnTo>
                <a:lnTo>
                  <a:pt x="15742" y="5479"/>
                </a:lnTo>
                <a:lnTo>
                  <a:pt x="15974" y="5283"/>
                </a:lnTo>
                <a:lnTo>
                  <a:pt x="16008" y="5057"/>
                </a:lnTo>
                <a:lnTo>
                  <a:pt x="16042" y="4786"/>
                </a:lnTo>
                <a:lnTo>
                  <a:pt x="16198" y="4385"/>
                </a:lnTo>
                <a:lnTo>
                  <a:pt x="16764" y="4010"/>
                </a:lnTo>
                <a:lnTo>
                  <a:pt x="16798" y="3804"/>
                </a:lnTo>
                <a:lnTo>
                  <a:pt x="16833" y="3462"/>
                </a:lnTo>
                <a:lnTo>
                  <a:pt x="17223" y="3177"/>
                </a:lnTo>
                <a:lnTo>
                  <a:pt x="18069" y="3162"/>
                </a:lnTo>
                <a:lnTo>
                  <a:pt x="18201" y="2906"/>
                </a:lnTo>
                <a:lnTo>
                  <a:pt x="18301" y="2574"/>
                </a:lnTo>
                <a:lnTo>
                  <a:pt x="18759" y="2382"/>
                </a:lnTo>
                <a:lnTo>
                  <a:pt x="19083" y="2172"/>
                </a:lnTo>
                <a:lnTo>
                  <a:pt x="19182" y="1717"/>
                </a:lnTo>
                <a:lnTo>
                  <a:pt x="18971" y="1541"/>
                </a:lnTo>
                <a:lnTo>
                  <a:pt x="18480" y="1603"/>
                </a:lnTo>
                <a:lnTo>
                  <a:pt x="17306" y="1377"/>
                </a:lnTo>
                <a:lnTo>
                  <a:pt x="16648" y="1548"/>
                </a:lnTo>
                <a:lnTo>
                  <a:pt x="17642" y="993"/>
                </a:lnTo>
                <a:lnTo>
                  <a:pt x="18153" y="802"/>
                </a:lnTo>
                <a:lnTo>
                  <a:pt x="18500" y="413"/>
                </a:lnTo>
                <a:lnTo>
                  <a:pt x="18790" y="88"/>
                </a:lnTo>
                <a:lnTo>
                  <a:pt x="18256" y="0"/>
                </a:lnTo>
                <a:lnTo>
                  <a:pt x="18037" y="450"/>
                </a:lnTo>
                <a:lnTo>
                  <a:pt x="17568" y="641"/>
                </a:lnTo>
                <a:lnTo>
                  <a:pt x="17009" y="979"/>
                </a:lnTo>
                <a:lnTo>
                  <a:pt x="16519" y="1094"/>
                </a:lnTo>
                <a:lnTo>
                  <a:pt x="15748" y="1483"/>
                </a:lnTo>
                <a:lnTo>
                  <a:pt x="15013" y="1692"/>
                </a:lnTo>
                <a:lnTo>
                  <a:pt x="14553" y="1482"/>
                </a:lnTo>
                <a:lnTo>
                  <a:pt x="14252" y="1444"/>
                </a:lnTo>
                <a:lnTo>
                  <a:pt x="13627" y="1501"/>
                </a:lnTo>
                <a:lnTo>
                  <a:pt x="13002" y="1424"/>
                </a:lnTo>
                <a:lnTo>
                  <a:pt x="12590" y="1265"/>
                </a:lnTo>
                <a:lnTo>
                  <a:pt x="12021" y="1093"/>
                </a:lnTo>
                <a:lnTo>
                  <a:pt x="11015" y="959"/>
                </a:lnTo>
                <a:lnTo>
                  <a:pt x="10705" y="959"/>
                </a:lnTo>
                <a:lnTo>
                  <a:pt x="10216" y="902"/>
                </a:lnTo>
                <a:lnTo>
                  <a:pt x="9695" y="605"/>
                </a:lnTo>
                <a:lnTo>
                  <a:pt x="9440" y="510"/>
                </a:lnTo>
                <a:lnTo>
                  <a:pt x="8219" y="529"/>
                </a:lnTo>
                <a:lnTo>
                  <a:pt x="8119" y="115"/>
                </a:lnTo>
                <a:lnTo>
                  <a:pt x="7551" y="147"/>
                </a:lnTo>
                <a:lnTo>
                  <a:pt x="7187" y="179"/>
                </a:lnTo>
                <a:lnTo>
                  <a:pt x="6752" y="331"/>
                </a:lnTo>
                <a:lnTo>
                  <a:pt x="6986" y="637"/>
                </a:lnTo>
                <a:lnTo>
                  <a:pt x="7452" y="669"/>
                </a:lnTo>
                <a:lnTo>
                  <a:pt x="8054" y="840"/>
                </a:lnTo>
                <a:lnTo>
                  <a:pt x="8501" y="1074"/>
                </a:lnTo>
                <a:lnTo>
                  <a:pt x="8527" y="1406"/>
                </a:lnTo>
                <a:lnTo>
                  <a:pt x="8126" y="1520"/>
                </a:lnTo>
                <a:lnTo>
                  <a:pt x="7544" y="1596"/>
                </a:lnTo>
                <a:lnTo>
                  <a:pt x="7200" y="1634"/>
                </a:lnTo>
                <a:lnTo>
                  <a:pt x="6462" y="1743"/>
                </a:lnTo>
                <a:lnTo>
                  <a:pt x="5904" y="1818"/>
                </a:lnTo>
                <a:lnTo>
                  <a:pt x="5492" y="1557"/>
                </a:lnTo>
                <a:lnTo>
                  <a:pt x="4799" y="1557"/>
                </a:lnTo>
                <a:cubicBezTo>
                  <a:pt x="4639" y="1612"/>
                  <a:pt x="4486" y="1673"/>
                  <a:pt x="4343" y="1741"/>
                </a:cubicBezTo>
                <a:cubicBezTo>
                  <a:pt x="4178" y="1818"/>
                  <a:pt x="4025" y="1904"/>
                  <a:pt x="3886" y="1996"/>
                </a:cubicBezTo>
                <a:lnTo>
                  <a:pt x="3052" y="2220"/>
                </a:lnTo>
                <a:lnTo>
                  <a:pt x="2919" y="2469"/>
                </a:lnTo>
                <a:lnTo>
                  <a:pt x="2723" y="2654"/>
                </a:lnTo>
                <a:lnTo>
                  <a:pt x="2255" y="2807"/>
                </a:lnTo>
                <a:lnTo>
                  <a:pt x="2354" y="3151"/>
                </a:lnTo>
                <a:lnTo>
                  <a:pt x="2825" y="3335"/>
                </a:lnTo>
                <a:lnTo>
                  <a:pt x="2367" y="3596"/>
                </a:lnTo>
                <a:lnTo>
                  <a:pt x="1913" y="3653"/>
                </a:lnTo>
                <a:lnTo>
                  <a:pt x="1723" y="4036"/>
                </a:lnTo>
                <a:lnTo>
                  <a:pt x="1622" y="4226"/>
                </a:lnTo>
                <a:lnTo>
                  <a:pt x="1154" y="4493"/>
                </a:lnTo>
                <a:lnTo>
                  <a:pt x="901" y="4684"/>
                </a:lnTo>
                <a:lnTo>
                  <a:pt x="779" y="4892"/>
                </a:lnTo>
                <a:lnTo>
                  <a:pt x="802" y="5108"/>
                </a:lnTo>
                <a:lnTo>
                  <a:pt x="1047" y="5369"/>
                </a:lnTo>
                <a:lnTo>
                  <a:pt x="1181" y="5660"/>
                </a:lnTo>
                <a:lnTo>
                  <a:pt x="1181" y="5863"/>
                </a:lnTo>
                <a:lnTo>
                  <a:pt x="719" y="5907"/>
                </a:lnTo>
                <a:lnTo>
                  <a:pt x="0" y="5798"/>
                </a:lnTo>
                <a:close/>
              </a:path>
            </a:pathLst>
          </a:custGeom>
          <a:solidFill>
            <a:srgbClr val="4C4C4C"/>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3" name="Shape 4462"/>
          <p:cNvSpPr/>
          <p:nvPr/>
        </p:nvSpPr>
        <p:spPr>
          <a:xfrm>
            <a:off x="5279271" y="916007"/>
            <a:ext cx="2213494" cy="3408825"/>
          </a:xfrm>
          <a:custGeom>
            <a:avLst/>
            <a:gdLst/>
            <a:ahLst/>
            <a:cxnLst>
              <a:cxn ang="0">
                <a:pos x="wd2" y="hd2"/>
              </a:cxn>
              <a:cxn ang="5400000">
                <a:pos x="wd2" y="hd2"/>
              </a:cxn>
              <a:cxn ang="10800000">
                <a:pos x="wd2" y="hd2"/>
              </a:cxn>
              <a:cxn ang="16200000">
                <a:pos x="wd2" y="hd2"/>
              </a:cxn>
            </a:cxnLst>
            <a:rect l="0" t="0" r="r" b="b"/>
            <a:pathLst>
              <a:path w="21600" h="21600" extrusionOk="0">
                <a:moveTo>
                  <a:pt x="20816" y="1140"/>
                </a:moveTo>
                <a:lnTo>
                  <a:pt x="20331" y="983"/>
                </a:lnTo>
                <a:lnTo>
                  <a:pt x="20067" y="1010"/>
                </a:lnTo>
                <a:lnTo>
                  <a:pt x="19819" y="1127"/>
                </a:lnTo>
                <a:lnTo>
                  <a:pt x="19532" y="1205"/>
                </a:lnTo>
                <a:lnTo>
                  <a:pt x="19371" y="1140"/>
                </a:lnTo>
                <a:lnTo>
                  <a:pt x="19340" y="883"/>
                </a:lnTo>
                <a:lnTo>
                  <a:pt x="19033" y="633"/>
                </a:lnTo>
                <a:lnTo>
                  <a:pt x="18583" y="358"/>
                </a:lnTo>
                <a:lnTo>
                  <a:pt x="18370" y="246"/>
                </a:lnTo>
                <a:lnTo>
                  <a:pt x="18044" y="155"/>
                </a:lnTo>
                <a:lnTo>
                  <a:pt x="17876" y="78"/>
                </a:lnTo>
                <a:lnTo>
                  <a:pt x="17653" y="0"/>
                </a:lnTo>
                <a:lnTo>
                  <a:pt x="17433" y="13"/>
                </a:lnTo>
                <a:lnTo>
                  <a:pt x="17279" y="98"/>
                </a:lnTo>
                <a:lnTo>
                  <a:pt x="17245" y="297"/>
                </a:lnTo>
                <a:lnTo>
                  <a:pt x="17029" y="387"/>
                </a:lnTo>
                <a:lnTo>
                  <a:pt x="16795" y="314"/>
                </a:lnTo>
                <a:lnTo>
                  <a:pt x="16577" y="314"/>
                </a:lnTo>
                <a:lnTo>
                  <a:pt x="16375" y="391"/>
                </a:lnTo>
                <a:lnTo>
                  <a:pt x="16253" y="523"/>
                </a:lnTo>
                <a:lnTo>
                  <a:pt x="16183" y="720"/>
                </a:lnTo>
                <a:lnTo>
                  <a:pt x="15920" y="759"/>
                </a:lnTo>
                <a:lnTo>
                  <a:pt x="15615" y="707"/>
                </a:lnTo>
                <a:lnTo>
                  <a:pt x="15350" y="859"/>
                </a:lnTo>
                <a:lnTo>
                  <a:pt x="15136" y="996"/>
                </a:lnTo>
                <a:lnTo>
                  <a:pt x="14924" y="1044"/>
                </a:lnTo>
                <a:lnTo>
                  <a:pt x="15000" y="1206"/>
                </a:lnTo>
                <a:lnTo>
                  <a:pt x="15218" y="1309"/>
                </a:lnTo>
                <a:lnTo>
                  <a:pt x="14975" y="1421"/>
                </a:lnTo>
                <a:lnTo>
                  <a:pt x="14436" y="1525"/>
                </a:lnTo>
                <a:lnTo>
                  <a:pt x="14131" y="1603"/>
                </a:lnTo>
                <a:lnTo>
                  <a:pt x="14012" y="1788"/>
                </a:lnTo>
                <a:lnTo>
                  <a:pt x="14109" y="1964"/>
                </a:lnTo>
                <a:lnTo>
                  <a:pt x="14109" y="2144"/>
                </a:lnTo>
                <a:lnTo>
                  <a:pt x="14304" y="2245"/>
                </a:lnTo>
                <a:lnTo>
                  <a:pt x="14343" y="2446"/>
                </a:lnTo>
                <a:lnTo>
                  <a:pt x="14159" y="2544"/>
                </a:lnTo>
                <a:lnTo>
                  <a:pt x="14126" y="2717"/>
                </a:lnTo>
                <a:lnTo>
                  <a:pt x="13672" y="2626"/>
                </a:lnTo>
                <a:lnTo>
                  <a:pt x="13149" y="2639"/>
                </a:lnTo>
                <a:lnTo>
                  <a:pt x="12742" y="2627"/>
                </a:lnTo>
                <a:lnTo>
                  <a:pt x="12484" y="2588"/>
                </a:lnTo>
                <a:lnTo>
                  <a:pt x="12623" y="2751"/>
                </a:lnTo>
                <a:lnTo>
                  <a:pt x="12917" y="2828"/>
                </a:lnTo>
                <a:lnTo>
                  <a:pt x="12878" y="2983"/>
                </a:lnTo>
                <a:lnTo>
                  <a:pt x="13169" y="3104"/>
                </a:lnTo>
                <a:lnTo>
                  <a:pt x="13314" y="3361"/>
                </a:lnTo>
                <a:lnTo>
                  <a:pt x="13242" y="3616"/>
                </a:lnTo>
                <a:lnTo>
                  <a:pt x="12931" y="3659"/>
                </a:lnTo>
                <a:lnTo>
                  <a:pt x="12527" y="3496"/>
                </a:lnTo>
                <a:lnTo>
                  <a:pt x="12388" y="3265"/>
                </a:lnTo>
                <a:lnTo>
                  <a:pt x="12378" y="2999"/>
                </a:lnTo>
                <a:lnTo>
                  <a:pt x="12173" y="2926"/>
                </a:lnTo>
                <a:lnTo>
                  <a:pt x="11968" y="3098"/>
                </a:lnTo>
                <a:lnTo>
                  <a:pt x="11694" y="3342"/>
                </a:lnTo>
                <a:lnTo>
                  <a:pt x="11228" y="3532"/>
                </a:lnTo>
                <a:lnTo>
                  <a:pt x="11106" y="3842"/>
                </a:lnTo>
                <a:lnTo>
                  <a:pt x="11090" y="4152"/>
                </a:lnTo>
                <a:lnTo>
                  <a:pt x="11223" y="4397"/>
                </a:lnTo>
                <a:lnTo>
                  <a:pt x="11369" y="4570"/>
                </a:lnTo>
                <a:lnTo>
                  <a:pt x="11098" y="4720"/>
                </a:lnTo>
                <a:lnTo>
                  <a:pt x="10941" y="4831"/>
                </a:lnTo>
                <a:lnTo>
                  <a:pt x="10762" y="5002"/>
                </a:lnTo>
                <a:lnTo>
                  <a:pt x="10612" y="5286"/>
                </a:lnTo>
                <a:lnTo>
                  <a:pt x="10388" y="5518"/>
                </a:lnTo>
                <a:lnTo>
                  <a:pt x="10135" y="5742"/>
                </a:lnTo>
                <a:lnTo>
                  <a:pt x="9868" y="5961"/>
                </a:lnTo>
                <a:lnTo>
                  <a:pt x="9517" y="6162"/>
                </a:lnTo>
                <a:lnTo>
                  <a:pt x="9159" y="6304"/>
                </a:lnTo>
                <a:lnTo>
                  <a:pt x="8530" y="6536"/>
                </a:lnTo>
                <a:lnTo>
                  <a:pt x="8026" y="6762"/>
                </a:lnTo>
                <a:lnTo>
                  <a:pt x="7636" y="6749"/>
                </a:lnTo>
                <a:lnTo>
                  <a:pt x="7195" y="6723"/>
                </a:lnTo>
                <a:lnTo>
                  <a:pt x="6944" y="6823"/>
                </a:lnTo>
                <a:lnTo>
                  <a:pt x="6689" y="6973"/>
                </a:lnTo>
                <a:lnTo>
                  <a:pt x="6371" y="7064"/>
                </a:lnTo>
                <a:lnTo>
                  <a:pt x="6037" y="7090"/>
                </a:lnTo>
                <a:lnTo>
                  <a:pt x="5616" y="7177"/>
                </a:lnTo>
                <a:lnTo>
                  <a:pt x="5386" y="7354"/>
                </a:lnTo>
                <a:lnTo>
                  <a:pt x="5151" y="7492"/>
                </a:lnTo>
                <a:lnTo>
                  <a:pt x="4482" y="7517"/>
                </a:lnTo>
                <a:lnTo>
                  <a:pt x="3937" y="7655"/>
                </a:lnTo>
                <a:lnTo>
                  <a:pt x="3502" y="7823"/>
                </a:lnTo>
                <a:lnTo>
                  <a:pt x="3114" y="8100"/>
                </a:lnTo>
                <a:lnTo>
                  <a:pt x="2673" y="8507"/>
                </a:lnTo>
                <a:lnTo>
                  <a:pt x="2161" y="8658"/>
                </a:lnTo>
                <a:lnTo>
                  <a:pt x="1905" y="8826"/>
                </a:lnTo>
                <a:lnTo>
                  <a:pt x="1435" y="9198"/>
                </a:lnTo>
                <a:lnTo>
                  <a:pt x="1283" y="9500"/>
                </a:lnTo>
                <a:lnTo>
                  <a:pt x="1165" y="9603"/>
                </a:lnTo>
                <a:lnTo>
                  <a:pt x="951" y="9616"/>
                </a:lnTo>
                <a:lnTo>
                  <a:pt x="912" y="9340"/>
                </a:lnTo>
                <a:lnTo>
                  <a:pt x="940" y="9176"/>
                </a:lnTo>
                <a:lnTo>
                  <a:pt x="722" y="9215"/>
                </a:lnTo>
                <a:lnTo>
                  <a:pt x="582" y="9347"/>
                </a:lnTo>
                <a:lnTo>
                  <a:pt x="461" y="9562"/>
                </a:lnTo>
                <a:lnTo>
                  <a:pt x="402" y="9816"/>
                </a:lnTo>
                <a:lnTo>
                  <a:pt x="515" y="10091"/>
                </a:lnTo>
                <a:lnTo>
                  <a:pt x="555" y="10268"/>
                </a:lnTo>
                <a:lnTo>
                  <a:pt x="436" y="10561"/>
                </a:lnTo>
                <a:lnTo>
                  <a:pt x="328" y="10911"/>
                </a:lnTo>
                <a:lnTo>
                  <a:pt x="328" y="11493"/>
                </a:lnTo>
                <a:lnTo>
                  <a:pt x="461" y="11747"/>
                </a:lnTo>
                <a:lnTo>
                  <a:pt x="886" y="12114"/>
                </a:lnTo>
                <a:lnTo>
                  <a:pt x="1138" y="12333"/>
                </a:lnTo>
                <a:lnTo>
                  <a:pt x="1304" y="12566"/>
                </a:lnTo>
                <a:lnTo>
                  <a:pt x="1621" y="12875"/>
                </a:lnTo>
                <a:lnTo>
                  <a:pt x="1802" y="13315"/>
                </a:lnTo>
                <a:lnTo>
                  <a:pt x="1491" y="13250"/>
                </a:lnTo>
                <a:lnTo>
                  <a:pt x="1232" y="13095"/>
                </a:lnTo>
                <a:lnTo>
                  <a:pt x="904" y="12860"/>
                </a:lnTo>
                <a:lnTo>
                  <a:pt x="666" y="12941"/>
                </a:lnTo>
                <a:lnTo>
                  <a:pt x="811" y="13044"/>
                </a:lnTo>
                <a:lnTo>
                  <a:pt x="991" y="13212"/>
                </a:lnTo>
                <a:lnTo>
                  <a:pt x="1103" y="13323"/>
                </a:lnTo>
                <a:lnTo>
                  <a:pt x="1341" y="13590"/>
                </a:lnTo>
                <a:lnTo>
                  <a:pt x="1149" y="13602"/>
                </a:lnTo>
                <a:lnTo>
                  <a:pt x="666" y="13192"/>
                </a:lnTo>
                <a:lnTo>
                  <a:pt x="338" y="13030"/>
                </a:lnTo>
                <a:lnTo>
                  <a:pt x="165" y="12737"/>
                </a:lnTo>
                <a:lnTo>
                  <a:pt x="0" y="12897"/>
                </a:lnTo>
                <a:lnTo>
                  <a:pt x="298" y="13285"/>
                </a:lnTo>
                <a:lnTo>
                  <a:pt x="631" y="13522"/>
                </a:lnTo>
                <a:lnTo>
                  <a:pt x="963" y="13730"/>
                </a:lnTo>
                <a:lnTo>
                  <a:pt x="1448" y="14062"/>
                </a:lnTo>
                <a:lnTo>
                  <a:pt x="1946" y="14343"/>
                </a:lnTo>
                <a:lnTo>
                  <a:pt x="2165" y="14719"/>
                </a:lnTo>
                <a:lnTo>
                  <a:pt x="2265" y="15013"/>
                </a:lnTo>
                <a:lnTo>
                  <a:pt x="2445" y="15220"/>
                </a:lnTo>
                <a:lnTo>
                  <a:pt x="2743" y="15492"/>
                </a:lnTo>
                <a:lnTo>
                  <a:pt x="3083" y="15815"/>
                </a:lnTo>
                <a:lnTo>
                  <a:pt x="3313" y="16103"/>
                </a:lnTo>
                <a:lnTo>
                  <a:pt x="3492" y="16383"/>
                </a:lnTo>
                <a:lnTo>
                  <a:pt x="3552" y="16719"/>
                </a:lnTo>
                <a:lnTo>
                  <a:pt x="3631" y="17043"/>
                </a:lnTo>
                <a:lnTo>
                  <a:pt x="3920" y="17309"/>
                </a:lnTo>
                <a:lnTo>
                  <a:pt x="4232" y="17683"/>
                </a:lnTo>
                <a:lnTo>
                  <a:pt x="4371" y="17821"/>
                </a:lnTo>
                <a:lnTo>
                  <a:pt x="4591" y="18150"/>
                </a:lnTo>
                <a:lnTo>
                  <a:pt x="4831" y="18322"/>
                </a:lnTo>
                <a:lnTo>
                  <a:pt x="4977" y="18504"/>
                </a:lnTo>
                <a:lnTo>
                  <a:pt x="5016" y="18737"/>
                </a:lnTo>
                <a:lnTo>
                  <a:pt x="4970" y="19104"/>
                </a:lnTo>
                <a:lnTo>
                  <a:pt x="4990" y="19383"/>
                </a:lnTo>
                <a:lnTo>
                  <a:pt x="5102" y="19590"/>
                </a:lnTo>
                <a:lnTo>
                  <a:pt x="5122" y="19848"/>
                </a:lnTo>
                <a:lnTo>
                  <a:pt x="5022" y="20136"/>
                </a:lnTo>
                <a:lnTo>
                  <a:pt x="4664" y="20222"/>
                </a:lnTo>
                <a:lnTo>
                  <a:pt x="4431" y="20394"/>
                </a:lnTo>
                <a:lnTo>
                  <a:pt x="4465" y="20649"/>
                </a:lnTo>
                <a:lnTo>
                  <a:pt x="4604" y="20813"/>
                </a:lnTo>
                <a:lnTo>
                  <a:pt x="4737" y="20998"/>
                </a:lnTo>
                <a:lnTo>
                  <a:pt x="5021" y="21084"/>
                </a:lnTo>
                <a:lnTo>
                  <a:pt x="5325" y="21092"/>
                </a:lnTo>
                <a:lnTo>
                  <a:pt x="5855" y="21371"/>
                </a:lnTo>
                <a:lnTo>
                  <a:pt x="6173" y="21445"/>
                </a:lnTo>
                <a:lnTo>
                  <a:pt x="6511" y="21561"/>
                </a:lnTo>
                <a:lnTo>
                  <a:pt x="6954" y="21575"/>
                </a:lnTo>
                <a:lnTo>
                  <a:pt x="7561" y="21600"/>
                </a:lnTo>
                <a:lnTo>
                  <a:pt x="7933" y="21600"/>
                </a:lnTo>
                <a:lnTo>
                  <a:pt x="8124" y="21437"/>
                </a:lnTo>
                <a:lnTo>
                  <a:pt x="8555" y="21264"/>
                </a:lnTo>
                <a:lnTo>
                  <a:pt x="8807" y="21191"/>
                </a:lnTo>
                <a:lnTo>
                  <a:pt x="9031" y="21011"/>
                </a:lnTo>
                <a:lnTo>
                  <a:pt x="9223" y="20812"/>
                </a:lnTo>
                <a:lnTo>
                  <a:pt x="9441" y="20735"/>
                </a:lnTo>
                <a:lnTo>
                  <a:pt x="9839" y="20735"/>
                </a:lnTo>
                <a:lnTo>
                  <a:pt x="10068" y="20511"/>
                </a:lnTo>
                <a:lnTo>
                  <a:pt x="10147" y="20317"/>
                </a:lnTo>
                <a:lnTo>
                  <a:pt x="10346" y="20197"/>
                </a:lnTo>
                <a:lnTo>
                  <a:pt x="10678" y="20136"/>
                </a:lnTo>
                <a:lnTo>
                  <a:pt x="11137" y="20084"/>
                </a:lnTo>
                <a:lnTo>
                  <a:pt x="11776" y="19993"/>
                </a:lnTo>
                <a:cubicBezTo>
                  <a:pt x="11852" y="19982"/>
                  <a:pt x="11927" y="19971"/>
                  <a:pt x="12002" y="19959"/>
                </a:cubicBezTo>
                <a:cubicBezTo>
                  <a:pt x="12182" y="19931"/>
                  <a:pt x="12361" y="19902"/>
                  <a:pt x="12540" y="19873"/>
                </a:cubicBezTo>
                <a:lnTo>
                  <a:pt x="13316" y="19911"/>
                </a:lnTo>
                <a:lnTo>
                  <a:pt x="13866" y="19924"/>
                </a:lnTo>
                <a:lnTo>
                  <a:pt x="14217" y="19873"/>
                </a:lnTo>
                <a:lnTo>
                  <a:pt x="14607" y="19873"/>
                </a:lnTo>
                <a:lnTo>
                  <a:pt x="15004" y="19741"/>
                </a:lnTo>
                <a:lnTo>
                  <a:pt x="15408" y="19356"/>
                </a:lnTo>
                <a:lnTo>
                  <a:pt x="15468" y="19106"/>
                </a:lnTo>
                <a:lnTo>
                  <a:pt x="15768" y="18786"/>
                </a:lnTo>
                <a:lnTo>
                  <a:pt x="16245" y="18696"/>
                </a:lnTo>
                <a:lnTo>
                  <a:pt x="16777" y="18510"/>
                </a:lnTo>
                <a:cubicBezTo>
                  <a:pt x="16836" y="18444"/>
                  <a:pt x="16912" y="18386"/>
                  <a:pt x="17001" y="18337"/>
                </a:cubicBezTo>
                <a:cubicBezTo>
                  <a:pt x="17150" y="18256"/>
                  <a:pt x="17332" y="18204"/>
                  <a:pt x="17526" y="18187"/>
                </a:cubicBezTo>
                <a:cubicBezTo>
                  <a:pt x="17736" y="18176"/>
                  <a:pt x="17946" y="18168"/>
                  <a:pt x="18156" y="18161"/>
                </a:cubicBezTo>
                <a:cubicBezTo>
                  <a:pt x="18350" y="18154"/>
                  <a:pt x="18543" y="18149"/>
                  <a:pt x="18735" y="18135"/>
                </a:cubicBezTo>
                <a:cubicBezTo>
                  <a:pt x="18925" y="18121"/>
                  <a:pt x="19114" y="18097"/>
                  <a:pt x="19299" y="18066"/>
                </a:cubicBezTo>
                <a:lnTo>
                  <a:pt x="19499" y="18014"/>
                </a:lnTo>
                <a:cubicBezTo>
                  <a:pt x="19667" y="18012"/>
                  <a:pt x="19833" y="17993"/>
                  <a:pt x="19991" y="17958"/>
                </a:cubicBezTo>
                <a:cubicBezTo>
                  <a:pt x="20131" y="17927"/>
                  <a:pt x="20263" y="17883"/>
                  <a:pt x="20390" y="17833"/>
                </a:cubicBezTo>
                <a:cubicBezTo>
                  <a:pt x="20597" y="17750"/>
                  <a:pt x="20787" y="17650"/>
                  <a:pt x="20992" y="17565"/>
                </a:cubicBezTo>
                <a:cubicBezTo>
                  <a:pt x="21183" y="17486"/>
                  <a:pt x="21387" y="17420"/>
                  <a:pt x="21600" y="17368"/>
                </a:cubicBezTo>
                <a:lnTo>
                  <a:pt x="21246" y="9435"/>
                </a:lnTo>
                <a:lnTo>
                  <a:pt x="20978" y="3400"/>
                </a:lnTo>
                <a:lnTo>
                  <a:pt x="20816" y="1140"/>
                </a:lnTo>
                <a:close/>
              </a:path>
            </a:pathLst>
          </a:custGeom>
          <a:solidFill>
            <a:srgbClr val="383838"/>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7" name="Oval 226"/>
          <p:cNvSpPr>
            <a:spLocks noChangeAspect="1"/>
          </p:cNvSpPr>
          <p:nvPr/>
        </p:nvSpPr>
        <p:spPr>
          <a:xfrm>
            <a:off x="745742" y="1882046"/>
            <a:ext cx="731520" cy="73152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33E50"/>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54" name="TextBox 453"/>
          <p:cNvSpPr txBox="1"/>
          <p:nvPr/>
        </p:nvSpPr>
        <p:spPr>
          <a:xfrm>
            <a:off x="6327325" y="5609817"/>
            <a:ext cx="5272247" cy="95410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endParaRPr lang="en-US" dirty="0">
              <a:solidFill>
                <a:schemeClr val="bg1">
                  <a:lumMod val="85000"/>
                </a:schemeClr>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99" name="Freeform 16"/>
          <p:cNvSpPr>
            <a:spLocks noChangeAspect="1" noChangeArrowheads="1"/>
          </p:cNvSpPr>
          <p:nvPr/>
        </p:nvSpPr>
        <p:spPr bwMode="auto">
          <a:xfrm>
            <a:off x="5764673" y="246868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0" name="Freeform 16"/>
          <p:cNvSpPr>
            <a:spLocks noChangeAspect="1" noChangeArrowheads="1"/>
          </p:cNvSpPr>
          <p:nvPr/>
        </p:nvSpPr>
        <p:spPr bwMode="auto">
          <a:xfrm>
            <a:off x="7733942" y="1569399"/>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1" name="Freeform 16"/>
          <p:cNvSpPr>
            <a:spLocks noChangeAspect="1" noChangeArrowheads="1"/>
          </p:cNvSpPr>
          <p:nvPr/>
        </p:nvSpPr>
        <p:spPr bwMode="auto">
          <a:xfrm>
            <a:off x="9515222" y="2420021"/>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2" name="Freeform 16"/>
          <p:cNvSpPr>
            <a:spLocks noChangeAspect="1" noChangeArrowheads="1"/>
          </p:cNvSpPr>
          <p:nvPr/>
        </p:nvSpPr>
        <p:spPr bwMode="auto">
          <a:xfrm>
            <a:off x="9001868" y="324481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C3749"/>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0526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500" fill="hold"/>
                                        <p:tgtEl>
                                          <p:spTgt spid="83"/>
                                        </p:tgtEl>
                                        <p:attrNameLst>
                                          <p:attrName>ppt_x</p:attrName>
                                        </p:attrNameLst>
                                      </p:cBhvr>
                                      <p:tavLst>
                                        <p:tav tm="0">
                                          <p:val>
                                            <p:strVal val="0-#ppt_w/2"/>
                                          </p:val>
                                        </p:tav>
                                        <p:tav tm="100000">
                                          <p:val>
                                            <p:strVal val="#ppt_x"/>
                                          </p:val>
                                        </p:tav>
                                      </p:tavLst>
                                    </p:anim>
                                    <p:anim calcmode="lin" valueType="num">
                                      <p:cBhvr additive="base">
                                        <p:cTn id="12" dur="500" fill="hold"/>
                                        <p:tgtEl>
                                          <p:spTgt spid="83"/>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84"/>
                                        </p:tgtEl>
                                        <p:attrNameLst>
                                          <p:attrName>style.visibility</p:attrName>
                                        </p:attrNameLst>
                                      </p:cBhvr>
                                      <p:to>
                                        <p:strVal val="visible"/>
                                      </p:to>
                                    </p:set>
                                    <p:anim calcmode="lin" valueType="num">
                                      <p:cBhvr additive="base">
                                        <p:cTn id="16" dur="500" fill="hold"/>
                                        <p:tgtEl>
                                          <p:spTgt spid="84"/>
                                        </p:tgtEl>
                                        <p:attrNameLst>
                                          <p:attrName>ppt_x</p:attrName>
                                        </p:attrNameLst>
                                      </p:cBhvr>
                                      <p:tavLst>
                                        <p:tav tm="0">
                                          <p:val>
                                            <p:strVal val="#ppt_x"/>
                                          </p:val>
                                        </p:tav>
                                        <p:tav tm="100000">
                                          <p:val>
                                            <p:strVal val="#ppt_x"/>
                                          </p:val>
                                        </p:tav>
                                      </p:tavLst>
                                    </p:anim>
                                    <p:anim calcmode="lin" valueType="num">
                                      <p:cBhvr additive="base">
                                        <p:cTn id="17" dur="500" fill="hold"/>
                                        <p:tgtEl>
                                          <p:spTgt spid="84"/>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3" fill="hold" grpId="0" nodeType="afterEffect">
                                  <p:stCondLst>
                                    <p:cond delay="0"/>
                                  </p:stCondLst>
                                  <p:childTnLst>
                                    <p:set>
                                      <p:cBhvr>
                                        <p:cTn id="20" dur="1" fill="hold">
                                          <p:stCondLst>
                                            <p:cond delay="0"/>
                                          </p:stCondLst>
                                        </p:cTn>
                                        <p:tgtEl>
                                          <p:spTgt spid="85"/>
                                        </p:tgtEl>
                                        <p:attrNameLst>
                                          <p:attrName>style.visibility</p:attrName>
                                        </p:attrNameLst>
                                      </p:cBhvr>
                                      <p:to>
                                        <p:strVal val="visible"/>
                                      </p:to>
                                    </p:set>
                                    <p:anim calcmode="lin" valueType="num">
                                      <p:cBhvr additive="base">
                                        <p:cTn id="21" dur="500" fill="hold"/>
                                        <p:tgtEl>
                                          <p:spTgt spid="85"/>
                                        </p:tgtEl>
                                        <p:attrNameLst>
                                          <p:attrName>ppt_x</p:attrName>
                                        </p:attrNameLst>
                                      </p:cBhvr>
                                      <p:tavLst>
                                        <p:tav tm="0">
                                          <p:val>
                                            <p:strVal val="1+#ppt_w/2"/>
                                          </p:val>
                                        </p:tav>
                                        <p:tav tm="100000">
                                          <p:val>
                                            <p:strVal val="#ppt_x"/>
                                          </p:val>
                                        </p:tav>
                                      </p:tavLst>
                                    </p:anim>
                                    <p:anim calcmode="lin" valueType="num">
                                      <p:cBhvr additive="base">
                                        <p:cTn id="22" dur="500" fill="hold"/>
                                        <p:tgtEl>
                                          <p:spTgt spid="85"/>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2" fill="hold" grpId="0" nodeType="afterEffect">
                                  <p:stCondLst>
                                    <p:cond delay="0"/>
                                  </p:stCondLst>
                                  <p:childTnLst>
                                    <p:set>
                                      <p:cBhvr>
                                        <p:cTn id="25" dur="1" fill="hold">
                                          <p:stCondLst>
                                            <p:cond delay="0"/>
                                          </p:stCondLst>
                                        </p:cTn>
                                        <p:tgtEl>
                                          <p:spTgt spid="87"/>
                                        </p:tgtEl>
                                        <p:attrNameLst>
                                          <p:attrName>style.visibility</p:attrName>
                                        </p:attrNameLst>
                                      </p:cBhvr>
                                      <p:to>
                                        <p:strVal val="visible"/>
                                      </p:to>
                                    </p:set>
                                    <p:anim calcmode="lin" valueType="num">
                                      <p:cBhvr additive="base">
                                        <p:cTn id="26" dur="500" fill="hold"/>
                                        <p:tgtEl>
                                          <p:spTgt spid="87"/>
                                        </p:tgtEl>
                                        <p:attrNameLst>
                                          <p:attrName>ppt_x</p:attrName>
                                        </p:attrNameLst>
                                      </p:cBhvr>
                                      <p:tavLst>
                                        <p:tav tm="0">
                                          <p:val>
                                            <p:strVal val="1+#ppt_w/2"/>
                                          </p:val>
                                        </p:tav>
                                        <p:tav tm="100000">
                                          <p:val>
                                            <p:strVal val="#ppt_x"/>
                                          </p:val>
                                        </p:tav>
                                      </p:tavLst>
                                    </p:anim>
                                    <p:anim calcmode="lin" valueType="num">
                                      <p:cBhvr additive="base">
                                        <p:cTn id="27" dur="500" fill="hold"/>
                                        <p:tgtEl>
                                          <p:spTgt spid="87"/>
                                        </p:tgtEl>
                                        <p:attrNameLst>
                                          <p:attrName>ppt_y</p:attrName>
                                        </p:attrNameLst>
                                      </p:cBhvr>
                                      <p:tavLst>
                                        <p:tav tm="0">
                                          <p:val>
                                            <p:strVal val="#ppt_y"/>
                                          </p:val>
                                        </p:tav>
                                        <p:tav tm="100000">
                                          <p:val>
                                            <p:strVal val="#ppt_y"/>
                                          </p:val>
                                        </p:tav>
                                      </p:tavLst>
                                    </p:anim>
                                  </p:childTnLst>
                                </p:cTn>
                              </p:par>
                            </p:childTnLst>
                          </p:cTn>
                        </p:par>
                        <p:par>
                          <p:cTn id="28" fill="hold">
                            <p:stCondLst>
                              <p:cond delay="2750"/>
                            </p:stCondLst>
                            <p:childTnLst>
                              <p:par>
                                <p:cTn id="29" presetID="2" presetClass="entr" presetSubtype="6" fill="hold" grpId="0" nodeType="afterEffect">
                                  <p:stCondLst>
                                    <p:cond delay="0"/>
                                  </p:stCondLst>
                                  <p:childTnLst>
                                    <p:set>
                                      <p:cBhvr>
                                        <p:cTn id="30" dur="1" fill="hold">
                                          <p:stCondLst>
                                            <p:cond delay="0"/>
                                          </p:stCondLst>
                                        </p:cTn>
                                        <p:tgtEl>
                                          <p:spTgt spid="88"/>
                                        </p:tgtEl>
                                        <p:attrNameLst>
                                          <p:attrName>style.visibility</p:attrName>
                                        </p:attrNameLst>
                                      </p:cBhvr>
                                      <p:to>
                                        <p:strVal val="visible"/>
                                      </p:to>
                                    </p:set>
                                    <p:anim calcmode="lin" valueType="num">
                                      <p:cBhvr additive="base">
                                        <p:cTn id="31" dur="500" fill="hold"/>
                                        <p:tgtEl>
                                          <p:spTgt spid="88"/>
                                        </p:tgtEl>
                                        <p:attrNameLst>
                                          <p:attrName>ppt_x</p:attrName>
                                        </p:attrNameLst>
                                      </p:cBhvr>
                                      <p:tavLst>
                                        <p:tav tm="0">
                                          <p:val>
                                            <p:strVal val="1+#ppt_w/2"/>
                                          </p:val>
                                        </p:tav>
                                        <p:tav tm="100000">
                                          <p:val>
                                            <p:strVal val="#ppt_x"/>
                                          </p:val>
                                        </p:tav>
                                      </p:tavLst>
                                    </p:anim>
                                    <p:anim calcmode="lin" valueType="num">
                                      <p:cBhvr additive="base">
                                        <p:cTn id="32" dur="500" fill="hold"/>
                                        <p:tgtEl>
                                          <p:spTgt spid="88"/>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additive="base">
                                        <p:cTn id="36" dur="500" fill="hold"/>
                                        <p:tgtEl>
                                          <p:spTgt spid="89"/>
                                        </p:tgtEl>
                                        <p:attrNameLst>
                                          <p:attrName>ppt_x</p:attrName>
                                        </p:attrNameLst>
                                      </p:cBhvr>
                                      <p:tavLst>
                                        <p:tav tm="0">
                                          <p:val>
                                            <p:strVal val="#ppt_x"/>
                                          </p:val>
                                        </p:tav>
                                        <p:tav tm="100000">
                                          <p:val>
                                            <p:strVal val="#ppt_x"/>
                                          </p:val>
                                        </p:tav>
                                      </p:tavLst>
                                    </p:anim>
                                    <p:anim calcmode="lin" valueType="num">
                                      <p:cBhvr additive="base">
                                        <p:cTn id="37" dur="500" fill="hold"/>
                                        <p:tgtEl>
                                          <p:spTgt spid="89"/>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86"/>
                                        </p:tgtEl>
                                        <p:attrNameLst>
                                          <p:attrName>style.visibility</p:attrName>
                                        </p:attrNameLst>
                                      </p:cBhvr>
                                      <p:to>
                                        <p:strVal val="visible"/>
                                      </p:to>
                                    </p:set>
                                    <p:anim calcmode="lin" valueType="num">
                                      <p:cBhvr additive="base">
                                        <p:cTn id="41" dur="500" fill="hold"/>
                                        <p:tgtEl>
                                          <p:spTgt spid="86"/>
                                        </p:tgtEl>
                                        <p:attrNameLst>
                                          <p:attrName>ppt_x</p:attrName>
                                        </p:attrNameLst>
                                      </p:cBhvr>
                                      <p:tavLst>
                                        <p:tav tm="0">
                                          <p:val>
                                            <p:strVal val="#ppt_x"/>
                                          </p:val>
                                        </p:tav>
                                        <p:tav tm="100000">
                                          <p:val>
                                            <p:strVal val="#ppt_x"/>
                                          </p:val>
                                        </p:tav>
                                      </p:tavLst>
                                    </p:anim>
                                    <p:anim calcmode="lin" valueType="num">
                                      <p:cBhvr additive="base">
                                        <p:cTn id="42" dur="500" fill="hold"/>
                                        <p:tgtEl>
                                          <p:spTgt spid="86"/>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childTnLst>
                          </p:cTn>
                        </p:par>
                        <p:par>
                          <p:cTn id="49" fill="hold">
                            <p:stCondLst>
                              <p:cond delay="4750"/>
                            </p:stCondLst>
                            <p:childTnLst>
                              <p:par>
                                <p:cTn id="50" presetID="45" presetClass="entr" presetSubtype="0" fill="hold" grpId="0" nodeType="afterEffect">
                                  <p:stCondLst>
                                    <p:cond delay="0"/>
                                  </p:stCondLst>
                                  <p:childTnLst>
                                    <p:set>
                                      <p:cBhvr>
                                        <p:cTn id="51" dur="1" fill="hold">
                                          <p:stCondLst>
                                            <p:cond delay="0"/>
                                          </p:stCondLst>
                                        </p:cTn>
                                        <p:tgtEl>
                                          <p:spTgt spid="100"/>
                                        </p:tgtEl>
                                        <p:attrNameLst>
                                          <p:attrName>style.visibility</p:attrName>
                                        </p:attrNameLst>
                                      </p:cBhvr>
                                      <p:to>
                                        <p:strVal val="visible"/>
                                      </p:to>
                                    </p:set>
                                    <p:animEffect transition="in" filter="fade">
                                      <p:cBhvr>
                                        <p:cTn id="52" dur="2000"/>
                                        <p:tgtEl>
                                          <p:spTgt spid="100"/>
                                        </p:tgtEl>
                                      </p:cBhvr>
                                    </p:animEffect>
                                    <p:anim calcmode="lin" valueType="num">
                                      <p:cBhvr>
                                        <p:cTn id="53" dur="2000" fill="hold"/>
                                        <p:tgtEl>
                                          <p:spTgt spid="100"/>
                                        </p:tgtEl>
                                        <p:attrNameLst>
                                          <p:attrName>ppt_w</p:attrName>
                                        </p:attrNameLst>
                                      </p:cBhvr>
                                      <p:tavLst>
                                        <p:tav tm="0" fmla="#ppt_w*sin(2.5*pi*$)">
                                          <p:val>
                                            <p:fltVal val="0"/>
                                          </p:val>
                                        </p:tav>
                                        <p:tav tm="100000">
                                          <p:val>
                                            <p:fltVal val="1"/>
                                          </p:val>
                                        </p:tav>
                                      </p:tavLst>
                                    </p:anim>
                                    <p:anim calcmode="lin" valueType="num">
                                      <p:cBhvr>
                                        <p:cTn id="54" dur="2000" fill="hold"/>
                                        <p:tgtEl>
                                          <p:spTgt spid="100"/>
                                        </p:tgtEl>
                                        <p:attrNameLst>
                                          <p:attrName>ppt_h</p:attrName>
                                        </p:attrNameLst>
                                      </p:cBhvr>
                                      <p:tavLst>
                                        <p:tav tm="0">
                                          <p:val>
                                            <p:strVal val="#ppt_h"/>
                                          </p:val>
                                        </p:tav>
                                        <p:tav tm="100000">
                                          <p:val>
                                            <p:strVal val="#ppt_h"/>
                                          </p:val>
                                        </p:tav>
                                      </p:tavLst>
                                    </p:anim>
                                  </p:childTnLst>
                                </p:cTn>
                              </p:par>
                              <p:par>
                                <p:cTn id="55" presetID="53" presetClass="entr" presetSubtype="16" fill="hold" grpId="0" nodeType="withEffect">
                                  <p:stCondLst>
                                    <p:cond delay="0"/>
                                  </p:stCondLst>
                                  <p:childTnLst>
                                    <p:set>
                                      <p:cBhvr>
                                        <p:cTn id="56" dur="1" fill="hold">
                                          <p:stCondLst>
                                            <p:cond delay="0"/>
                                          </p:stCondLst>
                                        </p:cTn>
                                        <p:tgtEl>
                                          <p:spTgt spid="227"/>
                                        </p:tgtEl>
                                        <p:attrNameLst>
                                          <p:attrName>style.visibility</p:attrName>
                                        </p:attrNameLst>
                                      </p:cBhvr>
                                      <p:to>
                                        <p:strVal val="visible"/>
                                      </p:to>
                                    </p:set>
                                    <p:anim calcmode="lin" valueType="num">
                                      <p:cBhvr>
                                        <p:cTn id="57" dur="500" fill="hold"/>
                                        <p:tgtEl>
                                          <p:spTgt spid="227"/>
                                        </p:tgtEl>
                                        <p:attrNameLst>
                                          <p:attrName>ppt_w</p:attrName>
                                        </p:attrNameLst>
                                      </p:cBhvr>
                                      <p:tavLst>
                                        <p:tav tm="0">
                                          <p:val>
                                            <p:fltVal val="0"/>
                                          </p:val>
                                        </p:tav>
                                        <p:tav tm="100000">
                                          <p:val>
                                            <p:strVal val="#ppt_w"/>
                                          </p:val>
                                        </p:tav>
                                      </p:tavLst>
                                    </p:anim>
                                    <p:anim calcmode="lin" valueType="num">
                                      <p:cBhvr>
                                        <p:cTn id="58" dur="500" fill="hold"/>
                                        <p:tgtEl>
                                          <p:spTgt spid="227"/>
                                        </p:tgtEl>
                                        <p:attrNameLst>
                                          <p:attrName>ppt_h</p:attrName>
                                        </p:attrNameLst>
                                      </p:cBhvr>
                                      <p:tavLst>
                                        <p:tav tm="0">
                                          <p:val>
                                            <p:fltVal val="0"/>
                                          </p:val>
                                        </p:tav>
                                        <p:tav tm="100000">
                                          <p:val>
                                            <p:strVal val="#ppt_h"/>
                                          </p:val>
                                        </p:tav>
                                      </p:tavLst>
                                    </p:anim>
                                    <p:animEffect transition="in" filter="fade">
                                      <p:cBhvr>
                                        <p:cTn id="59" dur="500"/>
                                        <p:tgtEl>
                                          <p:spTgt spid="227"/>
                                        </p:tgtEl>
                                      </p:cBhvr>
                                    </p:animEffect>
                                  </p:childTnLst>
                                </p:cTn>
                              </p:par>
                              <p:par>
                                <p:cTn id="60" presetID="42" presetClass="entr" presetSubtype="0" fill="hold" grpId="0" nodeType="withEffect">
                                  <p:stCondLst>
                                    <p:cond delay="500"/>
                                  </p:stCondLst>
                                  <p:childTnLst>
                                    <p:set>
                                      <p:cBhvr>
                                        <p:cTn id="61" dur="1" fill="hold">
                                          <p:stCondLst>
                                            <p:cond delay="0"/>
                                          </p:stCondLst>
                                        </p:cTn>
                                        <p:tgtEl>
                                          <p:spTgt spid="225"/>
                                        </p:tgtEl>
                                        <p:attrNameLst>
                                          <p:attrName>style.visibility</p:attrName>
                                        </p:attrNameLst>
                                      </p:cBhvr>
                                      <p:to>
                                        <p:strVal val="visible"/>
                                      </p:to>
                                    </p:set>
                                    <p:animEffect transition="in" filter="fade">
                                      <p:cBhvr>
                                        <p:cTn id="62" dur="1000"/>
                                        <p:tgtEl>
                                          <p:spTgt spid="225"/>
                                        </p:tgtEl>
                                      </p:cBhvr>
                                    </p:animEffect>
                                    <p:anim calcmode="lin" valueType="num">
                                      <p:cBhvr>
                                        <p:cTn id="63" dur="1000" fill="hold"/>
                                        <p:tgtEl>
                                          <p:spTgt spid="225"/>
                                        </p:tgtEl>
                                        <p:attrNameLst>
                                          <p:attrName>ppt_x</p:attrName>
                                        </p:attrNameLst>
                                      </p:cBhvr>
                                      <p:tavLst>
                                        <p:tav tm="0">
                                          <p:val>
                                            <p:strVal val="#ppt_x"/>
                                          </p:val>
                                        </p:tav>
                                        <p:tav tm="100000">
                                          <p:val>
                                            <p:strVal val="#ppt_x"/>
                                          </p:val>
                                        </p:tav>
                                      </p:tavLst>
                                    </p:anim>
                                    <p:anim calcmode="lin" valueType="num">
                                      <p:cBhvr>
                                        <p:cTn id="64" dur="1000" fill="hold"/>
                                        <p:tgtEl>
                                          <p:spTgt spid="225"/>
                                        </p:tgtEl>
                                        <p:attrNameLst>
                                          <p:attrName>ppt_y</p:attrName>
                                        </p:attrNameLst>
                                      </p:cBhvr>
                                      <p:tavLst>
                                        <p:tav tm="0">
                                          <p:val>
                                            <p:strVal val="#ppt_y+.1"/>
                                          </p:val>
                                        </p:tav>
                                        <p:tav tm="100000">
                                          <p:val>
                                            <p:strVal val="#ppt_y"/>
                                          </p:val>
                                        </p:tav>
                                      </p:tavLst>
                                    </p:anim>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350"/>
                                        </p:tgtEl>
                                        <p:attrNameLst>
                                          <p:attrName>style.visibility</p:attrName>
                                        </p:attrNameLst>
                                      </p:cBhvr>
                                      <p:to>
                                        <p:strVal val="visible"/>
                                      </p:to>
                                    </p:set>
                                    <p:anim calcmode="lin" valueType="num">
                                      <p:cBhvr>
                                        <p:cTn id="68" dur="500" fill="hold"/>
                                        <p:tgtEl>
                                          <p:spTgt spid="350"/>
                                        </p:tgtEl>
                                        <p:attrNameLst>
                                          <p:attrName>ppt_w</p:attrName>
                                        </p:attrNameLst>
                                      </p:cBhvr>
                                      <p:tavLst>
                                        <p:tav tm="0">
                                          <p:val>
                                            <p:fltVal val="0"/>
                                          </p:val>
                                        </p:tav>
                                        <p:tav tm="100000">
                                          <p:val>
                                            <p:strVal val="#ppt_w"/>
                                          </p:val>
                                        </p:tav>
                                      </p:tavLst>
                                    </p:anim>
                                    <p:anim calcmode="lin" valueType="num">
                                      <p:cBhvr>
                                        <p:cTn id="69" dur="500" fill="hold"/>
                                        <p:tgtEl>
                                          <p:spTgt spid="350"/>
                                        </p:tgtEl>
                                        <p:attrNameLst>
                                          <p:attrName>ppt_h</p:attrName>
                                        </p:attrNameLst>
                                      </p:cBhvr>
                                      <p:tavLst>
                                        <p:tav tm="0">
                                          <p:val>
                                            <p:fltVal val="0"/>
                                          </p:val>
                                        </p:tav>
                                        <p:tav tm="100000">
                                          <p:val>
                                            <p:strVal val="#ppt_h"/>
                                          </p:val>
                                        </p:tav>
                                      </p:tavLst>
                                    </p:anim>
                                    <p:animEffect transition="in" filter="fade">
                                      <p:cBhvr>
                                        <p:cTn id="70" dur="500"/>
                                        <p:tgtEl>
                                          <p:spTgt spid="350"/>
                                        </p:tgtEl>
                                      </p:cBhvr>
                                    </p:animEffect>
                                  </p:childTnLst>
                                </p:cTn>
                              </p:par>
                            </p:childTnLst>
                          </p:cTn>
                        </p:par>
                        <p:par>
                          <p:cTn id="71" fill="hold">
                            <p:stCondLst>
                              <p:cond delay="7250"/>
                            </p:stCondLst>
                            <p:childTnLst>
                              <p:par>
                                <p:cTn id="72" presetID="45" presetClass="entr" presetSubtype="0" fill="hold" grpId="0" nodeType="afterEffect">
                                  <p:stCondLst>
                                    <p:cond delay="0"/>
                                  </p:stCondLst>
                                  <p:childTnLst>
                                    <p:set>
                                      <p:cBhvr>
                                        <p:cTn id="73" dur="1" fill="hold">
                                          <p:stCondLst>
                                            <p:cond delay="0"/>
                                          </p:stCondLst>
                                        </p:cTn>
                                        <p:tgtEl>
                                          <p:spTgt spid="99"/>
                                        </p:tgtEl>
                                        <p:attrNameLst>
                                          <p:attrName>style.visibility</p:attrName>
                                        </p:attrNameLst>
                                      </p:cBhvr>
                                      <p:to>
                                        <p:strVal val="visible"/>
                                      </p:to>
                                    </p:set>
                                    <p:animEffect transition="in" filter="fade">
                                      <p:cBhvr>
                                        <p:cTn id="74" dur="2000"/>
                                        <p:tgtEl>
                                          <p:spTgt spid="99"/>
                                        </p:tgtEl>
                                      </p:cBhvr>
                                    </p:animEffect>
                                    <p:anim calcmode="lin" valueType="num">
                                      <p:cBhvr>
                                        <p:cTn id="75" dur="2000" fill="hold"/>
                                        <p:tgtEl>
                                          <p:spTgt spid="99"/>
                                        </p:tgtEl>
                                        <p:attrNameLst>
                                          <p:attrName>ppt_w</p:attrName>
                                        </p:attrNameLst>
                                      </p:cBhvr>
                                      <p:tavLst>
                                        <p:tav tm="0" fmla="#ppt_w*sin(2.5*pi*$)">
                                          <p:val>
                                            <p:fltVal val="0"/>
                                          </p:val>
                                        </p:tav>
                                        <p:tav tm="100000">
                                          <p:val>
                                            <p:fltVal val="1"/>
                                          </p:val>
                                        </p:tav>
                                      </p:tavLst>
                                    </p:anim>
                                    <p:anim calcmode="lin" valueType="num">
                                      <p:cBhvr>
                                        <p:cTn id="76" dur="2000" fill="hold"/>
                                        <p:tgtEl>
                                          <p:spTgt spid="99"/>
                                        </p:tgtEl>
                                        <p:attrNameLst>
                                          <p:attrName>ppt_h</p:attrName>
                                        </p:attrNameLst>
                                      </p:cBhvr>
                                      <p:tavLst>
                                        <p:tav tm="0">
                                          <p:val>
                                            <p:strVal val="#ppt_h"/>
                                          </p:val>
                                        </p:tav>
                                        <p:tav tm="100000">
                                          <p:val>
                                            <p:strVal val="#ppt_h"/>
                                          </p:val>
                                        </p:tav>
                                      </p:tavLst>
                                    </p:anim>
                                  </p:childTnLst>
                                </p:cTn>
                              </p:par>
                              <p:par>
                                <p:cTn id="77" presetID="53" presetClass="entr" presetSubtype="16" fill="hold" grpId="0" nodeType="withEffect">
                                  <p:stCondLst>
                                    <p:cond delay="0"/>
                                  </p:stCondLst>
                                  <p:childTnLst>
                                    <p:set>
                                      <p:cBhvr>
                                        <p:cTn id="78" dur="1" fill="hold">
                                          <p:stCondLst>
                                            <p:cond delay="0"/>
                                          </p:stCondLst>
                                        </p:cTn>
                                        <p:tgtEl>
                                          <p:spTgt spid="231"/>
                                        </p:tgtEl>
                                        <p:attrNameLst>
                                          <p:attrName>style.visibility</p:attrName>
                                        </p:attrNameLst>
                                      </p:cBhvr>
                                      <p:to>
                                        <p:strVal val="visible"/>
                                      </p:to>
                                    </p:set>
                                    <p:anim calcmode="lin" valueType="num">
                                      <p:cBhvr>
                                        <p:cTn id="79" dur="500" fill="hold"/>
                                        <p:tgtEl>
                                          <p:spTgt spid="231"/>
                                        </p:tgtEl>
                                        <p:attrNameLst>
                                          <p:attrName>ppt_w</p:attrName>
                                        </p:attrNameLst>
                                      </p:cBhvr>
                                      <p:tavLst>
                                        <p:tav tm="0">
                                          <p:val>
                                            <p:fltVal val="0"/>
                                          </p:val>
                                        </p:tav>
                                        <p:tav tm="100000">
                                          <p:val>
                                            <p:strVal val="#ppt_w"/>
                                          </p:val>
                                        </p:tav>
                                      </p:tavLst>
                                    </p:anim>
                                    <p:anim calcmode="lin" valueType="num">
                                      <p:cBhvr>
                                        <p:cTn id="80" dur="500" fill="hold"/>
                                        <p:tgtEl>
                                          <p:spTgt spid="231"/>
                                        </p:tgtEl>
                                        <p:attrNameLst>
                                          <p:attrName>ppt_h</p:attrName>
                                        </p:attrNameLst>
                                      </p:cBhvr>
                                      <p:tavLst>
                                        <p:tav tm="0">
                                          <p:val>
                                            <p:fltVal val="0"/>
                                          </p:val>
                                        </p:tav>
                                        <p:tav tm="100000">
                                          <p:val>
                                            <p:strVal val="#ppt_h"/>
                                          </p:val>
                                        </p:tav>
                                      </p:tavLst>
                                    </p:anim>
                                    <p:animEffect transition="in" filter="fade">
                                      <p:cBhvr>
                                        <p:cTn id="81" dur="500"/>
                                        <p:tgtEl>
                                          <p:spTgt spid="231"/>
                                        </p:tgtEl>
                                      </p:cBhvr>
                                    </p:animEffect>
                                  </p:childTnLst>
                                </p:cTn>
                              </p:par>
                              <p:par>
                                <p:cTn id="82" presetID="42" presetClass="entr" presetSubtype="0" fill="hold" grpId="0" nodeType="withEffect">
                                  <p:stCondLst>
                                    <p:cond delay="500"/>
                                  </p:stCondLst>
                                  <p:childTnLst>
                                    <p:set>
                                      <p:cBhvr>
                                        <p:cTn id="83" dur="1" fill="hold">
                                          <p:stCondLst>
                                            <p:cond delay="0"/>
                                          </p:stCondLst>
                                        </p:cTn>
                                        <p:tgtEl>
                                          <p:spTgt spid="229"/>
                                        </p:tgtEl>
                                        <p:attrNameLst>
                                          <p:attrName>style.visibility</p:attrName>
                                        </p:attrNameLst>
                                      </p:cBhvr>
                                      <p:to>
                                        <p:strVal val="visible"/>
                                      </p:to>
                                    </p:set>
                                    <p:animEffect transition="in" filter="fade">
                                      <p:cBhvr>
                                        <p:cTn id="84" dur="1000"/>
                                        <p:tgtEl>
                                          <p:spTgt spid="229"/>
                                        </p:tgtEl>
                                      </p:cBhvr>
                                    </p:animEffect>
                                    <p:anim calcmode="lin" valueType="num">
                                      <p:cBhvr>
                                        <p:cTn id="85" dur="1000" fill="hold"/>
                                        <p:tgtEl>
                                          <p:spTgt spid="229"/>
                                        </p:tgtEl>
                                        <p:attrNameLst>
                                          <p:attrName>ppt_x</p:attrName>
                                        </p:attrNameLst>
                                      </p:cBhvr>
                                      <p:tavLst>
                                        <p:tav tm="0">
                                          <p:val>
                                            <p:strVal val="#ppt_x"/>
                                          </p:val>
                                        </p:tav>
                                        <p:tav tm="100000">
                                          <p:val>
                                            <p:strVal val="#ppt_x"/>
                                          </p:val>
                                        </p:tav>
                                      </p:tavLst>
                                    </p:anim>
                                    <p:anim calcmode="lin" valueType="num">
                                      <p:cBhvr>
                                        <p:cTn id="86" dur="1000" fill="hold"/>
                                        <p:tgtEl>
                                          <p:spTgt spid="229"/>
                                        </p:tgtEl>
                                        <p:attrNameLst>
                                          <p:attrName>ppt_y</p:attrName>
                                        </p:attrNameLst>
                                      </p:cBhvr>
                                      <p:tavLst>
                                        <p:tav tm="0">
                                          <p:val>
                                            <p:strVal val="#ppt_y+.1"/>
                                          </p:val>
                                        </p:tav>
                                        <p:tav tm="100000">
                                          <p:val>
                                            <p:strVal val="#ppt_y"/>
                                          </p:val>
                                        </p:tav>
                                      </p:tavLst>
                                    </p:anim>
                                  </p:childTnLst>
                                </p:cTn>
                              </p:par>
                            </p:childTnLst>
                          </p:cTn>
                        </p:par>
                        <p:par>
                          <p:cTn id="87" fill="hold">
                            <p:stCondLst>
                              <p:cond delay="9250"/>
                            </p:stCondLst>
                            <p:childTnLst>
                              <p:par>
                                <p:cTn id="88" presetID="53" presetClass="entr" presetSubtype="16" fill="hold" grpId="0" nodeType="afterEffect">
                                  <p:stCondLst>
                                    <p:cond delay="0"/>
                                  </p:stCondLst>
                                  <p:childTnLst>
                                    <p:set>
                                      <p:cBhvr>
                                        <p:cTn id="89" dur="1" fill="hold">
                                          <p:stCondLst>
                                            <p:cond delay="0"/>
                                          </p:stCondLst>
                                        </p:cTn>
                                        <p:tgtEl>
                                          <p:spTgt spid="449"/>
                                        </p:tgtEl>
                                        <p:attrNameLst>
                                          <p:attrName>style.visibility</p:attrName>
                                        </p:attrNameLst>
                                      </p:cBhvr>
                                      <p:to>
                                        <p:strVal val="visible"/>
                                      </p:to>
                                    </p:set>
                                    <p:anim calcmode="lin" valueType="num">
                                      <p:cBhvr>
                                        <p:cTn id="90" dur="500" fill="hold"/>
                                        <p:tgtEl>
                                          <p:spTgt spid="449"/>
                                        </p:tgtEl>
                                        <p:attrNameLst>
                                          <p:attrName>ppt_w</p:attrName>
                                        </p:attrNameLst>
                                      </p:cBhvr>
                                      <p:tavLst>
                                        <p:tav tm="0">
                                          <p:val>
                                            <p:fltVal val="0"/>
                                          </p:val>
                                        </p:tav>
                                        <p:tav tm="100000">
                                          <p:val>
                                            <p:strVal val="#ppt_w"/>
                                          </p:val>
                                        </p:tav>
                                      </p:tavLst>
                                    </p:anim>
                                    <p:anim calcmode="lin" valueType="num">
                                      <p:cBhvr>
                                        <p:cTn id="91" dur="500" fill="hold"/>
                                        <p:tgtEl>
                                          <p:spTgt spid="449"/>
                                        </p:tgtEl>
                                        <p:attrNameLst>
                                          <p:attrName>ppt_h</p:attrName>
                                        </p:attrNameLst>
                                      </p:cBhvr>
                                      <p:tavLst>
                                        <p:tav tm="0">
                                          <p:val>
                                            <p:fltVal val="0"/>
                                          </p:val>
                                        </p:tav>
                                        <p:tav tm="100000">
                                          <p:val>
                                            <p:strVal val="#ppt_h"/>
                                          </p:val>
                                        </p:tav>
                                      </p:tavLst>
                                    </p:anim>
                                    <p:animEffect transition="in" filter="fade">
                                      <p:cBhvr>
                                        <p:cTn id="92" dur="500"/>
                                        <p:tgtEl>
                                          <p:spTgt spid="449"/>
                                        </p:tgtEl>
                                      </p:cBhvr>
                                    </p:animEffect>
                                  </p:childTnLst>
                                </p:cTn>
                              </p:par>
                            </p:childTnLst>
                          </p:cTn>
                        </p:par>
                        <p:par>
                          <p:cTn id="93" fill="hold">
                            <p:stCondLst>
                              <p:cond delay="9750"/>
                            </p:stCondLst>
                            <p:childTnLst>
                              <p:par>
                                <p:cTn id="94" presetID="45" presetClass="entr" presetSubtype="0" fill="hold" grpId="0" nodeType="afterEffect">
                                  <p:stCondLst>
                                    <p:cond delay="0"/>
                                  </p:stCondLst>
                                  <p:childTnLst>
                                    <p:set>
                                      <p:cBhvr>
                                        <p:cTn id="95" dur="1" fill="hold">
                                          <p:stCondLst>
                                            <p:cond delay="0"/>
                                          </p:stCondLst>
                                        </p:cTn>
                                        <p:tgtEl>
                                          <p:spTgt spid="101"/>
                                        </p:tgtEl>
                                        <p:attrNameLst>
                                          <p:attrName>style.visibility</p:attrName>
                                        </p:attrNameLst>
                                      </p:cBhvr>
                                      <p:to>
                                        <p:strVal val="visible"/>
                                      </p:to>
                                    </p:set>
                                    <p:animEffect transition="in" filter="fade">
                                      <p:cBhvr>
                                        <p:cTn id="96" dur="2000"/>
                                        <p:tgtEl>
                                          <p:spTgt spid="101"/>
                                        </p:tgtEl>
                                      </p:cBhvr>
                                    </p:animEffect>
                                    <p:anim calcmode="lin" valueType="num">
                                      <p:cBhvr>
                                        <p:cTn id="97" dur="2000" fill="hold"/>
                                        <p:tgtEl>
                                          <p:spTgt spid="101"/>
                                        </p:tgtEl>
                                        <p:attrNameLst>
                                          <p:attrName>ppt_w</p:attrName>
                                        </p:attrNameLst>
                                      </p:cBhvr>
                                      <p:tavLst>
                                        <p:tav tm="0" fmla="#ppt_w*sin(2.5*pi*$)">
                                          <p:val>
                                            <p:fltVal val="0"/>
                                          </p:val>
                                        </p:tav>
                                        <p:tav tm="100000">
                                          <p:val>
                                            <p:fltVal val="1"/>
                                          </p:val>
                                        </p:tav>
                                      </p:tavLst>
                                    </p:anim>
                                    <p:anim calcmode="lin" valueType="num">
                                      <p:cBhvr>
                                        <p:cTn id="98" dur="2000" fill="hold"/>
                                        <p:tgtEl>
                                          <p:spTgt spid="101"/>
                                        </p:tgtEl>
                                        <p:attrNameLst>
                                          <p:attrName>ppt_h</p:attrName>
                                        </p:attrNameLst>
                                      </p:cBhvr>
                                      <p:tavLst>
                                        <p:tav tm="0">
                                          <p:val>
                                            <p:strVal val="#ppt_h"/>
                                          </p:val>
                                        </p:tav>
                                        <p:tav tm="100000">
                                          <p:val>
                                            <p:strVal val="#ppt_h"/>
                                          </p:val>
                                        </p:tav>
                                      </p:tavLst>
                                    </p:anim>
                                  </p:childTnLst>
                                </p:cTn>
                              </p:par>
                              <p:par>
                                <p:cTn id="99" presetID="53" presetClass="entr" presetSubtype="16" fill="hold" grpId="0" nodeType="withEffect">
                                  <p:stCondLst>
                                    <p:cond delay="0"/>
                                  </p:stCondLst>
                                  <p:childTnLst>
                                    <p:set>
                                      <p:cBhvr>
                                        <p:cTn id="100" dur="1" fill="hold">
                                          <p:stCondLst>
                                            <p:cond delay="0"/>
                                          </p:stCondLst>
                                        </p:cTn>
                                        <p:tgtEl>
                                          <p:spTgt spid="240"/>
                                        </p:tgtEl>
                                        <p:attrNameLst>
                                          <p:attrName>style.visibility</p:attrName>
                                        </p:attrNameLst>
                                      </p:cBhvr>
                                      <p:to>
                                        <p:strVal val="visible"/>
                                      </p:to>
                                    </p:set>
                                    <p:anim calcmode="lin" valueType="num">
                                      <p:cBhvr>
                                        <p:cTn id="101" dur="500" fill="hold"/>
                                        <p:tgtEl>
                                          <p:spTgt spid="240"/>
                                        </p:tgtEl>
                                        <p:attrNameLst>
                                          <p:attrName>ppt_w</p:attrName>
                                        </p:attrNameLst>
                                      </p:cBhvr>
                                      <p:tavLst>
                                        <p:tav tm="0">
                                          <p:val>
                                            <p:fltVal val="0"/>
                                          </p:val>
                                        </p:tav>
                                        <p:tav tm="100000">
                                          <p:val>
                                            <p:strVal val="#ppt_w"/>
                                          </p:val>
                                        </p:tav>
                                      </p:tavLst>
                                    </p:anim>
                                    <p:anim calcmode="lin" valueType="num">
                                      <p:cBhvr>
                                        <p:cTn id="102" dur="500" fill="hold"/>
                                        <p:tgtEl>
                                          <p:spTgt spid="240"/>
                                        </p:tgtEl>
                                        <p:attrNameLst>
                                          <p:attrName>ppt_h</p:attrName>
                                        </p:attrNameLst>
                                      </p:cBhvr>
                                      <p:tavLst>
                                        <p:tav tm="0">
                                          <p:val>
                                            <p:fltVal val="0"/>
                                          </p:val>
                                        </p:tav>
                                        <p:tav tm="100000">
                                          <p:val>
                                            <p:strVal val="#ppt_h"/>
                                          </p:val>
                                        </p:tav>
                                      </p:tavLst>
                                    </p:anim>
                                    <p:animEffect transition="in" filter="fade">
                                      <p:cBhvr>
                                        <p:cTn id="103" dur="500"/>
                                        <p:tgtEl>
                                          <p:spTgt spid="240"/>
                                        </p:tgtEl>
                                      </p:cBhvr>
                                    </p:animEffect>
                                  </p:childTnLst>
                                </p:cTn>
                              </p:par>
                              <p:par>
                                <p:cTn id="104" presetID="42" presetClass="entr" presetSubtype="0" fill="hold" grpId="0" nodeType="withEffect">
                                  <p:stCondLst>
                                    <p:cond delay="500"/>
                                  </p:stCondLst>
                                  <p:childTnLst>
                                    <p:set>
                                      <p:cBhvr>
                                        <p:cTn id="105" dur="1" fill="hold">
                                          <p:stCondLst>
                                            <p:cond delay="0"/>
                                          </p:stCondLst>
                                        </p:cTn>
                                        <p:tgtEl>
                                          <p:spTgt spid="237"/>
                                        </p:tgtEl>
                                        <p:attrNameLst>
                                          <p:attrName>style.visibility</p:attrName>
                                        </p:attrNameLst>
                                      </p:cBhvr>
                                      <p:to>
                                        <p:strVal val="visible"/>
                                      </p:to>
                                    </p:set>
                                    <p:animEffect transition="in" filter="fade">
                                      <p:cBhvr>
                                        <p:cTn id="106" dur="1000"/>
                                        <p:tgtEl>
                                          <p:spTgt spid="237"/>
                                        </p:tgtEl>
                                      </p:cBhvr>
                                    </p:animEffect>
                                    <p:anim calcmode="lin" valueType="num">
                                      <p:cBhvr>
                                        <p:cTn id="107" dur="1000" fill="hold"/>
                                        <p:tgtEl>
                                          <p:spTgt spid="237"/>
                                        </p:tgtEl>
                                        <p:attrNameLst>
                                          <p:attrName>ppt_x</p:attrName>
                                        </p:attrNameLst>
                                      </p:cBhvr>
                                      <p:tavLst>
                                        <p:tav tm="0">
                                          <p:val>
                                            <p:strVal val="#ppt_x"/>
                                          </p:val>
                                        </p:tav>
                                        <p:tav tm="100000">
                                          <p:val>
                                            <p:strVal val="#ppt_x"/>
                                          </p:val>
                                        </p:tav>
                                      </p:tavLst>
                                    </p:anim>
                                    <p:anim calcmode="lin" valueType="num">
                                      <p:cBhvr>
                                        <p:cTn id="108" dur="1000" fill="hold"/>
                                        <p:tgtEl>
                                          <p:spTgt spid="237"/>
                                        </p:tgtEl>
                                        <p:attrNameLst>
                                          <p:attrName>ppt_y</p:attrName>
                                        </p:attrNameLst>
                                      </p:cBhvr>
                                      <p:tavLst>
                                        <p:tav tm="0">
                                          <p:val>
                                            <p:strVal val="#ppt_y+.1"/>
                                          </p:val>
                                        </p:tav>
                                        <p:tav tm="100000">
                                          <p:val>
                                            <p:strVal val="#ppt_y"/>
                                          </p:val>
                                        </p:tav>
                                      </p:tavLst>
                                    </p:anim>
                                  </p:childTnLst>
                                </p:cTn>
                              </p:par>
                            </p:childTnLst>
                          </p:cTn>
                        </p:par>
                        <p:par>
                          <p:cTn id="109" fill="hold">
                            <p:stCondLst>
                              <p:cond delay="11750"/>
                            </p:stCondLst>
                            <p:childTnLst>
                              <p:par>
                                <p:cTn id="110" presetID="53" presetClass="entr" presetSubtype="16" fill="hold" grpId="0" nodeType="afterEffect">
                                  <p:stCondLst>
                                    <p:cond delay="0"/>
                                  </p:stCondLst>
                                  <p:childTnLst>
                                    <p:set>
                                      <p:cBhvr>
                                        <p:cTn id="111" dur="1" fill="hold">
                                          <p:stCondLst>
                                            <p:cond delay="0"/>
                                          </p:stCondLst>
                                        </p:cTn>
                                        <p:tgtEl>
                                          <p:spTgt spid="450"/>
                                        </p:tgtEl>
                                        <p:attrNameLst>
                                          <p:attrName>style.visibility</p:attrName>
                                        </p:attrNameLst>
                                      </p:cBhvr>
                                      <p:to>
                                        <p:strVal val="visible"/>
                                      </p:to>
                                    </p:set>
                                    <p:anim calcmode="lin" valueType="num">
                                      <p:cBhvr>
                                        <p:cTn id="112" dur="500" fill="hold"/>
                                        <p:tgtEl>
                                          <p:spTgt spid="450"/>
                                        </p:tgtEl>
                                        <p:attrNameLst>
                                          <p:attrName>ppt_w</p:attrName>
                                        </p:attrNameLst>
                                      </p:cBhvr>
                                      <p:tavLst>
                                        <p:tav tm="0">
                                          <p:val>
                                            <p:fltVal val="0"/>
                                          </p:val>
                                        </p:tav>
                                        <p:tav tm="100000">
                                          <p:val>
                                            <p:strVal val="#ppt_w"/>
                                          </p:val>
                                        </p:tav>
                                      </p:tavLst>
                                    </p:anim>
                                    <p:anim calcmode="lin" valueType="num">
                                      <p:cBhvr>
                                        <p:cTn id="113" dur="500" fill="hold"/>
                                        <p:tgtEl>
                                          <p:spTgt spid="450"/>
                                        </p:tgtEl>
                                        <p:attrNameLst>
                                          <p:attrName>ppt_h</p:attrName>
                                        </p:attrNameLst>
                                      </p:cBhvr>
                                      <p:tavLst>
                                        <p:tav tm="0">
                                          <p:val>
                                            <p:fltVal val="0"/>
                                          </p:val>
                                        </p:tav>
                                        <p:tav tm="100000">
                                          <p:val>
                                            <p:strVal val="#ppt_h"/>
                                          </p:val>
                                        </p:tav>
                                      </p:tavLst>
                                    </p:anim>
                                    <p:animEffect transition="in" filter="fade">
                                      <p:cBhvr>
                                        <p:cTn id="114" dur="500"/>
                                        <p:tgtEl>
                                          <p:spTgt spid="450"/>
                                        </p:tgtEl>
                                      </p:cBhvr>
                                    </p:animEffect>
                                  </p:childTnLst>
                                </p:cTn>
                              </p:par>
                            </p:childTnLst>
                          </p:cTn>
                        </p:par>
                        <p:par>
                          <p:cTn id="115" fill="hold">
                            <p:stCondLst>
                              <p:cond delay="12250"/>
                            </p:stCondLst>
                            <p:childTnLst>
                              <p:par>
                                <p:cTn id="116" presetID="45" presetClass="entr" presetSubtype="0" fill="hold" grpId="0" nodeType="afterEffect">
                                  <p:stCondLst>
                                    <p:cond delay="0"/>
                                  </p:stCondLst>
                                  <p:childTnLst>
                                    <p:set>
                                      <p:cBhvr>
                                        <p:cTn id="117" dur="1" fill="hold">
                                          <p:stCondLst>
                                            <p:cond delay="0"/>
                                          </p:stCondLst>
                                        </p:cTn>
                                        <p:tgtEl>
                                          <p:spTgt spid="102"/>
                                        </p:tgtEl>
                                        <p:attrNameLst>
                                          <p:attrName>style.visibility</p:attrName>
                                        </p:attrNameLst>
                                      </p:cBhvr>
                                      <p:to>
                                        <p:strVal val="visible"/>
                                      </p:to>
                                    </p:set>
                                    <p:animEffect transition="in" filter="fade">
                                      <p:cBhvr>
                                        <p:cTn id="118" dur="2000"/>
                                        <p:tgtEl>
                                          <p:spTgt spid="102"/>
                                        </p:tgtEl>
                                      </p:cBhvr>
                                    </p:animEffect>
                                    <p:anim calcmode="lin" valueType="num">
                                      <p:cBhvr>
                                        <p:cTn id="119" dur="2000" fill="hold"/>
                                        <p:tgtEl>
                                          <p:spTgt spid="102"/>
                                        </p:tgtEl>
                                        <p:attrNameLst>
                                          <p:attrName>ppt_w</p:attrName>
                                        </p:attrNameLst>
                                      </p:cBhvr>
                                      <p:tavLst>
                                        <p:tav tm="0" fmla="#ppt_w*sin(2.5*pi*$)">
                                          <p:val>
                                            <p:fltVal val="0"/>
                                          </p:val>
                                        </p:tav>
                                        <p:tav tm="100000">
                                          <p:val>
                                            <p:fltVal val="1"/>
                                          </p:val>
                                        </p:tav>
                                      </p:tavLst>
                                    </p:anim>
                                    <p:anim calcmode="lin" valueType="num">
                                      <p:cBhvr>
                                        <p:cTn id="120" dur="2000" fill="hold"/>
                                        <p:tgtEl>
                                          <p:spTgt spid="102"/>
                                        </p:tgtEl>
                                        <p:attrNameLst>
                                          <p:attrName>ppt_h</p:attrName>
                                        </p:attrNameLst>
                                      </p:cBhvr>
                                      <p:tavLst>
                                        <p:tav tm="0">
                                          <p:val>
                                            <p:strVal val="#ppt_h"/>
                                          </p:val>
                                        </p:tav>
                                        <p:tav tm="100000">
                                          <p:val>
                                            <p:strVal val="#ppt_h"/>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45"/>
                                        </p:tgtEl>
                                        <p:attrNameLst>
                                          <p:attrName>style.visibility</p:attrName>
                                        </p:attrNameLst>
                                      </p:cBhvr>
                                      <p:to>
                                        <p:strVal val="visible"/>
                                      </p:to>
                                    </p:set>
                                    <p:anim calcmode="lin" valueType="num">
                                      <p:cBhvr>
                                        <p:cTn id="123" dur="500" fill="hold"/>
                                        <p:tgtEl>
                                          <p:spTgt spid="245"/>
                                        </p:tgtEl>
                                        <p:attrNameLst>
                                          <p:attrName>ppt_w</p:attrName>
                                        </p:attrNameLst>
                                      </p:cBhvr>
                                      <p:tavLst>
                                        <p:tav tm="0">
                                          <p:val>
                                            <p:fltVal val="0"/>
                                          </p:val>
                                        </p:tav>
                                        <p:tav tm="100000">
                                          <p:val>
                                            <p:strVal val="#ppt_w"/>
                                          </p:val>
                                        </p:tav>
                                      </p:tavLst>
                                    </p:anim>
                                    <p:anim calcmode="lin" valueType="num">
                                      <p:cBhvr>
                                        <p:cTn id="124" dur="500" fill="hold"/>
                                        <p:tgtEl>
                                          <p:spTgt spid="245"/>
                                        </p:tgtEl>
                                        <p:attrNameLst>
                                          <p:attrName>ppt_h</p:attrName>
                                        </p:attrNameLst>
                                      </p:cBhvr>
                                      <p:tavLst>
                                        <p:tav tm="0">
                                          <p:val>
                                            <p:fltVal val="0"/>
                                          </p:val>
                                        </p:tav>
                                        <p:tav tm="100000">
                                          <p:val>
                                            <p:strVal val="#ppt_h"/>
                                          </p:val>
                                        </p:tav>
                                      </p:tavLst>
                                    </p:anim>
                                    <p:animEffect transition="in" filter="fade">
                                      <p:cBhvr>
                                        <p:cTn id="125" dur="500"/>
                                        <p:tgtEl>
                                          <p:spTgt spid="245"/>
                                        </p:tgtEl>
                                      </p:cBhvr>
                                    </p:animEffect>
                                  </p:childTnLst>
                                </p:cTn>
                              </p:par>
                              <p:par>
                                <p:cTn id="126" presetID="42" presetClass="entr" presetSubtype="0" fill="hold" grpId="0" nodeType="withEffect">
                                  <p:stCondLst>
                                    <p:cond delay="500"/>
                                  </p:stCondLst>
                                  <p:childTnLst>
                                    <p:set>
                                      <p:cBhvr>
                                        <p:cTn id="127" dur="1" fill="hold">
                                          <p:stCondLst>
                                            <p:cond delay="0"/>
                                          </p:stCondLst>
                                        </p:cTn>
                                        <p:tgtEl>
                                          <p:spTgt spid="242"/>
                                        </p:tgtEl>
                                        <p:attrNameLst>
                                          <p:attrName>style.visibility</p:attrName>
                                        </p:attrNameLst>
                                      </p:cBhvr>
                                      <p:to>
                                        <p:strVal val="visible"/>
                                      </p:to>
                                    </p:set>
                                    <p:animEffect transition="in" filter="fade">
                                      <p:cBhvr>
                                        <p:cTn id="128" dur="1000"/>
                                        <p:tgtEl>
                                          <p:spTgt spid="242"/>
                                        </p:tgtEl>
                                      </p:cBhvr>
                                    </p:animEffect>
                                    <p:anim calcmode="lin" valueType="num">
                                      <p:cBhvr>
                                        <p:cTn id="129" dur="1000" fill="hold"/>
                                        <p:tgtEl>
                                          <p:spTgt spid="242"/>
                                        </p:tgtEl>
                                        <p:attrNameLst>
                                          <p:attrName>ppt_x</p:attrName>
                                        </p:attrNameLst>
                                      </p:cBhvr>
                                      <p:tavLst>
                                        <p:tav tm="0">
                                          <p:val>
                                            <p:strVal val="#ppt_x"/>
                                          </p:val>
                                        </p:tav>
                                        <p:tav tm="100000">
                                          <p:val>
                                            <p:strVal val="#ppt_x"/>
                                          </p:val>
                                        </p:tav>
                                      </p:tavLst>
                                    </p:anim>
                                    <p:anim calcmode="lin" valueType="num">
                                      <p:cBhvr>
                                        <p:cTn id="130" dur="1000" fill="hold"/>
                                        <p:tgtEl>
                                          <p:spTgt spid="242"/>
                                        </p:tgtEl>
                                        <p:attrNameLst>
                                          <p:attrName>ppt_y</p:attrName>
                                        </p:attrNameLst>
                                      </p:cBhvr>
                                      <p:tavLst>
                                        <p:tav tm="0">
                                          <p:val>
                                            <p:strVal val="#ppt_y+.1"/>
                                          </p:val>
                                        </p:tav>
                                        <p:tav tm="100000">
                                          <p:val>
                                            <p:strVal val="#ppt_y"/>
                                          </p:val>
                                        </p:tav>
                                      </p:tavLst>
                                    </p:anim>
                                  </p:childTnLst>
                                </p:cTn>
                              </p:par>
                            </p:childTnLst>
                          </p:cTn>
                        </p:par>
                        <p:par>
                          <p:cTn id="131" fill="hold">
                            <p:stCondLst>
                              <p:cond delay="14250"/>
                            </p:stCondLst>
                            <p:childTnLst>
                              <p:par>
                                <p:cTn id="132" presetID="22" presetClass="entr" presetSubtype="8" fill="hold" grpId="0" nodeType="afterEffect">
                                  <p:stCondLst>
                                    <p:cond delay="0"/>
                                  </p:stCondLst>
                                  <p:childTnLst>
                                    <p:set>
                                      <p:cBhvr>
                                        <p:cTn id="133" dur="1" fill="hold">
                                          <p:stCondLst>
                                            <p:cond delay="0"/>
                                          </p:stCondLst>
                                        </p:cTn>
                                        <p:tgtEl>
                                          <p:spTgt spid="454"/>
                                        </p:tgtEl>
                                        <p:attrNameLst>
                                          <p:attrName>style.visibility</p:attrName>
                                        </p:attrNameLst>
                                      </p:cBhvr>
                                      <p:to>
                                        <p:strVal val="visible"/>
                                      </p:to>
                                    </p:set>
                                    <p:animEffect transition="in" filter="wipe(left)">
                                      <p:cBhvr>
                                        <p:cTn id="134" dur="1000"/>
                                        <p:tgtEl>
                                          <p:spTgt spid="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8" grpId="0" animBg="1"/>
      <p:bldP spid="87" grpId="0" animBg="1"/>
      <p:bldP spid="85" grpId="0" animBg="1"/>
      <p:bldP spid="86" grpId="0" animBg="1"/>
      <p:bldP spid="84" grpId="0" animBg="1"/>
      <p:bldP spid="83"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454" grpId="0"/>
      <p:bldP spid="225" grpId="0"/>
      <p:bldP spid="99" grpId="0" animBg="1"/>
      <p:bldP spid="100" grpId="0" animBg="1"/>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TotalTime>
  <Words>1251</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176</cp:revision>
  <dcterms:created xsi:type="dcterms:W3CDTF">2016-09-28T22:08:47Z</dcterms:created>
  <dcterms:modified xsi:type="dcterms:W3CDTF">2016-10-04T22:50:08Z</dcterms:modified>
</cp:coreProperties>
</file>