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432657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2968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5105238" y="1329630"/>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5848726" y="722903"/>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6716545" y="44065"/>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10053540" y="2888718"/>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rgbClr val="63636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10971091" y="4368237"/>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rgbClr val="5E5E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9113612" y="2883745"/>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rgbClr val="54545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8022001" y="3870923"/>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rgbClr val="4F4F4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7430194" y="3403442"/>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rgbClr val="4A4A4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6622055" y="3313928"/>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rgbClr val="45454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15"/>
          <p:cNvSpPr>
            <a:spLocks/>
          </p:cNvSpPr>
          <p:nvPr/>
        </p:nvSpPr>
        <p:spPr bwMode="auto">
          <a:xfrm>
            <a:off x="5925811" y="3105053"/>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rgbClr val="40404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5102751" y="2383942"/>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2">
              <a:lumMod val="2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10978550" y="4532353"/>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2">
              <a:lumMod val="2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10521018" y="4480132"/>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rgbClr val="59595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Oval 226"/>
          <p:cNvSpPr>
            <a:spLocks noChangeAspect="1"/>
          </p:cNvSpPr>
          <p:nvPr/>
        </p:nvSpPr>
        <p:spPr>
          <a:xfrm>
            <a:off x="745742" y="1882046"/>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33E50"/>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198850" y="357115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10099386" y="461237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7023290" y="315349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440249" y="280222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C3749"/>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665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45" presetClass="entr" presetSubtype="0" fill="hold" grpId="0" nodeType="afterEffect">
                                  <p:stCondLst>
                                    <p:cond delay="0"/>
                                  </p:stCondLst>
                                  <p:childTnLst>
                                    <p:set>
                                      <p:cBhvr>
                                        <p:cTn id="16" dur="1" fill="hold">
                                          <p:stCondLst>
                                            <p:cond delay="0"/>
                                          </p:stCondLst>
                                        </p:cTn>
                                        <p:tgtEl>
                                          <p:spTgt spid="100"/>
                                        </p:tgtEl>
                                        <p:attrNameLst>
                                          <p:attrName>style.visibility</p:attrName>
                                        </p:attrNameLst>
                                      </p:cBhvr>
                                      <p:to>
                                        <p:strVal val="visible"/>
                                      </p:to>
                                    </p:set>
                                    <p:animEffect transition="in" filter="fade">
                                      <p:cBhvr>
                                        <p:cTn id="17" dur="2000"/>
                                        <p:tgtEl>
                                          <p:spTgt spid="100"/>
                                        </p:tgtEl>
                                      </p:cBhvr>
                                    </p:animEffect>
                                    <p:anim calcmode="lin" valueType="num">
                                      <p:cBhvr>
                                        <p:cTn id="18" dur="2000" fill="hold"/>
                                        <p:tgtEl>
                                          <p:spTgt spid="100"/>
                                        </p:tgtEl>
                                        <p:attrNameLst>
                                          <p:attrName>ppt_w</p:attrName>
                                        </p:attrNameLst>
                                      </p:cBhvr>
                                      <p:tavLst>
                                        <p:tav tm="0" fmla="#ppt_w*sin(2.5*pi*$)">
                                          <p:val>
                                            <p:fltVal val="0"/>
                                          </p:val>
                                        </p:tav>
                                        <p:tav tm="100000">
                                          <p:val>
                                            <p:fltVal val="1"/>
                                          </p:val>
                                        </p:tav>
                                      </p:tavLst>
                                    </p:anim>
                                    <p:anim calcmode="lin" valueType="num">
                                      <p:cBhvr>
                                        <p:cTn id="19" dur="2000" fill="hold"/>
                                        <p:tgtEl>
                                          <p:spTgt spid="100"/>
                                        </p:tgtEl>
                                        <p:attrNameLst>
                                          <p:attrName>ppt_h</p:attrName>
                                        </p:attrNameLst>
                                      </p:cBhvr>
                                      <p:tavLst>
                                        <p:tav tm="0">
                                          <p:val>
                                            <p:strVal val="#ppt_h"/>
                                          </p:val>
                                        </p:tav>
                                        <p:tav tm="100000">
                                          <p:val>
                                            <p:strVal val="#ppt_h"/>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227"/>
                                        </p:tgtEl>
                                        <p:attrNameLst>
                                          <p:attrName>style.visibility</p:attrName>
                                        </p:attrNameLst>
                                      </p:cBhvr>
                                      <p:to>
                                        <p:strVal val="visible"/>
                                      </p:to>
                                    </p:set>
                                    <p:anim calcmode="lin" valueType="num">
                                      <p:cBhvr>
                                        <p:cTn id="22" dur="500" fill="hold"/>
                                        <p:tgtEl>
                                          <p:spTgt spid="227"/>
                                        </p:tgtEl>
                                        <p:attrNameLst>
                                          <p:attrName>ppt_w</p:attrName>
                                        </p:attrNameLst>
                                      </p:cBhvr>
                                      <p:tavLst>
                                        <p:tav tm="0">
                                          <p:val>
                                            <p:fltVal val="0"/>
                                          </p:val>
                                        </p:tav>
                                        <p:tav tm="100000">
                                          <p:val>
                                            <p:strVal val="#ppt_w"/>
                                          </p:val>
                                        </p:tav>
                                      </p:tavLst>
                                    </p:anim>
                                    <p:anim calcmode="lin" valueType="num">
                                      <p:cBhvr>
                                        <p:cTn id="23" dur="500" fill="hold"/>
                                        <p:tgtEl>
                                          <p:spTgt spid="227"/>
                                        </p:tgtEl>
                                        <p:attrNameLst>
                                          <p:attrName>ppt_h</p:attrName>
                                        </p:attrNameLst>
                                      </p:cBhvr>
                                      <p:tavLst>
                                        <p:tav tm="0">
                                          <p:val>
                                            <p:fltVal val="0"/>
                                          </p:val>
                                        </p:tav>
                                        <p:tav tm="100000">
                                          <p:val>
                                            <p:strVal val="#ppt_h"/>
                                          </p:val>
                                        </p:tav>
                                      </p:tavLst>
                                    </p:anim>
                                    <p:animEffect transition="in" filter="fade">
                                      <p:cBhvr>
                                        <p:cTn id="24" dur="500"/>
                                        <p:tgtEl>
                                          <p:spTgt spid="227"/>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225"/>
                                        </p:tgtEl>
                                        <p:attrNameLst>
                                          <p:attrName>style.visibility</p:attrName>
                                        </p:attrNameLst>
                                      </p:cBhvr>
                                      <p:to>
                                        <p:strVal val="visible"/>
                                      </p:to>
                                    </p:set>
                                    <p:animEffect transition="in" filter="fade">
                                      <p:cBhvr>
                                        <p:cTn id="27" dur="1000"/>
                                        <p:tgtEl>
                                          <p:spTgt spid="225"/>
                                        </p:tgtEl>
                                      </p:cBhvr>
                                    </p:animEffect>
                                    <p:anim calcmode="lin" valueType="num">
                                      <p:cBhvr>
                                        <p:cTn id="28" dur="1000" fill="hold"/>
                                        <p:tgtEl>
                                          <p:spTgt spid="225"/>
                                        </p:tgtEl>
                                        <p:attrNameLst>
                                          <p:attrName>ppt_x</p:attrName>
                                        </p:attrNameLst>
                                      </p:cBhvr>
                                      <p:tavLst>
                                        <p:tav tm="0">
                                          <p:val>
                                            <p:strVal val="#ppt_x"/>
                                          </p:val>
                                        </p:tav>
                                        <p:tav tm="100000">
                                          <p:val>
                                            <p:strVal val="#ppt_x"/>
                                          </p:val>
                                        </p:tav>
                                      </p:tavLst>
                                    </p:anim>
                                    <p:anim calcmode="lin" valueType="num">
                                      <p:cBhvr>
                                        <p:cTn id="29" dur="1000" fill="hold"/>
                                        <p:tgtEl>
                                          <p:spTgt spid="225"/>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350"/>
                                        </p:tgtEl>
                                        <p:attrNameLst>
                                          <p:attrName>style.visibility</p:attrName>
                                        </p:attrNameLst>
                                      </p:cBhvr>
                                      <p:to>
                                        <p:strVal val="visible"/>
                                      </p:to>
                                    </p:set>
                                    <p:anim calcmode="lin" valueType="num">
                                      <p:cBhvr>
                                        <p:cTn id="33" dur="500" fill="hold"/>
                                        <p:tgtEl>
                                          <p:spTgt spid="350"/>
                                        </p:tgtEl>
                                        <p:attrNameLst>
                                          <p:attrName>ppt_w</p:attrName>
                                        </p:attrNameLst>
                                      </p:cBhvr>
                                      <p:tavLst>
                                        <p:tav tm="0">
                                          <p:val>
                                            <p:fltVal val="0"/>
                                          </p:val>
                                        </p:tav>
                                        <p:tav tm="100000">
                                          <p:val>
                                            <p:strVal val="#ppt_w"/>
                                          </p:val>
                                        </p:tav>
                                      </p:tavLst>
                                    </p:anim>
                                    <p:anim calcmode="lin" valueType="num">
                                      <p:cBhvr>
                                        <p:cTn id="34" dur="500" fill="hold"/>
                                        <p:tgtEl>
                                          <p:spTgt spid="350"/>
                                        </p:tgtEl>
                                        <p:attrNameLst>
                                          <p:attrName>ppt_h</p:attrName>
                                        </p:attrNameLst>
                                      </p:cBhvr>
                                      <p:tavLst>
                                        <p:tav tm="0">
                                          <p:val>
                                            <p:fltVal val="0"/>
                                          </p:val>
                                        </p:tav>
                                        <p:tav tm="100000">
                                          <p:val>
                                            <p:strVal val="#ppt_h"/>
                                          </p:val>
                                        </p:tav>
                                      </p:tavLst>
                                    </p:anim>
                                    <p:animEffect transition="in" filter="fade">
                                      <p:cBhvr>
                                        <p:cTn id="35" dur="500"/>
                                        <p:tgtEl>
                                          <p:spTgt spid="350"/>
                                        </p:tgtEl>
                                      </p:cBhvr>
                                    </p:animEffect>
                                  </p:childTnLst>
                                </p:cTn>
                              </p:par>
                            </p:childTnLst>
                          </p:cTn>
                        </p:par>
                        <p:par>
                          <p:cTn id="36" fill="hold">
                            <p:stCondLst>
                              <p:cond delay="3750"/>
                            </p:stCondLst>
                            <p:childTnLst>
                              <p:par>
                                <p:cTn id="37" presetID="45" presetClass="entr" presetSubtype="0" fill="hold" grpId="0" nodeType="afterEffect">
                                  <p:stCondLst>
                                    <p:cond delay="0"/>
                                  </p:stCondLst>
                                  <p:childTnLst>
                                    <p:set>
                                      <p:cBhvr>
                                        <p:cTn id="38" dur="1" fill="hold">
                                          <p:stCondLst>
                                            <p:cond delay="0"/>
                                          </p:stCondLst>
                                        </p:cTn>
                                        <p:tgtEl>
                                          <p:spTgt spid="99"/>
                                        </p:tgtEl>
                                        <p:attrNameLst>
                                          <p:attrName>style.visibility</p:attrName>
                                        </p:attrNameLst>
                                      </p:cBhvr>
                                      <p:to>
                                        <p:strVal val="visible"/>
                                      </p:to>
                                    </p:set>
                                    <p:animEffect transition="in" filter="fade">
                                      <p:cBhvr>
                                        <p:cTn id="39" dur="2000"/>
                                        <p:tgtEl>
                                          <p:spTgt spid="99"/>
                                        </p:tgtEl>
                                      </p:cBhvr>
                                    </p:animEffect>
                                    <p:anim calcmode="lin" valueType="num">
                                      <p:cBhvr>
                                        <p:cTn id="40" dur="2000" fill="hold"/>
                                        <p:tgtEl>
                                          <p:spTgt spid="99"/>
                                        </p:tgtEl>
                                        <p:attrNameLst>
                                          <p:attrName>ppt_w</p:attrName>
                                        </p:attrNameLst>
                                      </p:cBhvr>
                                      <p:tavLst>
                                        <p:tav tm="0" fmla="#ppt_w*sin(2.5*pi*$)">
                                          <p:val>
                                            <p:fltVal val="0"/>
                                          </p:val>
                                        </p:tav>
                                        <p:tav tm="100000">
                                          <p:val>
                                            <p:fltVal val="1"/>
                                          </p:val>
                                        </p:tav>
                                      </p:tavLst>
                                    </p:anim>
                                    <p:anim calcmode="lin" valueType="num">
                                      <p:cBhvr>
                                        <p:cTn id="41" dur="2000" fill="hold"/>
                                        <p:tgtEl>
                                          <p:spTgt spid="99"/>
                                        </p:tgtEl>
                                        <p:attrNameLst>
                                          <p:attrName>ppt_h</p:attrName>
                                        </p:attrNameLst>
                                      </p:cBhvr>
                                      <p:tavLst>
                                        <p:tav tm="0">
                                          <p:val>
                                            <p:strVal val="#ppt_h"/>
                                          </p:val>
                                        </p:tav>
                                        <p:tav tm="100000">
                                          <p:val>
                                            <p:strVal val="#ppt_h"/>
                                          </p:val>
                                        </p:tav>
                                      </p:tavLst>
                                    </p:anim>
                                  </p:childTnLst>
                                </p:cTn>
                              </p:par>
                              <p:par>
                                <p:cTn id="42" presetID="53" presetClass="entr" presetSubtype="16" fill="hold" grpId="0" nodeType="withEffect">
                                  <p:stCondLst>
                                    <p:cond delay="0"/>
                                  </p:stCondLst>
                                  <p:childTnLst>
                                    <p:set>
                                      <p:cBhvr>
                                        <p:cTn id="43" dur="1" fill="hold">
                                          <p:stCondLst>
                                            <p:cond delay="0"/>
                                          </p:stCondLst>
                                        </p:cTn>
                                        <p:tgtEl>
                                          <p:spTgt spid="231"/>
                                        </p:tgtEl>
                                        <p:attrNameLst>
                                          <p:attrName>style.visibility</p:attrName>
                                        </p:attrNameLst>
                                      </p:cBhvr>
                                      <p:to>
                                        <p:strVal val="visible"/>
                                      </p:to>
                                    </p:set>
                                    <p:anim calcmode="lin" valueType="num">
                                      <p:cBhvr>
                                        <p:cTn id="44" dur="500" fill="hold"/>
                                        <p:tgtEl>
                                          <p:spTgt spid="231"/>
                                        </p:tgtEl>
                                        <p:attrNameLst>
                                          <p:attrName>ppt_w</p:attrName>
                                        </p:attrNameLst>
                                      </p:cBhvr>
                                      <p:tavLst>
                                        <p:tav tm="0">
                                          <p:val>
                                            <p:fltVal val="0"/>
                                          </p:val>
                                        </p:tav>
                                        <p:tav tm="100000">
                                          <p:val>
                                            <p:strVal val="#ppt_w"/>
                                          </p:val>
                                        </p:tav>
                                      </p:tavLst>
                                    </p:anim>
                                    <p:anim calcmode="lin" valueType="num">
                                      <p:cBhvr>
                                        <p:cTn id="45" dur="500" fill="hold"/>
                                        <p:tgtEl>
                                          <p:spTgt spid="231"/>
                                        </p:tgtEl>
                                        <p:attrNameLst>
                                          <p:attrName>ppt_h</p:attrName>
                                        </p:attrNameLst>
                                      </p:cBhvr>
                                      <p:tavLst>
                                        <p:tav tm="0">
                                          <p:val>
                                            <p:fltVal val="0"/>
                                          </p:val>
                                        </p:tav>
                                        <p:tav tm="100000">
                                          <p:val>
                                            <p:strVal val="#ppt_h"/>
                                          </p:val>
                                        </p:tav>
                                      </p:tavLst>
                                    </p:anim>
                                    <p:animEffect transition="in" filter="fade">
                                      <p:cBhvr>
                                        <p:cTn id="46" dur="500"/>
                                        <p:tgtEl>
                                          <p:spTgt spid="231"/>
                                        </p:tgtEl>
                                      </p:cBhvr>
                                    </p:animEffect>
                                  </p:childTnLst>
                                </p:cTn>
                              </p:par>
                              <p:par>
                                <p:cTn id="47" presetID="42" presetClass="entr" presetSubtype="0" fill="hold" grpId="0" nodeType="withEffect">
                                  <p:stCondLst>
                                    <p:cond delay="500"/>
                                  </p:stCondLst>
                                  <p:childTnLst>
                                    <p:set>
                                      <p:cBhvr>
                                        <p:cTn id="48" dur="1" fill="hold">
                                          <p:stCondLst>
                                            <p:cond delay="0"/>
                                          </p:stCondLst>
                                        </p:cTn>
                                        <p:tgtEl>
                                          <p:spTgt spid="229"/>
                                        </p:tgtEl>
                                        <p:attrNameLst>
                                          <p:attrName>style.visibility</p:attrName>
                                        </p:attrNameLst>
                                      </p:cBhvr>
                                      <p:to>
                                        <p:strVal val="visible"/>
                                      </p:to>
                                    </p:set>
                                    <p:animEffect transition="in" filter="fade">
                                      <p:cBhvr>
                                        <p:cTn id="49" dur="1000"/>
                                        <p:tgtEl>
                                          <p:spTgt spid="229"/>
                                        </p:tgtEl>
                                      </p:cBhvr>
                                    </p:animEffect>
                                    <p:anim calcmode="lin" valueType="num">
                                      <p:cBhvr>
                                        <p:cTn id="50" dur="1000" fill="hold"/>
                                        <p:tgtEl>
                                          <p:spTgt spid="229"/>
                                        </p:tgtEl>
                                        <p:attrNameLst>
                                          <p:attrName>ppt_x</p:attrName>
                                        </p:attrNameLst>
                                      </p:cBhvr>
                                      <p:tavLst>
                                        <p:tav tm="0">
                                          <p:val>
                                            <p:strVal val="#ppt_x"/>
                                          </p:val>
                                        </p:tav>
                                        <p:tav tm="100000">
                                          <p:val>
                                            <p:strVal val="#ppt_x"/>
                                          </p:val>
                                        </p:tav>
                                      </p:tavLst>
                                    </p:anim>
                                    <p:anim calcmode="lin" valueType="num">
                                      <p:cBhvr>
                                        <p:cTn id="51" dur="1000" fill="hold"/>
                                        <p:tgtEl>
                                          <p:spTgt spid="229"/>
                                        </p:tgtEl>
                                        <p:attrNameLst>
                                          <p:attrName>ppt_y</p:attrName>
                                        </p:attrNameLst>
                                      </p:cBhvr>
                                      <p:tavLst>
                                        <p:tav tm="0">
                                          <p:val>
                                            <p:strVal val="#ppt_y+.1"/>
                                          </p:val>
                                        </p:tav>
                                        <p:tav tm="100000">
                                          <p:val>
                                            <p:strVal val="#ppt_y"/>
                                          </p:val>
                                        </p:tav>
                                      </p:tavLst>
                                    </p:anim>
                                  </p:childTnLst>
                                </p:cTn>
                              </p:par>
                            </p:childTnLst>
                          </p:cTn>
                        </p:par>
                        <p:par>
                          <p:cTn id="52" fill="hold">
                            <p:stCondLst>
                              <p:cond delay="5750"/>
                            </p:stCondLst>
                            <p:childTnLst>
                              <p:par>
                                <p:cTn id="53" presetID="53" presetClass="entr" presetSubtype="16" fill="hold" grpId="0" nodeType="afterEffect">
                                  <p:stCondLst>
                                    <p:cond delay="0"/>
                                  </p:stCondLst>
                                  <p:childTnLst>
                                    <p:set>
                                      <p:cBhvr>
                                        <p:cTn id="54" dur="1" fill="hold">
                                          <p:stCondLst>
                                            <p:cond delay="0"/>
                                          </p:stCondLst>
                                        </p:cTn>
                                        <p:tgtEl>
                                          <p:spTgt spid="449"/>
                                        </p:tgtEl>
                                        <p:attrNameLst>
                                          <p:attrName>style.visibility</p:attrName>
                                        </p:attrNameLst>
                                      </p:cBhvr>
                                      <p:to>
                                        <p:strVal val="visible"/>
                                      </p:to>
                                    </p:set>
                                    <p:anim calcmode="lin" valueType="num">
                                      <p:cBhvr>
                                        <p:cTn id="55" dur="500" fill="hold"/>
                                        <p:tgtEl>
                                          <p:spTgt spid="449"/>
                                        </p:tgtEl>
                                        <p:attrNameLst>
                                          <p:attrName>ppt_w</p:attrName>
                                        </p:attrNameLst>
                                      </p:cBhvr>
                                      <p:tavLst>
                                        <p:tav tm="0">
                                          <p:val>
                                            <p:fltVal val="0"/>
                                          </p:val>
                                        </p:tav>
                                        <p:tav tm="100000">
                                          <p:val>
                                            <p:strVal val="#ppt_w"/>
                                          </p:val>
                                        </p:tav>
                                      </p:tavLst>
                                    </p:anim>
                                    <p:anim calcmode="lin" valueType="num">
                                      <p:cBhvr>
                                        <p:cTn id="56" dur="500" fill="hold"/>
                                        <p:tgtEl>
                                          <p:spTgt spid="449"/>
                                        </p:tgtEl>
                                        <p:attrNameLst>
                                          <p:attrName>ppt_h</p:attrName>
                                        </p:attrNameLst>
                                      </p:cBhvr>
                                      <p:tavLst>
                                        <p:tav tm="0">
                                          <p:val>
                                            <p:fltVal val="0"/>
                                          </p:val>
                                        </p:tav>
                                        <p:tav tm="100000">
                                          <p:val>
                                            <p:strVal val="#ppt_h"/>
                                          </p:val>
                                        </p:tav>
                                      </p:tavLst>
                                    </p:anim>
                                    <p:animEffect transition="in" filter="fade">
                                      <p:cBhvr>
                                        <p:cTn id="57" dur="500"/>
                                        <p:tgtEl>
                                          <p:spTgt spid="449"/>
                                        </p:tgtEl>
                                      </p:cBhvr>
                                    </p:animEffect>
                                  </p:childTnLst>
                                </p:cTn>
                              </p:par>
                            </p:childTnLst>
                          </p:cTn>
                        </p:par>
                        <p:par>
                          <p:cTn id="58" fill="hold">
                            <p:stCondLst>
                              <p:cond delay="6250"/>
                            </p:stCondLst>
                            <p:childTnLst>
                              <p:par>
                                <p:cTn id="59" presetID="45" presetClass="entr" presetSubtype="0" fill="hold" grpId="0" nodeType="afterEffect">
                                  <p:stCondLst>
                                    <p:cond delay="0"/>
                                  </p:stCondLst>
                                  <p:childTnLst>
                                    <p:set>
                                      <p:cBhvr>
                                        <p:cTn id="60" dur="1" fill="hold">
                                          <p:stCondLst>
                                            <p:cond delay="0"/>
                                          </p:stCondLst>
                                        </p:cTn>
                                        <p:tgtEl>
                                          <p:spTgt spid="101"/>
                                        </p:tgtEl>
                                        <p:attrNameLst>
                                          <p:attrName>style.visibility</p:attrName>
                                        </p:attrNameLst>
                                      </p:cBhvr>
                                      <p:to>
                                        <p:strVal val="visible"/>
                                      </p:to>
                                    </p:set>
                                    <p:animEffect transition="in" filter="fade">
                                      <p:cBhvr>
                                        <p:cTn id="61" dur="2000"/>
                                        <p:tgtEl>
                                          <p:spTgt spid="101"/>
                                        </p:tgtEl>
                                      </p:cBhvr>
                                    </p:animEffect>
                                    <p:anim calcmode="lin" valueType="num">
                                      <p:cBhvr>
                                        <p:cTn id="62" dur="2000" fill="hold"/>
                                        <p:tgtEl>
                                          <p:spTgt spid="101"/>
                                        </p:tgtEl>
                                        <p:attrNameLst>
                                          <p:attrName>ppt_w</p:attrName>
                                        </p:attrNameLst>
                                      </p:cBhvr>
                                      <p:tavLst>
                                        <p:tav tm="0" fmla="#ppt_w*sin(2.5*pi*$)">
                                          <p:val>
                                            <p:fltVal val="0"/>
                                          </p:val>
                                        </p:tav>
                                        <p:tav tm="100000">
                                          <p:val>
                                            <p:fltVal val="1"/>
                                          </p:val>
                                        </p:tav>
                                      </p:tavLst>
                                    </p:anim>
                                    <p:anim calcmode="lin" valueType="num">
                                      <p:cBhvr>
                                        <p:cTn id="63" dur="2000" fill="hold"/>
                                        <p:tgtEl>
                                          <p:spTgt spid="101"/>
                                        </p:tgtEl>
                                        <p:attrNameLst>
                                          <p:attrName>ppt_h</p:attrName>
                                        </p:attrNameLst>
                                      </p:cBhvr>
                                      <p:tavLst>
                                        <p:tav tm="0">
                                          <p:val>
                                            <p:strVal val="#ppt_h"/>
                                          </p:val>
                                        </p:tav>
                                        <p:tav tm="100000">
                                          <p:val>
                                            <p:strVal val="#ppt_h"/>
                                          </p:val>
                                        </p:tav>
                                      </p:tavLst>
                                    </p:anim>
                                  </p:childTnLst>
                                </p:cTn>
                              </p:par>
                              <p:par>
                                <p:cTn id="64" presetID="53" presetClass="entr" presetSubtype="16" fill="hold" grpId="0" nodeType="withEffect">
                                  <p:stCondLst>
                                    <p:cond delay="0"/>
                                  </p:stCondLst>
                                  <p:childTnLst>
                                    <p:set>
                                      <p:cBhvr>
                                        <p:cTn id="65" dur="1" fill="hold">
                                          <p:stCondLst>
                                            <p:cond delay="0"/>
                                          </p:stCondLst>
                                        </p:cTn>
                                        <p:tgtEl>
                                          <p:spTgt spid="240"/>
                                        </p:tgtEl>
                                        <p:attrNameLst>
                                          <p:attrName>style.visibility</p:attrName>
                                        </p:attrNameLst>
                                      </p:cBhvr>
                                      <p:to>
                                        <p:strVal val="visible"/>
                                      </p:to>
                                    </p:set>
                                    <p:anim calcmode="lin" valueType="num">
                                      <p:cBhvr>
                                        <p:cTn id="66" dur="500" fill="hold"/>
                                        <p:tgtEl>
                                          <p:spTgt spid="240"/>
                                        </p:tgtEl>
                                        <p:attrNameLst>
                                          <p:attrName>ppt_w</p:attrName>
                                        </p:attrNameLst>
                                      </p:cBhvr>
                                      <p:tavLst>
                                        <p:tav tm="0">
                                          <p:val>
                                            <p:fltVal val="0"/>
                                          </p:val>
                                        </p:tav>
                                        <p:tav tm="100000">
                                          <p:val>
                                            <p:strVal val="#ppt_w"/>
                                          </p:val>
                                        </p:tav>
                                      </p:tavLst>
                                    </p:anim>
                                    <p:anim calcmode="lin" valueType="num">
                                      <p:cBhvr>
                                        <p:cTn id="67" dur="500" fill="hold"/>
                                        <p:tgtEl>
                                          <p:spTgt spid="240"/>
                                        </p:tgtEl>
                                        <p:attrNameLst>
                                          <p:attrName>ppt_h</p:attrName>
                                        </p:attrNameLst>
                                      </p:cBhvr>
                                      <p:tavLst>
                                        <p:tav tm="0">
                                          <p:val>
                                            <p:fltVal val="0"/>
                                          </p:val>
                                        </p:tav>
                                        <p:tav tm="100000">
                                          <p:val>
                                            <p:strVal val="#ppt_h"/>
                                          </p:val>
                                        </p:tav>
                                      </p:tavLst>
                                    </p:anim>
                                    <p:animEffect transition="in" filter="fade">
                                      <p:cBhvr>
                                        <p:cTn id="68" dur="500"/>
                                        <p:tgtEl>
                                          <p:spTgt spid="240"/>
                                        </p:tgtEl>
                                      </p:cBhvr>
                                    </p:animEffect>
                                  </p:childTnLst>
                                </p:cTn>
                              </p:par>
                              <p:par>
                                <p:cTn id="69" presetID="42" presetClass="entr" presetSubtype="0" fill="hold" grpId="0" nodeType="withEffect">
                                  <p:stCondLst>
                                    <p:cond delay="500"/>
                                  </p:stCondLst>
                                  <p:childTnLst>
                                    <p:set>
                                      <p:cBhvr>
                                        <p:cTn id="70" dur="1" fill="hold">
                                          <p:stCondLst>
                                            <p:cond delay="0"/>
                                          </p:stCondLst>
                                        </p:cTn>
                                        <p:tgtEl>
                                          <p:spTgt spid="237"/>
                                        </p:tgtEl>
                                        <p:attrNameLst>
                                          <p:attrName>style.visibility</p:attrName>
                                        </p:attrNameLst>
                                      </p:cBhvr>
                                      <p:to>
                                        <p:strVal val="visible"/>
                                      </p:to>
                                    </p:set>
                                    <p:animEffect transition="in" filter="fade">
                                      <p:cBhvr>
                                        <p:cTn id="71" dur="1000"/>
                                        <p:tgtEl>
                                          <p:spTgt spid="237"/>
                                        </p:tgtEl>
                                      </p:cBhvr>
                                    </p:animEffect>
                                    <p:anim calcmode="lin" valueType="num">
                                      <p:cBhvr>
                                        <p:cTn id="72" dur="1000" fill="hold"/>
                                        <p:tgtEl>
                                          <p:spTgt spid="237"/>
                                        </p:tgtEl>
                                        <p:attrNameLst>
                                          <p:attrName>ppt_x</p:attrName>
                                        </p:attrNameLst>
                                      </p:cBhvr>
                                      <p:tavLst>
                                        <p:tav tm="0">
                                          <p:val>
                                            <p:strVal val="#ppt_x"/>
                                          </p:val>
                                        </p:tav>
                                        <p:tav tm="100000">
                                          <p:val>
                                            <p:strVal val="#ppt_x"/>
                                          </p:val>
                                        </p:tav>
                                      </p:tavLst>
                                    </p:anim>
                                    <p:anim calcmode="lin" valueType="num">
                                      <p:cBhvr>
                                        <p:cTn id="73" dur="1000" fill="hold"/>
                                        <p:tgtEl>
                                          <p:spTgt spid="237"/>
                                        </p:tgtEl>
                                        <p:attrNameLst>
                                          <p:attrName>ppt_y</p:attrName>
                                        </p:attrNameLst>
                                      </p:cBhvr>
                                      <p:tavLst>
                                        <p:tav tm="0">
                                          <p:val>
                                            <p:strVal val="#ppt_y+.1"/>
                                          </p:val>
                                        </p:tav>
                                        <p:tav tm="100000">
                                          <p:val>
                                            <p:strVal val="#ppt_y"/>
                                          </p:val>
                                        </p:tav>
                                      </p:tavLst>
                                    </p:anim>
                                  </p:childTnLst>
                                </p:cTn>
                              </p:par>
                            </p:childTnLst>
                          </p:cTn>
                        </p:par>
                        <p:par>
                          <p:cTn id="74" fill="hold">
                            <p:stCondLst>
                              <p:cond delay="8250"/>
                            </p:stCondLst>
                            <p:childTnLst>
                              <p:par>
                                <p:cTn id="75" presetID="53" presetClass="entr" presetSubtype="16" fill="hold" grpId="0" nodeType="afterEffect">
                                  <p:stCondLst>
                                    <p:cond delay="0"/>
                                  </p:stCondLst>
                                  <p:childTnLst>
                                    <p:set>
                                      <p:cBhvr>
                                        <p:cTn id="76" dur="1" fill="hold">
                                          <p:stCondLst>
                                            <p:cond delay="0"/>
                                          </p:stCondLst>
                                        </p:cTn>
                                        <p:tgtEl>
                                          <p:spTgt spid="450"/>
                                        </p:tgtEl>
                                        <p:attrNameLst>
                                          <p:attrName>style.visibility</p:attrName>
                                        </p:attrNameLst>
                                      </p:cBhvr>
                                      <p:to>
                                        <p:strVal val="visible"/>
                                      </p:to>
                                    </p:set>
                                    <p:anim calcmode="lin" valueType="num">
                                      <p:cBhvr>
                                        <p:cTn id="77" dur="500" fill="hold"/>
                                        <p:tgtEl>
                                          <p:spTgt spid="450"/>
                                        </p:tgtEl>
                                        <p:attrNameLst>
                                          <p:attrName>ppt_w</p:attrName>
                                        </p:attrNameLst>
                                      </p:cBhvr>
                                      <p:tavLst>
                                        <p:tav tm="0">
                                          <p:val>
                                            <p:fltVal val="0"/>
                                          </p:val>
                                        </p:tav>
                                        <p:tav tm="100000">
                                          <p:val>
                                            <p:strVal val="#ppt_w"/>
                                          </p:val>
                                        </p:tav>
                                      </p:tavLst>
                                    </p:anim>
                                    <p:anim calcmode="lin" valueType="num">
                                      <p:cBhvr>
                                        <p:cTn id="78" dur="500" fill="hold"/>
                                        <p:tgtEl>
                                          <p:spTgt spid="450"/>
                                        </p:tgtEl>
                                        <p:attrNameLst>
                                          <p:attrName>ppt_h</p:attrName>
                                        </p:attrNameLst>
                                      </p:cBhvr>
                                      <p:tavLst>
                                        <p:tav tm="0">
                                          <p:val>
                                            <p:fltVal val="0"/>
                                          </p:val>
                                        </p:tav>
                                        <p:tav tm="100000">
                                          <p:val>
                                            <p:strVal val="#ppt_h"/>
                                          </p:val>
                                        </p:tav>
                                      </p:tavLst>
                                    </p:anim>
                                    <p:animEffect transition="in" filter="fade">
                                      <p:cBhvr>
                                        <p:cTn id="79" dur="500"/>
                                        <p:tgtEl>
                                          <p:spTgt spid="450"/>
                                        </p:tgtEl>
                                      </p:cBhvr>
                                    </p:animEffect>
                                  </p:childTnLst>
                                </p:cTn>
                              </p:par>
                            </p:childTnLst>
                          </p:cTn>
                        </p:par>
                        <p:par>
                          <p:cTn id="80" fill="hold">
                            <p:stCondLst>
                              <p:cond delay="8750"/>
                            </p:stCondLst>
                            <p:childTnLst>
                              <p:par>
                                <p:cTn id="81" presetID="45" presetClass="entr" presetSubtype="0" fill="hold" grpId="0" nodeType="afterEffect">
                                  <p:stCondLst>
                                    <p:cond delay="0"/>
                                  </p:stCondLst>
                                  <p:childTnLst>
                                    <p:set>
                                      <p:cBhvr>
                                        <p:cTn id="82" dur="1" fill="hold">
                                          <p:stCondLst>
                                            <p:cond delay="0"/>
                                          </p:stCondLst>
                                        </p:cTn>
                                        <p:tgtEl>
                                          <p:spTgt spid="102"/>
                                        </p:tgtEl>
                                        <p:attrNameLst>
                                          <p:attrName>style.visibility</p:attrName>
                                        </p:attrNameLst>
                                      </p:cBhvr>
                                      <p:to>
                                        <p:strVal val="visible"/>
                                      </p:to>
                                    </p:set>
                                    <p:animEffect transition="in" filter="fade">
                                      <p:cBhvr>
                                        <p:cTn id="83" dur="2000"/>
                                        <p:tgtEl>
                                          <p:spTgt spid="102"/>
                                        </p:tgtEl>
                                      </p:cBhvr>
                                    </p:animEffect>
                                    <p:anim calcmode="lin" valueType="num">
                                      <p:cBhvr>
                                        <p:cTn id="84" dur="2000" fill="hold"/>
                                        <p:tgtEl>
                                          <p:spTgt spid="102"/>
                                        </p:tgtEl>
                                        <p:attrNameLst>
                                          <p:attrName>ppt_w</p:attrName>
                                        </p:attrNameLst>
                                      </p:cBhvr>
                                      <p:tavLst>
                                        <p:tav tm="0" fmla="#ppt_w*sin(2.5*pi*$)">
                                          <p:val>
                                            <p:fltVal val="0"/>
                                          </p:val>
                                        </p:tav>
                                        <p:tav tm="100000">
                                          <p:val>
                                            <p:fltVal val="1"/>
                                          </p:val>
                                        </p:tav>
                                      </p:tavLst>
                                    </p:anim>
                                    <p:anim calcmode="lin" valueType="num">
                                      <p:cBhvr>
                                        <p:cTn id="85" dur="2000" fill="hold"/>
                                        <p:tgtEl>
                                          <p:spTgt spid="102"/>
                                        </p:tgtEl>
                                        <p:attrNameLst>
                                          <p:attrName>ppt_h</p:attrName>
                                        </p:attrNameLst>
                                      </p:cBhvr>
                                      <p:tavLst>
                                        <p:tav tm="0">
                                          <p:val>
                                            <p:strVal val="#ppt_h"/>
                                          </p:val>
                                        </p:tav>
                                        <p:tav tm="100000">
                                          <p:val>
                                            <p:strVal val="#ppt_h"/>
                                          </p:val>
                                        </p:tav>
                                      </p:tavLst>
                                    </p:anim>
                                  </p:childTnLst>
                                </p:cTn>
                              </p:par>
                              <p:par>
                                <p:cTn id="86" presetID="53" presetClass="entr" presetSubtype="16" fill="hold" grpId="0" nodeType="withEffect">
                                  <p:stCondLst>
                                    <p:cond delay="0"/>
                                  </p:stCondLst>
                                  <p:childTnLst>
                                    <p:set>
                                      <p:cBhvr>
                                        <p:cTn id="87" dur="1" fill="hold">
                                          <p:stCondLst>
                                            <p:cond delay="0"/>
                                          </p:stCondLst>
                                        </p:cTn>
                                        <p:tgtEl>
                                          <p:spTgt spid="245"/>
                                        </p:tgtEl>
                                        <p:attrNameLst>
                                          <p:attrName>style.visibility</p:attrName>
                                        </p:attrNameLst>
                                      </p:cBhvr>
                                      <p:to>
                                        <p:strVal val="visible"/>
                                      </p:to>
                                    </p:set>
                                    <p:anim calcmode="lin" valueType="num">
                                      <p:cBhvr>
                                        <p:cTn id="88" dur="500" fill="hold"/>
                                        <p:tgtEl>
                                          <p:spTgt spid="245"/>
                                        </p:tgtEl>
                                        <p:attrNameLst>
                                          <p:attrName>ppt_w</p:attrName>
                                        </p:attrNameLst>
                                      </p:cBhvr>
                                      <p:tavLst>
                                        <p:tav tm="0">
                                          <p:val>
                                            <p:fltVal val="0"/>
                                          </p:val>
                                        </p:tav>
                                        <p:tav tm="100000">
                                          <p:val>
                                            <p:strVal val="#ppt_w"/>
                                          </p:val>
                                        </p:tav>
                                      </p:tavLst>
                                    </p:anim>
                                    <p:anim calcmode="lin" valueType="num">
                                      <p:cBhvr>
                                        <p:cTn id="89" dur="500" fill="hold"/>
                                        <p:tgtEl>
                                          <p:spTgt spid="245"/>
                                        </p:tgtEl>
                                        <p:attrNameLst>
                                          <p:attrName>ppt_h</p:attrName>
                                        </p:attrNameLst>
                                      </p:cBhvr>
                                      <p:tavLst>
                                        <p:tav tm="0">
                                          <p:val>
                                            <p:fltVal val="0"/>
                                          </p:val>
                                        </p:tav>
                                        <p:tav tm="100000">
                                          <p:val>
                                            <p:strVal val="#ppt_h"/>
                                          </p:val>
                                        </p:tav>
                                      </p:tavLst>
                                    </p:anim>
                                    <p:animEffect transition="in" filter="fade">
                                      <p:cBhvr>
                                        <p:cTn id="90" dur="500"/>
                                        <p:tgtEl>
                                          <p:spTgt spid="245"/>
                                        </p:tgtEl>
                                      </p:cBhvr>
                                    </p:animEffect>
                                  </p:childTnLst>
                                </p:cTn>
                              </p:par>
                              <p:par>
                                <p:cTn id="91" presetID="42" presetClass="entr" presetSubtype="0" fill="hold" grpId="0" nodeType="withEffect">
                                  <p:stCondLst>
                                    <p:cond delay="500"/>
                                  </p:stCondLst>
                                  <p:childTnLst>
                                    <p:set>
                                      <p:cBhvr>
                                        <p:cTn id="92" dur="1" fill="hold">
                                          <p:stCondLst>
                                            <p:cond delay="0"/>
                                          </p:stCondLst>
                                        </p:cTn>
                                        <p:tgtEl>
                                          <p:spTgt spid="242"/>
                                        </p:tgtEl>
                                        <p:attrNameLst>
                                          <p:attrName>style.visibility</p:attrName>
                                        </p:attrNameLst>
                                      </p:cBhvr>
                                      <p:to>
                                        <p:strVal val="visible"/>
                                      </p:to>
                                    </p:set>
                                    <p:animEffect transition="in" filter="fade">
                                      <p:cBhvr>
                                        <p:cTn id="93" dur="1000"/>
                                        <p:tgtEl>
                                          <p:spTgt spid="242"/>
                                        </p:tgtEl>
                                      </p:cBhvr>
                                    </p:animEffect>
                                    <p:anim calcmode="lin" valueType="num">
                                      <p:cBhvr>
                                        <p:cTn id="94" dur="1000" fill="hold"/>
                                        <p:tgtEl>
                                          <p:spTgt spid="242"/>
                                        </p:tgtEl>
                                        <p:attrNameLst>
                                          <p:attrName>ppt_x</p:attrName>
                                        </p:attrNameLst>
                                      </p:cBhvr>
                                      <p:tavLst>
                                        <p:tav tm="0">
                                          <p:val>
                                            <p:strVal val="#ppt_x"/>
                                          </p:val>
                                        </p:tav>
                                        <p:tav tm="100000">
                                          <p:val>
                                            <p:strVal val="#ppt_x"/>
                                          </p:val>
                                        </p:tav>
                                      </p:tavLst>
                                    </p:anim>
                                    <p:anim calcmode="lin" valueType="num">
                                      <p:cBhvr>
                                        <p:cTn id="95" dur="1000" fill="hold"/>
                                        <p:tgtEl>
                                          <p:spTgt spid="242"/>
                                        </p:tgtEl>
                                        <p:attrNameLst>
                                          <p:attrName>ppt_y</p:attrName>
                                        </p:attrNameLst>
                                      </p:cBhvr>
                                      <p:tavLst>
                                        <p:tav tm="0">
                                          <p:val>
                                            <p:strVal val="#ppt_y+.1"/>
                                          </p:val>
                                        </p:tav>
                                        <p:tav tm="100000">
                                          <p:val>
                                            <p:strVal val="#ppt_y"/>
                                          </p:val>
                                        </p:tav>
                                      </p:tavLst>
                                    </p:anim>
                                  </p:childTnLst>
                                </p:cTn>
                              </p:par>
                            </p:childTnLst>
                          </p:cTn>
                        </p:par>
                        <p:par>
                          <p:cTn id="96" fill="hold">
                            <p:stCondLst>
                              <p:cond delay="10750"/>
                            </p:stCondLst>
                            <p:childTnLst>
                              <p:par>
                                <p:cTn id="97" presetID="22" presetClass="entr" presetSubtype="8" fill="hold" grpId="0" nodeType="afterEffect">
                                  <p:stCondLst>
                                    <p:cond delay="0"/>
                                  </p:stCondLst>
                                  <p:childTnLst>
                                    <p:set>
                                      <p:cBhvr>
                                        <p:cTn id="98" dur="1" fill="hold">
                                          <p:stCondLst>
                                            <p:cond delay="0"/>
                                          </p:stCondLst>
                                        </p:cTn>
                                        <p:tgtEl>
                                          <p:spTgt spid="454"/>
                                        </p:tgtEl>
                                        <p:attrNameLst>
                                          <p:attrName>style.visibility</p:attrName>
                                        </p:attrNameLst>
                                      </p:cBhvr>
                                      <p:to>
                                        <p:strVal val="visible"/>
                                      </p:to>
                                    </p:set>
                                    <p:animEffect transition="in" filter="wipe(left)">
                                      <p:cBhvr>
                                        <p:cTn id="99" dur="1000"/>
                                        <p:tgtEl>
                                          <p:spTgt spid="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1251</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175</cp:revision>
  <dcterms:created xsi:type="dcterms:W3CDTF">2016-09-28T22:08:47Z</dcterms:created>
  <dcterms:modified xsi:type="dcterms:W3CDTF">2016-10-04T22:44:19Z</dcterms:modified>
</cp:coreProperties>
</file>