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9138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26655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72"/>
          <p:cNvGrpSpPr/>
          <p:nvPr/>
        </p:nvGrpSpPr>
        <p:grpSpPr>
          <a:xfrm>
            <a:off x="655147" y="2960466"/>
            <a:ext cx="1482803" cy="1371631"/>
            <a:chOff x="5776018" y="1609114"/>
            <a:chExt cx="1112102" cy="1028723"/>
          </a:xfrm>
        </p:grpSpPr>
        <p:sp>
          <p:nvSpPr>
            <p:cNvPr id="45" name="Text Placeholder 3"/>
            <p:cNvSpPr txBox="1">
              <a:spLocks/>
            </p:cNvSpPr>
            <p:nvPr/>
          </p:nvSpPr>
          <p:spPr>
            <a:xfrm>
              <a:off x="5898056" y="160911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EF3425"/>
                  </a:solidFill>
                  <a:latin typeface="Candara" panose="020E0502030303020204" pitchFamily="34" charset="0"/>
                </a:rPr>
                <a:t>Lorem Ipsum</a:t>
              </a:r>
            </a:p>
          </p:txBody>
        </p:sp>
        <p:sp>
          <p:nvSpPr>
            <p:cNvPr id="50"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72"/>
          <p:cNvGrpSpPr/>
          <p:nvPr/>
        </p:nvGrpSpPr>
        <p:grpSpPr>
          <a:xfrm>
            <a:off x="3351384" y="2962217"/>
            <a:ext cx="1520272" cy="1368131"/>
            <a:chOff x="5776018" y="1548154"/>
            <a:chExt cx="1140204" cy="1026098"/>
          </a:xfrm>
        </p:grpSpPr>
        <p:sp>
          <p:nvSpPr>
            <p:cNvPr id="66" name="Text Placeholder 3"/>
            <p:cNvSpPr txBox="1">
              <a:spLocks/>
            </p:cNvSpPr>
            <p:nvPr/>
          </p:nvSpPr>
          <p:spPr>
            <a:xfrm>
              <a:off x="5912109" y="154815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8397B1"/>
                  </a:solidFill>
                  <a:latin typeface="Candara" panose="020E0502030303020204" pitchFamily="34" charset="0"/>
                </a:rPr>
                <a:t>Lorem Ipsum</a:t>
              </a:r>
            </a:p>
          </p:txBody>
        </p:sp>
        <p:sp>
          <p:nvSpPr>
            <p:cNvPr id="67" name="Text Placeholder 3"/>
            <p:cNvSpPr txBox="1">
              <a:spLocks/>
            </p:cNvSpPr>
            <p:nvPr/>
          </p:nvSpPr>
          <p:spPr>
            <a:xfrm>
              <a:off x="5776018" y="1743255"/>
              <a:ext cx="1140204"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118757" y="2964347"/>
            <a:ext cx="1536188" cy="1363867"/>
            <a:chOff x="5776018" y="1537993"/>
            <a:chExt cx="1152141" cy="1022900"/>
          </a:xfrm>
        </p:grpSpPr>
        <p:sp>
          <p:nvSpPr>
            <p:cNvPr id="81" name="Text Placeholder 3"/>
            <p:cNvSpPr txBox="1">
              <a:spLocks/>
            </p:cNvSpPr>
            <p:nvPr/>
          </p:nvSpPr>
          <p:spPr>
            <a:xfrm>
              <a:off x="5918078" y="1537993"/>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44546B"/>
                  </a:solidFill>
                  <a:latin typeface="Candara" panose="020E0502030303020204" pitchFamily="34" charset="0"/>
                </a:rPr>
                <a:t>Lorem Ipsum</a:t>
              </a:r>
            </a:p>
          </p:txBody>
        </p:sp>
        <p:sp>
          <p:nvSpPr>
            <p:cNvPr id="82" name="Text Placeholder 3"/>
            <p:cNvSpPr txBox="1">
              <a:spLocks/>
            </p:cNvSpPr>
            <p:nvPr/>
          </p:nvSpPr>
          <p:spPr>
            <a:xfrm>
              <a:off x="5776018" y="1729896"/>
              <a:ext cx="1152141"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8" name="Group 72"/>
          <p:cNvGrpSpPr/>
          <p:nvPr/>
        </p:nvGrpSpPr>
        <p:grpSpPr>
          <a:xfrm>
            <a:off x="8859169" y="2969475"/>
            <a:ext cx="1488707" cy="1353608"/>
            <a:chOff x="5776018" y="1545687"/>
            <a:chExt cx="1116530" cy="1015206"/>
          </a:xfrm>
        </p:grpSpPr>
        <p:sp>
          <p:nvSpPr>
            <p:cNvPr id="89" name="Text Placeholder 3"/>
            <p:cNvSpPr txBox="1">
              <a:spLocks/>
            </p:cNvSpPr>
            <p:nvPr/>
          </p:nvSpPr>
          <p:spPr>
            <a:xfrm>
              <a:off x="5900266" y="1545687"/>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344051"/>
                  </a:solidFill>
                  <a:latin typeface="Candara" panose="020E0502030303020204" pitchFamily="34" charset="0"/>
                </a:rPr>
                <a:t>Lorem Ipsum</a:t>
              </a:r>
            </a:p>
          </p:txBody>
        </p:sp>
        <p:sp>
          <p:nvSpPr>
            <p:cNvPr id="90" name="Text Placeholder 3"/>
            <p:cNvSpPr txBox="1">
              <a:spLocks/>
            </p:cNvSpPr>
            <p:nvPr/>
          </p:nvSpPr>
          <p:spPr>
            <a:xfrm>
              <a:off x="5776018" y="1729896"/>
              <a:ext cx="1116530"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sp>
        <p:nvSpPr>
          <p:cNvPr id="43" name="Chevron 42"/>
          <p:cNvSpPr/>
          <p:nvPr/>
        </p:nvSpPr>
        <p:spPr>
          <a:xfrm>
            <a:off x="2336502" y="2606720"/>
            <a:ext cx="918852" cy="1997043"/>
          </a:xfrm>
          <a:prstGeom prst="chevron">
            <a:avLst/>
          </a:prstGeom>
          <a:solidFill>
            <a:srgbClr val="EF342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4" name="Chevron 63"/>
          <p:cNvSpPr/>
          <p:nvPr/>
        </p:nvSpPr>
        <p:spPr>
          <a:xfrm>
            <a:off x="5068774" y="2606720"/>
            <a:ext cx="918852" cy="1997043"/>
          </a:xfrm>
          <a:prstGeom prst="chevron">
            <a:avLst/>
          </a:prstGeom>
          <a:solidFill>
            <a:srgbClr val="8397B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8" name="Chevron 67"/>
          <p:cNvSpPr/>
          <p:nvPr/>
        </p:nvSpPr>
        <p:spPr>
          <a:xfrm>
            <a:off x="7809187" y="2606720"/>
            <a:ext cx="918852" cy="1997043"/>
          </a:xfrm>
          <a:prstGeom prst="chevron">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87" name="Chevron 86"/>
          <p:cNvSpPr/>
          <p:nvPr/>
        </p:nvSpPr>
        <p:spPr>
          <a:xfrm>
            <a:off x="10581165" y="2606720"/>
            <a:ext cx="918852" cy="1997043"/>
          </a:xfrm>
          <a:prstGeom prst="chevron">
            <a:avLst/>
          </a:prstGeom>
          <a:solidFill>
            <a:srgbClr val="2C3749"/>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C000"/>
              </a:solidFill>
            </a:endParaRPr>
          </a:p>
        </p:txBody>
      </p:sp>
      <p:grpSp>
        <p:nvGrpSpPr>
          <p:cNvPr id="40" name="Group 134"/>
          <p:cNvGrpSpPr/>
          <p:nvPr/>
        </p:nvGrpSpPr>
        <p:grpSpPr>
          <a:xfrm>
            <a:off x="2201334" y="3172547"/>
            <a:ext cx="864665" cy="865389"/>
            <a:chOff x="3287425" y="1417883"/>
            <a:chExt cx="648499" cy="649042"/>
          </a:xfrm>
          <a:effectLst>
            <a:outerShdw blurRad="50800" dist="38100" algn="l" rotWithShape="0">
              <a:prstClr val="black">
                <a:alpha val="40000"/>
              </a:prstClr>
            </a:outerShdw>
          </a:effectLst>
        </p:grpSpPr>
        <p:sp>
          <p:nvSpPr>
            <p:cNvPr id="42" name="Oval 41"/>
            <p:cNvSpPr>
              <a:spLocks noChangeAspect="1"/>
            </p:cNvSpPr>
            <p:nvPr/>
          </p:nvSpPr>
          <p:spPr>
            <a:xfrm>
              <a:off x="3287425" y="1417883"/>
              <a:ext cx="648499" cy="649042"/>
            </a:xfrm>
            <a:prstGeom prst="ellipse">
              <a:avLst/>
            </a:prstGeom>
            <a:solidFill>
              <a:srgbClr val="EF3425">
                <a:alpha val="4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1" name="Oval 50"/>
            <p:cNvSpPr>
              <a:spLocks noChangeAspect="1"/>
            </p:cNvSpPr>
            <p:nvPr/>
          </p:nvSpPr>
          <p:spPr>
            <a:xfrm>
              <a:off x="3362252" y="1492773"/>
              <a:ext cx="498845" cy="499263"/>
            </a:xfrm>
            <a:prstGeom prst="ellipse">
              <a:avLst/>
            </a:prstGeom>
            <a:solidFill>
              <a:srgbClr val="EF342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01</a:t>
              </a:r>
              <a:endParaRPr lang="en-US" sz="2000" b="1" dirty="0">
                <a:solidFill>
                  <a:schemeClr val="bg1"/>
                </a:solidFill>
                <a:latin typeface="+mj-lt"/>
              </a:endParaRPr>
            </a:p>
          </p:txBody>
        </p:sp>
      </p:grpSp>
      <p:grpSp>
        <p:nvGrpSpPr>
          <p:cNvPr id="52" name="Group 129"/>
          <p:cNvGrpSpPr/>
          <p:nvPr/>
        </p:nvGrpSpPr>
        <p:grpSpPr>
          <a:xfrm>
            <a:off x="4959061" y="3172547"/>
            <a:ext cx="864665" cy="865389"/>
            <a:chOff x="2779491" y="2517212"/>
            <a:chExt cx="648499" cy="649042"/>
          </a:xfrm>
          <a:effectLst>
            <a:outerShdw blurRad="50800" dist="38100" algn="l" rotWithShape="0">
              <a:prstClr val="black">
                <a:alpha val="40000"/>
              </a:prstClr>
            </a:outerShdw>
          </a:effectLst>
        </p:grpSpPr>
        <p:sp>
          <p:nvSpPr>
            <p:cNvPr id="53" name="Oval 52"/>
            <p:cNvSpPr>
              <a:spLocks noChangeAspect="1"/>
            </p:cNvSpPr>
            <p:nvPr/>
          </p:nvSpPr>
          <p:spPr>
            <a:xfrm>
              <a:off x="2779491" y="2517212"/>
              <a:ext cx="648499" cy="649042"/>
            </a:xfrm>
            <a:prstGeom prst="ellipse">
              <a:avLst/>
            </a:prstGeom>
            <a:solidFill>
              <a:srgbClr val="8397B1">
                <a:alpha val="4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4" name="Oval 53"/>
            <p:cNvSpPr>
              <a:spLocks noChangeAspect="1"/>
            </p:cNvSpPr>
            <p:nvPr/>
          </p:nvSpPr>
          <p:spPr>
            <a:xfrm>
              <a:off x="2854318" y="2592102"/>
              <a:ext cx="498845" cy="499263"/>
            </a:xfrm>
            <a:prstGeom prst="ellipse">
              <a:avLst/>
            </a:prstGeom>
            <a:solidFill>
              <a:srgbClr val="8397B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02</a:t>
              </a:r>
              <a:endParaRPr lang="en-US" sz="2000" b="1" dirty="0">
                <a:latin typeface="+mj-lt"/>
              </a:endParaRPr>
            </a:p>
          </p:txBody>
        </p:sp>
      </p:grpSp>
      <p:grpSp>
        <p:nvGrpSpPr>
          <p:cNvPr id="55" name="Group 130"/>
          <p:cNvGrpSpPr/>
          <p:nvPr/>
        </p:nvGrpSpPr>
        <p:grpSpPr>
          <a:xfrm>
            <a:off x="7703050" y="3172547"/>
            <a:ext cx="864665" cy="865389"/>
            <a:chOff x="3287425" y="3613920"/>
            <a:chExt cx="648499" cy="649042"/>
          </a:xfrm>
          <a:effectLst>
            <a:outerShdw blurRad="50800" dist="38100" algn="l" rotWithShape="0">
              <a:prstClr val="black">
                <a:alpha val="40000"/>
              </a:prstClr>
            </a:outerShdw>
          </a:effectLst>
        </p:grpSpPr>
        <p:sp>
          <p:nvSpPr>
            <p:cNvPr id="57" name="Oval 56"/>
            <p:cNvSpPr>
              <a:spLocks noChangeAspect="1"/>
            </p:cNvSpPr>
            <p:nvPr/>
          </p:nvSpPr>
          <p:spPr>
            <a:xfrm>
              <a:off x="3287425" y="3613920"/>
              <a:ext cx="648499" cy="649042"/>
            </a:xfrm>
            <a:prstGeom prst="ellipse">
              <a:avLst/>
            </a:prstGeom>
            <a:solidFill>
              <a:srgbClr val="44546B">
                <a:alpha val="4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60" name="Oval 59"/>
            <p:cNvSpPr>
              <a:spLocks noChangeAspect="1"/>
            </p:cNvSpPr>
            <p:nvPr/>
          </p:nvSpPr>
          <p:spPr>
            <a:xfrm>
              <a:off x="3362252" y="3688810"/>
              <a:ext cx="498845" cy="499263"/>
            </a:xfrm>
            <a:prstGeom prst="ellipse">
              <a:avLst/>
            </a:prstGeom>
            <a:solidFill>
              <a:srgbClr val="44546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03</a:t>
              </a:r>
              <a:endParaRPr lang="en-US" sz="2000" b="1" dirty="0">
                <a:latin typeface="+mj-lt"/>
              </a:endParaRPr>
            </a:p>
          </p:txBody>
        </p:sp>
      </p:grpSp>
      <p:grpSp>
        <p:nvGrpSpPr>
          <p:cNvPr id="62" name="Group 133"/>
          <p:cNvGrpSpPr/>
          <p:nvPr/>
        </p:nvGrpSpPr>
        <p:grpSpPr>
          <a:xfrm>
            <a:off x="10451780" y="3172547"/>
            <a:ext cx="864665" cy="865389"/>
            <a:chOff x="5249342" y="1406453"/>
            <a:chExt cx="648499" cy="649042"/>
          </a:xfrm>
          <a:effectLst>
            <a:outerShdw blurRad="50800" dist="38100" algn="l" rotWithShape="0">
              <a:prstClr val="black">
                <a:alpha val="40000"/>
              </a:prstClr>
            </a:outerShdw>
          </a:effectLst>
        </p:grpSpPr>
        <p:sp>
          <p:nvSpPr>
            <p:cNvPr id="69" name="Oval 68"/>
            <p:cNvSpPr>
              <a:spLocks noChangeAspect="1"/>
            </p:cNvSpPr>
            <p:nvPr/>
          </p:nvSpPr>
          <p:spPr>
            <a:xfrm>
              <a:off x="5249342" y="1406453"/>
              <a:ext cx="648499" cy="649042"/>
            </a:xfrm>
            <a:prstGeom prst="ellipse">
              <a:avLst/>
            </a:prstGeom>
            <a:solidFill>
              <a:srgbClr val="2C3749">
                <a:alpha val="4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70" name="Oval 69"/>
            <p:cNvSpPr>
              <a:spLocks noChangeAspect="1"/>
            </p:cNvSpPr>
            <p:nvPr/>
          </p:nvSpPr>
          <p:spPr>
            <a:xfrm>
              <a:off x="5324169" y="1481343"/>
              <a:ext cx="498845" cy="499263"/>
            </a:xfrm>
            <a:prstGeom prst="ellipse">
              <a:avLst/>
            </a:prstGeom>
            <a:solidFill>
              <a:srgbClr val="2C3749"/>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04</a:t>
              </a:r>
              <a:endParaRPr lang="en-US" sz="2000" b="1" dirty="0">
                <a:latin typeface="+mj-lt"/>
              </a:endParaRPr>
            </a:p>
          </p:txBody>
        </p:sp>
      </p:grpSp>
      <p:sp>
        <p:nvSpPr>
          <p:cNvPr id="73" name="Arc 72"/>
          <p:cNvSpPr/>
          <p:nvPr/>
        </p:nvSpPr>
        <p:spPr>
          <a:xfrm rot="19051047">
            <a:off x="2778243" y="2189565"/>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4" name="Arc 73"/>
          <p:cNvSpPr/>
          <p:nvPr/>
        </p:nvSpPr>
        <p:spPr>
          <a:xfrm rot="13500000" flipH="1">
            <a:off x="5573481" y="2918079"/>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Arc 74"/>
          <p:cNvSpPr/>
          <p:nvPr/>
        </p:nvSpPr>
        <p:spPr>
          <a:xfrm rot="19051047">
            <a:off x="8519728" y="2215167"/>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grpSp>
        <p:nvGrpSpPr>
          <p:cNvPr id="37" name="Group 36"/>
          <p:cNvGrpSpPr/>
          <p:nvPr/>
        </p:nvGrpSpPr>
        <p:grpSpPr>
          <a:xfrm>
            <a:off x="3341511" y="258228"/>
            <a:ext cx="5508978" cy="954108"/>
            <a:chOff x="3341511" y="258228"/>
            <a:chExt cx="5508978" cy="954108"/>
          </a:xfrm>
        </p:grpSpPr>
        <p:sp>
          <p:nvSpPr>
            <p:cNvPr id="38" name="TextBox 3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9" name="TextBox 3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6" name="Picture 3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9249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0-#ppt_w/2"/>
                                          </p:val>
                                        </p:tav>
                                        <p:tav tm="100000">
                                          <p:val>
                                            <p:strVal val="#ppt_x"/>
                                          </p:val>
                                        </p:tav>
                                      </p:tavLst>
                                    </p:anim>
                                    <p:anim calcmode="lin" valueType="num">
                                      <p:cBhvr additive="base">
                                        <p:cTn id="8" dur="500" fill="hold"/>
                                        <p:tgtEl>
                                          <p:spTgt spid="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p:cTn id="12" dur="500" fill="hold"/>
                                        <p:tgtEl>
                                          <p:spTgt spid="40"/>
                                        </p:tgtEl>
                                        <p:attrNameLst>
                                          <p:attrName>ppt_w</p:attrName>
                                        </p:attrNameLst>
                                      </p:cBhvr>
                                      <p:tavLst>
                                        <p:tav tm="0">
                                          <p:val>
                                            <p:fltVal val="0"/>
                                          </p:val>
                                        </p:tav>
                                        <p:tav tm="100000">
                                          <p:val>
                                            <p:strVal val="#ppt_w"/>
                                          </p:val>
                                        </p:tav>
                                      </p:tavLst>
                                    </p:anim>
                                    <p:anim calcmode="lin" valueType="num">
                                      <p:cBhvr>
                                        <p:cTn id="13" dur="500" fill="hold"/>
                                        <p:tgtEl>
                                          <p:spTgt spid="40"/>
                                        </p:tgtEl>
                                        <p:attrNameLst>
                                          <p:attrName>ppt_h</p:attrName>
                                        </p:attrNameLst>
                                      </p:cBhvr>
                                      <p:tavLst>
                                        <p:tav tm="0">
                                          <p:val>
                                            <p:fltVal val="0"/>
                                          </p:val>
                                        </p:tav>
                                        <p:tav tm="100000">
                                          <p:val>
                                            <p:strVal val="#ppt_h"/>
                                          </p:val>
                                        </p:tav>
                                      </p:tavLst>
                                    </p:anim>
                                    <p:animEffect transition="in" filter="fade">
                                      <p:cBhvr>
                                        <p:cTn id="14" dur="500"/>
                                        <p:tgtEl>
                                          <p:spTgt spid="40"/>
                                        </p:tgtEl>
                                      </p:cBhvr>
                                    </p:animEffect>
                                  </p:childTnLst>
                                </p:cTn>
                              </p:par>
                            </p:childTnLst>
                          </p:cTn>
                        </p:par>
                        <p:par>
                          <p:cTn id="15" fill="hold">
                            <p:stCondLst>
                              <p:cond delay="1000"/>
                            </p:stCondLst>
                            <p:childTnLst>
                              <p:par>
                                <p:cTn id="16" presetID="53" presetClass="entr" presetSubtype="0"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1500"/>
                            </p:stCondLst>
                            <p:childTnLst>
                              <p:par>
                                <p:cTn id="22" presetID="18" presetClass="entr" presetSubtype="6"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strips(downRight)">
                                      <p:cBhvr>
                                        <p:cTn id="24" dur="500"/>
                                        <p:tgtEl>
                                          <p:spTgt spid="73"/>
                                        </p:tgtEl>
                                      </p:cBhvr>
                                    </p:animEffect>
                                  </p:childTnLst>
                                </p:cTn>
                              </p:par>
                            </p:childTnLst>
                          </p:cTn>
                        </p:par>
                        <p:par>
                          <p:cTn id="25" fill="hold">
                            <p:stCondLst>
                              <p:cond delay="2000"/>
                            </p:stCondLst>
                            <p:childTnLst>
                              <p:par>
                                <p:cTn id="26" presetID="2" presetClass="entr" presetSubtype="8" accel="50000" decel="5000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 calcmode="lin" valueType="num">
                                      <p:cBhvr additive="base">
                                        <p:cTn id="28" dur="500" fill="hold"/>
                                        <p:tgtEl>
                                          <p:spTgt spid="64"/>
                                        </p:tgtEl>
                                        <p:attrNameLst>
                                          <p:attrName>ppt_x</p:attrName>
                                        </p:attrNameLst>
                                      </p:cBhvr>
                                      <p:tavLst>
                                        <p:tav tm="0">
                                          <p:val>
                                            <p:strVal val="0-#ppt_w/2"/>
                                          </p:val>
                                        </p:tav>
                                        <p:tav tm="100000">
                                          <p:val>
                                            <p:strVal val="#ppt_x"/>
                                          </p:val>
                                        </p:tav>
                                      </p:tavLst>
                                    </p:anim>
                                    <p:anim calcmode="lin" valueType="num">
                                      <p:cBhvr additive="base">
                                        <p:cTn id="29" dur="500" fill="hold"/>
                                        <p:tgtEl>
                                          <p:spTgt spid="64"/>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500" fill="hold"/>
                                        <p:tgtEl>
                                          <p:spTgt spid="52"/>
                                        </p:tgtEl>
                                        <p:attrNameLst>
                                          <p:attrName>ppt_w</p:attrName>
                                        </p:attrNameLst>
                                      </p:cBhvr>
                                      <p:tavLst>
                                        <p:tav tm="0">
                                          <p:val>
                                            <p:fltVal val="0"/>
                                          </p:val>
                                        </p:tav>
                                        <p:tav tm="100000">
                                          <p:val>
                                            <p:strVal val="#ppt_w"/>
                                          </p:val>
                                        </p:tav>
                                      </p:tavLst>
                                    </p:anim>
                                    <p:anim calcmode="lin" valueType="num">
                                      <p:cBhvr>
                                        <p:cTn id="34" dur="500" fill="hold"/>
                                        <p:tgtEl>
                                          <p:spTgt spid="52"/>
                                        </p:tgtEl>
                                        <p:attrNameLst>
                                          <p:attrName>ppt_h</p:attrName>
                                        </p:attrNameLst>
                                      </p:cBhvr>
                                      <p:tavLst>
                                        <p:tav tm="0">
                                          <p:val>
                                            <p:fltVal val="0"/>
                                          </p:val>
                                        </p:tav>
                                        <p:tav tm="100000">
                                          <p:val>
                                            <p:strVal val="#ppt_h"/>
                                          </p:val>
                                        </p:tav>
                                      </p:tavLst>
                                    </p:anim>
                                    <p:animEffect transition="in" filter="fade">
                                      <p:cBhvr>
                                        <p:cTn id="35" dur="500"/>
                                        <p:tgtEl>
                                          <p:spTgt spid="52"/>
                                        </p:tgtEl>
                                      </p:cBhvr>
                                    </p:animEffect>
                                  </p:childTnLst>
                                </p:cTn>
                              </p:par>
                            </p:childTnLst>
                          </p:cTn>
                        </p:par>
                        <p:par>
                          <p:cTn id="36" fill="hold">
                            <p:stCondLst>
                              <p:cond delay="3000"/>
                            </p:stCondLst>
                            <p:childTnLst>
                              <p:par>
                                <p:cTn id="37" presetID="53" presetClass="entr" presetSubtype="0" fill="hold" nodeType="afterEffect">
                                  <p:stCondLst>
                                    <p:cond delay="0"/>
                                  </p:stCondLst>
                                  <p:childTnLst>
                                    <p:set>
                                      <p:cBhvr>
                                        <p:cTn id="38" dur="1" fill="hold">
                                          <p:stCondLst>
                                            <p:cond delay="0"/>
                                          </p:stCondLst>
                                        </p:cTn>
                                        <p:tgtEl>
                                          <p:spTgt spid="65"/>
                                        </p:tgtEl>
                                        <p:attrNameLst>
                                          <p:attrName>style.visibility</p:attrName>
                                        </p:attrNameLst>
                                      </p:cBhvr>
                                      <p:to>
                                        <p:strVal val="visible"/>
                                      </p:to>
                                    </p:set>
                                    <p:anim calcmode="lin" valueType="num">
                                      <p:cBhvr>
                                        <p:cTn id="39" dur="500" fill="hold"/>
                                        <p:tgtEl>
                                          <p:spTgt spid="65"/>
                                        </p:tgtEl>
                                        <p:attrNameLst>
                                          <p:attrName>ppt_w</p:attrName>
                                        </p:attrNameLst>
                                      </p:cBhvr>
                                      <p:tavLst>
                                        <p:tav tm="0">
                                          <p:val>
                                            <p:fltVal val="0"/>
                                          </p:val>
                                        </p:tav>
                                        <p:tav tm="100000">
                                          <p:val>
                                            <p:strVal val="#ppt_w"/>
                                          </p:val>
                                        </p:tav>
                                      </p:tavLst>
                                    </p:anim>
                                    <p:anim calcmode="lin" valueType="num">
                                      <p:cBhvr>
                                        <p:cTn id="40" dur="500" fill="hold"/>
                                        <p:tgtEl>
                                          <p:spTgt spid="65"/>
                                        </p:tgtEl>
                                        <p:attrNameLst>
                                          <p:attrName>ppt_h</p:attrName>
                                        </p:attrNameLst>
                                      </p:cBhvr>
                                      <p:tavLst>
                                        <p:tav tm="0">
                                          <p:val>
                                            <p:fltVal val="0"/>
                                          </p:val>
                                        </p:tav>
                                        <p:tav tm="100000">
                                          <p:val>
                                            <p:strVal val="#ppt_h"/>
                                          </p:val>
                                        </p:tav>
                                      </p:tavLst>
                                    </p:anim>
                                    <p:animEffect transition="in" filter="fade">
                                      <p:cBhvr>
                                        <p:cTn id="41" dur="500"/>
                                        <p:tgtEl>
                                          <p:spTgt spid="65"/>
                                        </p:tgtEl>
                                      </p:cBhvr>
                                    </p:animEffect>
                                  </p:childTnLst>
                                </p:cTn>
                              </p:par>
                            </p:childTnLst>
                          </p:cTn>
                        </p:par>
                        <p:par>
                          <p:cTn id="42" fill="hold">
                            <p:stCondLst>
                              <p:cond delay="3500"/>
                            </p:stCondLst>
                            <p:childTnLst>
                              <p:par>
                                <p:cTn id="43" presetID="18" presetClass="entr" presetSubtype="3" fill="hold" grpId="0"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strips(upRight)">
                                      <p:cBhvr>
                                        <p:cTn id="45" dur="500"/>
                                        <p:tgtEl>
                                          <p:spTgt spid="74"/>
                                        </p:tgtEl>
                                      </p:cBhvr>
                                    </p:animEffect>
                                  </p:childTnLst>
                                </p:cTn>
                              </p:par>
                            </p:childTnLst>
                          </p:cTn>
                        </p:par>
                        <p:par>
                          <p:cTn id="46" fill="hold">
                            <p:stCondLst>
                              <p:cond delay="4000"/>
                            </p:stCondLst>
                            <p:childTnLst>
                              <p:par>
                                <p:cTn id="47" presetID="2" presetClass="entr" presetSubtype="8" accel="50000" decel="50000" fill="hold" grpId="0"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additive="base">
                                        <p:cTn id="49" dur="500" fill="hold"/>
                                        <p:tgtEl>
                                          <p:spTgt spid="68"/>
                                        </p:tgtEl>
                                        <p:attrNameLst>
                                          <p:attrName>ppt_x</p:attrName>
                                        </p:attrNameLst>
                                      </p:cBhvr>
                                      <p:tavLst>
                                        <p:tav tm="0">
                                          <p:val>
                                            <p:strVal val="0-#ppt_w/2"/>
                                          </p:val>
                                        </p:tav>
                                        <p:tav tm="100000">
                                          <p:val>
                                            <p:strVal val="#ppt_x"/>
                                          </p:val>
                                        </p:tav>
                                      </p:tavLst>
                                    </p:anim>
                                    <p:anim calcmode="lin" valueType="num">
                                      <p:cBhvr additive="base">
                                        <p:cTn id="50" dur="500" fill="hold"/>
                                        <p:tgtEl>
                                          <p:spTgt spid="6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0" fill="hold" nodeType="after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500" fill="hold"/>
                                        <p:tgtEl>
                                          <p:spTgt spid="55"/>
                                        </p:tgtEl>
                                        <p:attrNameLst>
                                          <p:attrName>ppt_w</p:attrName>
                                        </p:attrNameLst>
                                      </p:cBhvr>
                                      <p:tavLst>
                                        <p:tav tm="0">
                                          <p:val>
                                            <p:fltVal val="0"/>
                                          </p:val>
                                        </p:tav>
                                        <p:tav tm="100000">
                                          <p:val>
                                            <p:strVal val="#ppt_w"/>
                                          </p:val>
                                        </p:tav>
                                      </p:tavLst>
                                    </p:anim>
                                    <p:anim calcmode="lin" valueType="num">
                                      <p:cBhvr>
                                        <p:cTn id="55" dur="500" fill="hold"/>
                                        <p:tgtEl>
                                          <p:spTgt spid="55"/>
                                        </p:tgtEl>
                                        <p:attrNameLst>
                                          <p:attrName>ppt_h</p:attrName>
                                        </p:attrNameLst>
                                      </p:cBhvr>
                                      <p:tavLst>
                                        <p:tav tm="0">
                                          <p:val>
                                            <p:fltVal val="0"/>
                                          </p:val>
                                        </p:tav>
                                        <p:tav tm="100000">
                                          <p:val>
                                            <p:strVal val="#ppt_h"/>
                                          </p:val>
                                        </p:tav>
                                      </p:tavLst>
                                    </p:anim>
                                    <p:animEffect transition="in" filter="fade">
                                      <p:cBhvr>
                                        <p:cTn id="56" dur="500"/>
                                        <p:tgtEl>
                                          <p:spTgt spid="55"/>
                                        </p:tgtEl>
                                      </p:cBhvr>
                                    </p:animEffect>
                                  </p:childTnLst>
                                </p:cTn>
                              </p:par>
                            </p:childTnLst>
                          </p:cTn>
                        </p:par>
                        <p:par>
                          <p:cTn id="57" fill="hold">
                            <p:stCondLst>
                              <p:cond delay="5000"/>
                            </p:stCondLst>
                            <p:childTnLst>
                              <p:par>
                                <p:cTn id="58" presetID="53" presetClass="entr" presetSubtype="0" fill="hold"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p:cTn id="60" dur="500" fill="hold"/>
                                        <p:tgtEl>
                                          <p:spTgt spid="80"/>
                                        </p:tgtEl>
                                        <p:attrNameLst>
                                          <p:attrName>ppt_w</p:attrName>
                                        </p:attrNameLst>
                                      </p:cBhvr>
                                      <p:tavLst>
                                        <p:tav tm="0">
                                          <p:val>
                                            <p:fltVal val="0"/>
                                          </p:val>
                                        </p:tav>
                                        <p:tav tm="100000">
                                          <p:val>
                                            <p:strVal val="#ppt_w"/>
                                          </p:val>
                                        </p:tav>
                                      </p:tavLst>
                                    </p:anim>
                                    <p:anim calcmode="lin" valueType="num">
                                      <p:cBhvr>
                                        <p:cTn id="61" dur="500" fill="hold"/>
                                        <p:tgtEl>
                                          <p:spTgt spid="80"/>
                                        </p:tgtEl>
                                        <p:attrNameLst>
                                          <p:attrName>ppt_h</p:attrName>
                                        </p:attrNameLst>
                                      </p:cBhvr>
                                      <p:tavLst>
                                        <p:tav tm="0">
                                          <p:val>
                                            <p:fltVal val="0"/>
                                          </p:val>
                                        </p:tav>
                                        <p:tav tm="100000">
                                          <p:val>
                                            <p:strVal val="#ppt_h"/>
                                          </p:val>
                                        </p:tav>
                                      </p:tavLst>
                                    </p:anim>
                                    <p:animEffect transition="in" filter="fade">
                                      <p:cBhvr>
                                        <p:cTn id="62" dur="500"/>
                                        <p:tgtEl>
                                          <p:spTgt spid="80"/>
                                        </p:tgtEl>
                                      </p:cBhvr>
                                    </p:animEffect>
                                  </p:childTnLst>
                                </p:cTn>
                              </p:par>
                            </p:childTnLst>
                          </p:cTn>
                        </p:par>
                        <p:par>
                          <p:cTn id="63" fill="hold">
                            <p:stCondLst>
                              <p:cond delay="5500"/>
                            </p:stCondLst>
                            <p:childTnLst>
                              <p:par>
                                <p:cTn id="64" presetID="18" presetClass="entr" presetSubtype="6" fill="hold" grpId="0" nodeType="after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strips(downRight)">
                                      <p:cBhvr>
                                        <p:cTn id="66" dur="500"/>
                                        <p:tgtEl>
                                          <p:spTgt spid="75"/>
                                        </p:tgtEl>
                                      </p:cBhvr>
                                    </p:animEffect>
                                  </p:childTnLst>
                                </p:cTn>
                              </p:par>
                            </p:childTnLst>
                          </p:cTn>
                        </p:par>
                        <p:par>
                          <p:cTn id="67" fill="hold">
                            <p:stCondLst>
                              <p:cond delay="6000"/>
                            </p:stCondLst>
                            <p:childTnLst>
                              <p:par>
                                <p:cTn id="68" presetID="2" presetClass="entr" presetSubtype="8" accel="50000" decel="50000" fill="hold" grpId="0" nodeType="afterEffect">
                                  <p:stCondLst>
                                    <p:cond delay="0"/>
                                  </p:stCondLst>
                                  <p:childTnLst>
                                    <p:set>
                                      <p:cBhvr>
                                        <p:cTn id="69" dur="1" fill="hold">
                                          <p:stCondLst>
                                            <p:cond delay="0"/>
                                          </p:stCondLst>
                                        </p:cTn>
                                        <p:tgtEl>
                                          <p:spTgt spid="87"/>
                                        </p:tgtEl>
                                        <p:attrNameLst>
                                          <p:attrName>style.visibility</p:attrName>
                                        </p:attrNameLst>
                                      </p:cBhvr>
                                      <p:to>
                                        <p:strVal val="visible"/>
                                      </p:to>
                                    </p:set>
                                    <p:anim calcmode="lin" valueType="num">
                                      <p:cBhvr additive="base">
                                        <p:cTn id="70" dur="500" fill="hold"/>
                                        <p:tgtEl>
                                          <p:spTgt spid="87"/>
                                        </p:tgtEl>
                                        <p:attrNameLst>
                                          <p:attrName>ppt_x</p:attrName>
                                        </p:attrNameLst>
                                      </p:cBhvr>
                                      <p:tavLst>
                                        <p:tav tm="0">
                                          <p:val>
                                            <p:strVal val="0-#ppt_w/2"/>
                                          </p:val>
                                        </p:tav>
                                        <p:tav tm="100000">
                                          <p:val>
                                            <p:strVal val="#ppt_x"/>
                                          </p:val>
                                        </p:tav>
                                      </p:tavLst>
                                    </p:anim>
                                    <p:anim calcmode="lin" valueType="num">
                                      <p:cBhvr additive="base">
                                        <p:cTn id="71" dur="500" fill="hold"/>
                                        <p:tgtEl>
                                          <p:spTgt spid="87"/>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53" presetClass="entr" presetSubtype="0" fill="hold" nodeType="afterEffect">
                                  <p:stCondLst>
                                    <p:cond delay="0"/>
                                  </p:stCondLst>
                                  <p:childTnLst>
                                    <p:set>
                                      <p:cBhvr>
                                        <p:cTn id="74" dur="1" fill="hold">
                                          <p:stCondLst>
                                            <p:cond delay="0"/>
                                          </p:stCondLst>
                                        </p:cTn>
                                        <p:tgtEl>
                                          <p:spTgt spid="62"/>
                                        </p:tgtEl>
                                        <p:attrNameLst>
                                          <p:attrName>style.visibility</p:attrName>
                                        </p:attrNameLst>
                                      </p:cBhvr>
                                      <p:to>
                                        <p:strVal val="visible"/>
                                      </p:to>
                                    </p:set>
                                    <p:anim calcmode="lin" valueType="num">
                                      <p:cBhvr>
                                        <p:cTn id="75" dur="500" fill="hold"/>
                                        <p:tgtEl>
                                          <p:spTgt spid="62"/>
                                        </p:tgtEl>
                                        <p:attrNameLst>
                                          <p:attrName>ppt_w</p:attrName>
                                        </p:attrNameLst>
                                      </p:cBhvr>
                                      <p:tavLst>
                                        <p:tav tm="0">
                                          <p:val>
                                            <p:fltVal val="0"/>
                                          </p:val>
                                        </p:tav>
                                        <p:tav tm="100000">
                                          <p:val>
                                            <p:strVal val="#ppt_w"/>
                                          </p:val>
                                        </p:tav>
                                      </p:tavLst>
                                    </p:anim>
                                    <p:anim calcmode="lin" valueType="num">
                                      <p:cBhvr>
                                        <p:cTn id="76" dur="500" fill="hold"/>
                                        <p:tgtEl>
                                          <p:spTgt spid="62"/>
                                        </p:tgtEl>
                                        <p:attrNameLst>
                                          <p:attrName>ppt_h</p:attrName>
                                        </p:attrNameLst>
                                      </p:cBhvr>
                                      <p:tavLst>
                                        <p:tav tm="0">
                                          <p:val>
                                            <p:fltVal val="0"/>
                                          </p:val>
                                        </p:tav>
                                        <p:tav tm="100000">
                                          <p:val>
                                            <p:strVal val="#ppt_h"/>
                                          </p:val>
                                        </p:tav>
                                      </p:tavLst>
                                    </p:anim>
                                    <p:animEffect transition="in" filter="fade">
                                      <p:cBhvr>
                                        <p:cTn id="77" dur="500"/>
                                        <p:tgtEl>
                                          <p:spTgt spid="62"/>
                                        </p:tgtEl>
                                      </p:cBhvr>
                                    </p:animEffect>
                                  </p:childTnLst>
                                </p:cTn>
                              </p:par>
                            </p:childTnLst>
                          </p:cTn>
                        </p:par>
                        <p:par>
                          <p:cTn id="78" fill="hold">
                            <p:stCondLst>
                              <p:cond delay="7000"/>
                            </p:stCondLst>
                            <p:childTnLst>
                              <p:par>
                                <p:cTn id="79" presetID="53" presetClass="entr" presetSubtype="0"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 calcmode="lin" valueType="num">
                                      <p:cBhvr>
                                        <p:cTn id="81" dur="500" fill="hold"/>
                                        <p:tgtEl>
                                          <p:spTgt spid="88"/>
                                        </p:tgtEl>
                                        <p:attrNameLst>
                                          <p:attrName>ppt_w</p:attrName>
                                        </p:attrNameLst>
                                      </p:cBhvr>
                                      <p:tavLst>
                                        <p:tav tm="0">
                                          <p:val>
                                            <p:fltVal val="0"/>
                                          </p:val>
                                        </p:tav>
                                        <p:tav tm="100000">
                                          <p:val>
                                            <p:strVal val="#ppt_w"/>
                                          </p:val>
                                        </p:tav>
                                      </p:tavLst>
                                    </p:anim>
                                    <p:anim calcmode="lin" valueType="num">
                                      <p:cBhvr>
                                        <p:cTn id="82" dur="500" fill="hold"/>
                                        <p:tgtEl>
                                          <p:spTgt spid="88"/>
                                        </p:tgtEl>
                                        <p:attrNameLst>
                                          <p:attrName>ppt_h</p:attrName>
                                        </p:attrNameLst>
                                      </p:cBhvr>
                                      <p:tavLst>
                                        <p:tav tm="0">
                                          <p:val>
                                            <p:fltVal val="0"/>
                                          </p:val>
                                        </p:tav>
                                        <p:tav tm="100000">
                                          <p:val>
                                            <p:strVal val="#ppt_h"/>
                                          </p:val>
                                        </p:tav>
                                      </p:tavLst>
                                    </p:anim>
                                    <p:animEffect transition="in" filter="fade">
                                      <p:cBhvr>
                                        <p:cTn id="83" dur="500"/>
                                        <p:tgtEl>
                                          <p:spTgt spid="88"/>
                                        </p:tgtEl>
                                      </p:cBhvr>
                                    </p:animEffect>
                                  </p:childTnLst>
                                </p:cTn>
                              </p:par>
                            </p:childTnLst>
                          </p:cTn>
                        </p:par>
                        <p:par>
                          <p:cTn id="84" fill="hold">
                            <p:stCondLst>
                              <p:cond delay="7500"/>
                            </p:stCondLst>
                            <p:childTnLst>
                              <p:par>
                                <p:cTn id="85" presetID="22" presetClass="entr" presetSubtype="8" fill="hold"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left)">
                                      <p:cBhvr>
                                        <p:cTn id="87"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64" grpId="0" animBg="1"/>
      <p:bldP spid="68" grpId="0" animBg="1"/>
      <p:bldP spid="87" grpId="0" animBg="1"/>
      <p:bldP spid="73" grpId="0" animBg="1"/>
      <p:bldP spid="74"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1063</TotalTime>
  <Words>1217</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174</cp:revision>
  <dcterms:created xsi:type="dcterms:W3CDTF">2016-09-28T22:08:47Z</dcterms:created>
  <dcterms:modified xsi:type="dcterms:W3CDTF">2016-10-04T22:41:32Z</dcterms:modified>
</cp:coreProperties>
</file>