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87" r:id="rId2"/>
    <p:sldId id="256" r:id="rId3"/>
    <p:sldId id="257" r:id="rId4"/>
    <p:sldId id="258" r:id="rId5"/>
    <p:sldId id="25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FFFFFF"/>
    <a:srgbClr val="524E6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96" y="4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10/4/2016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70687756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3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14816560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10/4/2016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10/4/2016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slides.sage-fox.com/"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10/4/2016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8" name="Picture 7">
            <a:hlinkClick r:id="rId15"/>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4" name="Freeform 8"/>
          <p:cNvSpPr>
            <a:spLocks/>
          </p:cNvSpPr>
          <p:nvPr/>
        </p:nvSpPr>
        <p:spPr bwMode="auto">
          <a:xfrm>
            <a:off x="3200030" y="3302001"/>
            <a:ext cx="2328333" cy="2012951"/>
          </a:xfrm>
          <a:custGeom>
            <a:avLst/>
            <a:gdLst/>
            <a:ahLst/>
            <a:cxnLst>
              <a:cxn ang="0">
                <a:pos x="481" y="246"/>
              </a:cxn>
              <a:cxn ang="0">
                <a:pos x="437" y="290"/>
              </a:cxn>
              <a:cxn ang="0">
                <a:pos x="452" y="324"/>
              </a:cxn>
              <a:cxn ang="0">
                <a:pos x="318" y="414"/>
              </a:cxn>
              <a:cxn ang="0">
                <a:pos x="179" y="305"/>
              </a:cxn>
              <a:cxn ang="0">
                <a:pos x="305" y="305"/>
              </a:cxn>
              <a:cxn ang="0">
                <a:pos x="305" y="0"/>
              </a:cxn>
              <a:cxn ang="0">
                <a:pos x="202" y="0"/>
              </a:cxn>
              <a:cxn ang="0">
                <a:pos x="204" y="14"/>
              </a:cxn>
              <a:cxn ang="0">
                <a:pos x="149" y="69"/>
              </a:cxn>
              <a:cxn ang="0">
                <a:pos x="94" y="14"/>
              </a:cxn>
              <a:cxn ang="0">
                <a:pos x="96" y="0"/>
              </a:cxn>
              <a:cxn ang="0">
                <a:pos x="0" y="0"/>
              </a:cxn>
              <a:cxn ang="0">
                <a:pos x="0" y="305"/>
              </a:cxn>
              <a:cxn ang="0">
                <a:pos x="137" y="305"/>
              </a:cxn>
              <a:cxn ang="0">
                <a:pos x="318" y="455"/>
              </a:cxn>
              <a:cxn ang="0">
                <a:pos x="492" y="334"/>
              </a:cxn>
              <a:cxn ang="0">
                <a:pos x="526" y="290"/>
              </a:cxn>
              <a:cxn ang="0">
                <a:pos x="481" y="246"/>
              </a:cxn>
            </a:cxnLst>
            <a:rect l="0" t="0" r="r" b="b"/>
            <a:pathLst>
              <a:path w="526" h="455">
                <a:moveTo>
                  <a:pt x="481" y="246"/>
                </a:moveTo>
                <a:cubicBezTo>
                  <a:pt x="457" y="246"/>
                  <a:pt x="437" y="266"/>
                  <a:pt x="437" y="290"/>
                </a:cubicBezTo>
                <a:cubicBezTo>
                  <a:pt x="437" y="304"/>
                  <a:pt x="442" y="316"/>
                  <a:pt x="452" y="324"/>
                </a:cubicBezTo>
                <a:cubicBezTo>
                  <a:pt x="430" y="377"/>
                  <a:pt x="378" y="414"/>
                  <a:pt x="318" y="414"/>
                </a:cubicBezTo>
                <a:cubicBezTo>
                  <a:pt x="252" y="414"/>
                  <a:pt x="194" y="368"/>
                  <a:pt x="179" y="305"/>
                </a:cubicBezTo>
                <a:cubicBezTo>
                  <a:pt x="305" y="305"/>
                  <a:pt x="305" y="305"/>
                  <a:pt x="305" y="305"/>
                </a:cubicBezTo>
                <a:cubicBezTo>
                  <a:pt x="305" y="0"/>
                  <a:pt x="305" y="0"/>
                  <a:pt x="305" y="0"/>
                </a:cubicBezTo>
                <a:cubicBezTo>
                  <a:pt x="202" y="0"/>
                  <a:pt x="202" y="0"/>
                  <a:pt x="202" y="0"/>
                </a:cubicBezTo>
                <a:cubicBezTo>
                  <a:pt x="203" y="4"/>
                  <a:pt x="204" y="9"/>
                  <a:pt x="204" y="14"/>
                </a:cubicBezTo>
                <a:cubicBezTo>
                  <a:pt x="204" y="44"/>
                  <a:pt x="179" y="69"/>
                  <a:pt x="149" y="69"/>
                </a:cubicBezTo>
                <a:cubicBezTo>
                  <a:pt x="119" y="69"/>
                  <a:pt x="94" y="44"/>
                  <a:pt x="94" y="14"/>
                </a:cubicBezTo>
                <a:cubicBezTo>
                  <a:pt x="94" y="9"/>
                  <a:pt x="95" y="4"/>
                  <a:pt x="96" y="0"/>
                </a:cubicBezTo>
                <a:cubicBezTo>
                  <a:pt x="0" y="0"/>
                  <a:pt x="0" y="0"/>
                  <a:pt x="0" y="0"/>
                </a:cubicBezTo>
                <a:cubicBezTo>
                  <a:pt x="0" y="305"/>
                  <a:pt x="0" y="305"/>
                  <a:pt x="0" y="305"/>
                </a:cubicBezTo>
                <a:cubicBezTo>
                  <a:pt x="137" y="305"/>
                  <a:pt x="137" y="305"/>
                  <a:pt x="137" y="305"/>
                </a:cubicBezTo>
                <a:cubicBezTo>
                  <a:pt x="153" y="391"/>
                  <a:pt x="229" y="455"/>
                  <a:pt x="318" y="455"/>
                </a:cubicBezTo>
                <a:cubicBezTo>
                  <a:pt x="397" y="455"/>
                  <a:pt x="466" y="405"/>
                  <a:pt x="492" y="334"/>
                </a:cubicBezTo>
                <a:cubicBezTo>
                  <a:pt x="511" y="329"/>
                  <a:pt x="526" y="311"/>
                  <a:pt x="526" y="290"/>
                </a:cubicBezTo>
                <a:cubicBezTo>
                  <a:pt x="526" y="266"/>
                  <a:pt x="506" y="246"/>
                  <a:pt x="481" y="246"/>
                </a:cubicBezTo>
                <a:close/>
              </a:path>
            </a:pathLst>
          </a:custGeom>
          <a:solidFill>
            <a:srgbClr val="8397B1"/>
          </a:solidFill>
          <a:ln w="6350">
            <a:solidFill>
              <a:schemeClr val="bg1"/>
            </a:solidFill>
            <a:round/>
            <a:headEnd/>
            <a:tailEnd/>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 name="Freeform 8"/>
          <p:cNvSpPr>
            <a:spLocks/>
          </p:cNvSpPr>
          <p:nvPr/>
        </p:nvSpPr>
        <p:spPr bwMode="auto">
          <a:xfrm flipV="1">
            <a:off x="4669526" y="2637367"/>
            <a:ext cx="2328333" cy="2012951"/>
          </a:xfrm>
          <a:custGeom>
            <a:avLst/>
            <a:gdLst/>
            <a:ahLst/>
            <a:cxnLst>
              <a:cxn ang="0">
                <a:pos x="481" y="246"/>
              </a:cxn>
              <a:cxn ang="0">
                <a:pos x="437" y="290"/>
              </a:cxn>
              <a:cxn ang="0">
                <a:pos x="452" y="324"/>
              </a:cxn>
              <a:cxn ang="0">
                <a:pos x="318" y="414"/>
              </a:cxn>
              <a:cxn ang="0">
                <a:pos x="179" y="305"/>
              </a:cxn>
              <a:cxn ang="0">
                <a:pos x="305" y="305"/>
              </a:cxn>
              <a:cxn ang="0">
                <a:pos x="305" y="0"/>
              </a:cxn>
              <a:cxn ang="0">
                <a:pos x="202" y="0"/>
              </a:cxn>
              <a:cxn ang="0">
                <a:pos x="204" y="14"/>
              </a:cxn>
              <a:cxn ang="0">
                <a:pos x="149" y="69"/>
              </a:cxn>
              <a:cxn ang="0">
                <a:pos x="94" y="14"/>
              </a:cxn>
              <a:cxn ang="0">
                <a:pos x="96" y="0"/>
              </a:cxn>
              <a:cxn ang="0">
                <a:pos x="0" y="0"/>
              </a:cxn>
              <a:cxn ang="0">
                <a:pos x="0" y="305"/>
              </a:cxn>
              <a:cxn ang="0">
                <a:pos x="137" y="305"/>
              </a:cxn>
              <a:cxn ang="0">
                <a:pos x="318" y="455"/>
              </a:cxn>
              <a:cxn ang="0">
                <a:pos x="492" y="334"/>
              </a:cxn>
              <a:cxn ang="0">
                <a:pos x="526" y="290"/>
              </a:cxn>
              <a:cxn ang="0">
                <a:pos x="481" y="246"/>
              </a:cxn>
            </a:cxnLst>
            <a:rect l="0" t="0" r="r" b="b"/>
            <a:pathLst>
              <a:path w="526" h="455">
                <a:moveTo>
                  <a:pt x="481" y="246"/>
                </a:moveTo>
                <a:cubicBezTo>
                  <a:pt x="457" y="246"/>
                  <a:pt x="437" y="266"/>
                  <a:pt x="437" y="290"/>
                </a:cubicBezTo>
                <a:cubicBezTo>
                  <a:pt x="437" y="304"/>
                  <a:pt x="442" y="316"/>
                  <a:pt x="452" y="324"/>
                </a:cubicBezTo>
                <a:cubicBezTo>
                  <a:pt x="430" y="377"/>
                  <a:pt x="378" y="414"/>
                  <a:pt x="318" y="414"/>
                </a:cubicBezTo>
                <a:cubicBezTo>
                  <a:pt x="252" y="414"/>
                  <a:pt x="194" y="368"/>
                  <a:pt x="179" y="305"/>
                </a:cubicBezTo>
                <a:cubicBezTo>
                  <a:pt x="305" y="305"/>
                  <a:pt x="305" y="305"/>
                  <a:pt x="305" y="305"/>
                </a:cubicBezTo>
                <a:cubicBezTo>
                  <a:pt x="305" y="0"/>
                  <a:pt x="305" y="0"/>
                  <a:pt x="305" y="0"/>
                </a:cubicBezTo>
                <a:cubicBezTo>
                  <a:pt x="202" y="0"/>
                  <a:pt x="202" y="0"/>
                  <a:pt x="202" y="0"/>
                </a:cubicBezTo>
                <a:cubicBezTo>
                  <a:pt x="203" y="4"/>
                  <a:pt x="204" y="9"/>
                  <a:pt x="204" y="14"/>
                </a:cubicBezTo>
                <a:cubicBezTo>
                  <a:pt x="204" y="44"/>
                  <a:pt x="179" y="69"/>
                  <a:pt x="149" y="69"/>
                </a:cubicBezTo>
                <a:cubicBezTo>
                  <a:pt x="119" y="69"/>
                  <a:pt x="94" y="44"/>
                  <a:pt x="94" y="14"/>
                </a:cubicBezTo>
                <a:cubicBezTo>
                  <a:pt x="94" y="9"/>
                  <a:pt x="95" y="4"/>
                  <a:pt x="96" y="0"/>
                </a:cubicBezTo>
                <a:cubicBezTo>
                  <a:pt x="0" y="0"/>
                  <a:pt x="0" y="0"/>
                  <a:pt x="0" y="0"/>
                </a:cubicBezTo>
                <a:cubicBezTo>
                  <a:pt x="0" y="305"/>
                  <a:pt x="0" y="305"/>
                  <a:pt x="0" y="305"/>
                </a:cubicBezTo>
                <a:cubicBezTo>
                  <a:pt x="137" y="305"/>
                  <a:pt x="137" y="305"/>
                  <a:pt x="137" y="305"/>
                </a:cubicBezTo>
                <a:cubicBezTo>
                  <a:pt x="153" y="391"/>
                  <a:pt x="229" y="455"/>
                  <a:pt x="318" y="455"/>
                </a:cubicBezTo>
                <a:cubicBezTo>
                  <a:pt x="397" y="455"/>
                  <a:pt x="466" y="405"/>
                  <a:pt x="492" y="334"/>
                </a:cubicBezTo>
                <a:cubicBezTo>
                  <a:pt x="511" y="329"/>
                  <a:pt x="526" y="311"/>
                  <a:pt x="526" y="290"/>
                </a:cubicBezTo>
                <a:cubicBezTo>
                  <a:pt x="526" y="266"/>
                  <a:pt x="506" y="246"/>
                  <a:pt x="481" y="246"/>
                </a:cubicBezTo>
                <a:close/>
              </a:path>
            </a:pathLst>
          </a:custGeom>
          <a:solidFill>
            <a:srgbClr val="44546B"/>
          </a:solidFill>
          <a:ln w="6350">
            <a:solidFill>
              <a:schemeClr val="bg1"/>
            </a:solidFill>
            <a:round/>
            <a:headEnd/>
            <a:tailEnd/>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4" name="Freeform 8"/>
          <p:cNvSpPr>
            <a:spLocks/>
          </p:cNvSpPr>
          <p:nvPr/>
        </p:nvSpPr>
        <p:spPr bwMode="auto">
          <a:xfrm>
            <a:off x="6149182" y="3302001"/>
            <a:ext cx="2328333" cy="2012951"/>
          </a:xfrm>
          <a:custGeom>
            <a:avLst/>
            <a:gdLst/>
            <a:ahLst/>
            <a:cxnLst>
              <a:cxn ang="0">
                <a:pos x="481" y="246"/>
              </a:cxn>
              <a:cxn ang="0">
                <a:pos x="437" y="290"/>
              </a:cxn>
              <a:cxn ang="0">
                <a:pos x="452" y="324"/>
              </a:cxn>
              <a:cxn ang="0">
                <a:pos x="318" y="414"/>
              </a:cxn>
              <a:cxn ang="0">
                <a:pos x="179" y="305"/>
              </a:cxn>
              <a:cxn ang="0">
                <a:pos x="305" y="305"/>
              </a:cxn>
              <a:cxn ang="0">
                <a:pos x="305" y="0"/>
              </a:cxn>
              <a:cxn ang="0">
                <a:pos x="202" y="0"/>
              </a:cxn>
              <a:cxn ang="0">
                <a:pos x="204" y="14"/>
              </a:cxn>
              <a:cxn ang="0">
                <a:pos x="149" y="69"/>
              </a:cxn>
              <a:cxn ang="0">
                <a:pos x="94" y="14"/>
              </a:cxn>
              <a:cxn ang="0">
                <a:pos x="96" y="0"/>
              </a:cxn>
              <a:cxn ang="0">
                <a:pos x="0" y="0"/>
              </a:cxn>
              <a:cxn ang="0">
                <a:pos x="0" y="305"/>
              </a:cxn>
              <a:cxn ang="0">
                <a:pos x="137" y="305"/>
              </a:cxn>
              <a:cxn ang="0">
                <a:pos x="318" y="455"/>
              </a:cxn>
              <a:cxn ang="0">
                <a:pos x="492" y="334"/>
              </a:cxn>
              <a:cxn ang="0">
                <a:pos x="526" y="290"/>
              </a:cxn>
              <a:cxn ang="0">
                <a:pos x="481" y="246"/>
              </a:cxn>
            </a:cxnLst>
            <a:rect l="0" t="0" r="r" b="b"/>
            <a:pathLst>
              <a:path w="526" h="455">
                <a:moveTo>
                  <a:pt x="481" y="246"/>
                </a:moveTo>
                <a:cubicBezTo>
                  <a:pt x="457" y="246"/>
                  <a:pt x="437" y="266"/>
                  <a:pt x="437" y="290"/>
                </a:cubicBezTo>
                <a:cubicBezTo>
                  <a:pt x="437" y="304"/>
                  <a:pt x="442" y="316"/>
                  <a:pt x="452" y="324"/>
                </a:cubicBezTo>
                <a:cubicBezTo>
                  <a:pt x="430" y="377"/>
                  <a:pt x="378" y="414"/>
                  <a:pt x="318" y="414"/>
                </a:cubicBezTo>
                <a:cubicBezTo>
                  <a:pt x="252" y="414"/>
                  <a:pt x="194" y="368"/>
                  <a:pt x="179" y="305"/>
                </a:cubicBezTo>
                <a:cubicBezTo>
                  <a:pt x="305" y="305"/>
                  <a:pt x="305" y="305"/>
                  <a:pt x="305" y="305"/>
                </a:cubicBezTo>
                <a:cubicBezTo>
                  <a:pt x="305" y="0"/>
                  <a:pt x="305" y="0"/>
                  <a:pt x="305" y="0"/>
                </a:cubicBezTo>
                <a:cubicBezTo>
                  <a:pt x="202" y="0"/>
                  <a:pt x="202" y="0"/>
                  <a:pt x="202" y="0"/>
                </a:cubicBezTo>
                <a:cubicBezTo>
                  <a:pt x="203" y="4"/>
                  <a:pt x="204" y="9"/>
                  <a:pt x="204" y="14"/>
                </a:cubicBezTo>
                <a:cubicBezTo>
                  <a:pt x="204" y="44"/>
                  <a:pt x="179" y="69"/>
                  <a:pt x="149" y="69"/>
                </a:cubicBezTo>
                <a:cubicBezTo>
                  <a:pt x="119" y="69"/>
                  <a:pt x="94" y="44"/>
                  <a:pt x="94" y="14"/>
                </a:cubicBezTo>
                <a:cubicBezTo>
                  <a:pt x="94" y="9"/>
                  <a:pt x="95" y="4"/>
                  <a:pt x="96" y="0"/>
                </a:cubicBezTo>
                <a:cubicBezTo>
                  <a:pt x="0" y="0"/>
                  <a:pt x="0" y="0"/>
                  <a:pt x="0" y="0"/>
                </a:cubicBezTo>
                <a:cubicBezTo>
                  <a:pt x="0" y="305"/>
                  <a:pt x="0" y="305"/>
                  <a:pt x="0" y="305"/>
                </a:cubicBezTo>
                <a:cubicBezTo>
                  <a:pt x="137" y="305"/>
                  <a:pt x="137" y="305"/>
                  <a:pt x="137" y="305"/>
                </a:cubicBezTo>
                <a:cubicBezTo>
                  <a:pt x="153" y="391"/>
                  <a:pt x="229" y="455"/>
                  <a:pt x="318" y="455"/>
                </a:cubicBezTo>
                <a:cubicBezTo>
                  <a:pt x="397" y="455"/>
                  <a:pt x="466" y="405"/>
                  <a:pt x="492" y="334"/>
                </a:cubicBezTo>
                <a:cubicBezTo>
                  <a:pt x="511" y="329"/>
                  <a:pt x="526" y="311"/>
                  <a:pt x="526" y="290"/>
                </a:cubicBezTo>
                <a:cubicBezTo>
                  <a:pt x="526" y="266"/>
                  <a:pt x="506" y="246"/>
                  <a:pt x="481" y="246"/>
                </a:cubicBezTo>
                <a:close/>
              </a:path>
            </a:pathLst>
          </a:custGeom>
          <a:solidFill>
            <a:srgbClr val="2C3749"/>
          </a:solidFill>
          <a:ln w="6350">
            <a:solidFill>
              <a:schemeClr val="bg1"/>
            </a:solidFill>
            <a:round/>
            <a:headEnd/>
            <a:tailEnd/>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5" name="Freeform 8"/>
          <p:cNvSpPr>
            <a:spLocks/>
          </p:cNvSpPr>
          <p:nvPr/>
        </p:nvSpPr>
        <p:spPr bwMode="auto">
          <a:xfrm flipV="1">
            <a:off x="7628838" y="2637367"/>
            <a:ext cx="2328333" cy="2012951"/>
          </a:xfrm>
          <a:custGeom>
            <a:avLst/>
            <a:gdLst/>
            <a:ahLst/>
            <a:cxnLst>
              <a:cxn ang="0">
                <a:pos x="481" y="246"/>
              </a:cxn>
              <a:cxn ang="0">
                <a:pos x="437" y="290"/>
              </a:cxn>
              <a:cxn ang="0">
                <a:pos x="452" y="324"/>
              </a:cxn>
              <a:cxn ang="0">
                <a:pos x="318" y="414"/>
              </a:cxn>
              <a:cxn ang="0">
                <a:pos x="179" y="305"/>
              </a:cxn>
              <a:cxn ang="0">
                <a:pos x="305" y="305"/>
              </a:cxn>
              <a:cxn ang="0">
                <a:pos x="305" y="0"/>
              </a:cxn>
              <a:cxn ang="0">
                <a:pos x="202" y="0"/>
              </a:cxn>
              <a:cxn ang="0">
                <a:pos x="204" y="14"/>
              </a:cxn>
              <a:cxn ang="0">
                <a:pos x="149" y="69"/>
              </a:cxn>
              <a:cxn ang="0">
                <a:pos x="94" y="14"/>
              </a:cxn>
              <a:cxn ang="0">
                <a:pos x="96" y="0"/>
              </a:cxn>
              <a:cxn ang="0">
                <a:pos x="0" y="0"/>
              </a:cxn>
              <a:cxn ang="0">
                <a:pos x="0" y="305"/>
              </a:cxn>
              <a:cxn ang="0">
                <a:pos x="137" y="305"/>
              </a:cxn>
              <a:cxn ang="0">
                <a:pos x="318" y="455"/>
              </a:cxn>
              <a:cxn ang="0">
                <a:pos x="492" y="334"/>
              </a:cxn>
              <a:cxn ang="0">
                <a:pos x="526" y="290"/>
              </a:cxn>
              <a:cxn ang="0">
                <a:pos x="481" y="246"/>
              </a:cxn>
            </a:cxnLst>
            <a:rect l="0" t="0" r="r" b="b"/>
            <a:pathLst>
              <a:path w="526" h="455">
                <a:moveTo>
                  <a:pt x="481" y="246"/>
                </a:moveTo>
                <a:cubicBezTo>
                  <a:pt x="457" y="246"/>
                  <a:pt x="437" y="266"/>
                  <a:pt x="437" y="290"/>
                </a:cubicBezTo>
                <a:cubicBezTo>
                  <a:pt x="437" y="304"/>
                  <a:pt x="442" y="316"/>
                  <a:pt x="452" y="324"/>
                </a:cubicBezTo>
                <a:cubicBezTo>
                  <a:pt x="430" y="377"/>
                  <a:pt x="378" y="414"/>
                  <a:pt x="318" y="414"/>
                </a:cubicBezTo>
                <a:cubicBezTo>
                  <a:pt x="252" y="414"/>
                  <a:pt x="194" y="368"/>
                  <a:pt x="179" y="305"/>
                </a:cubicBezTo>
                <a:cubicBezTo>
                  <a:pt x="305" y="305"/>
                  <a:pt x="305" y="305"/>
                  <a:pt x="305" y="305"/>
                </a:cubicBezTo>
                <a:cubicBezTo>
                  <a:pt x="305" y="0"/>
                  <a:pt x="305" y="0"/>
                  <a:pt x="305" y="0"/>
                </a:cubicBezTo>
                <a:cubicBezTo>
                  <a:pt x="202" y="0"/>
                  <a:pt x="202" y="0"/>
                  <a:pt x="202" y="0"/>
                </a:cubicBezTo>
                <a:cubicBezTo>
                  <a:pt x="203" y="4"/>
                  <a:pt x="204" y="9"/>
                  <a:pt x="204" y="14"/>
                </a:cubicBezTo>
                <a:cubicBezTo>
                  <a:pt x="204" y="44"/>
                  <a:pt x="179" y="69"/>
                  <a:pt x="149" y="69"/>
                </a:cubicBezTo>
                <a:cubicBezTo>
                  <a:pt x="119" y="69"/>
                  <a:pt x="94" y="44"/>
                  <a:pt x="94" y="14"/>
                </a:cubicBezTo>
                <a:cubicBezTo>
                  <a:pt x="94" y="9"/>
                  <a:pt x="95" y="4"/>
                  <a:pt x="96" y="0"/>
                </a:cubicBezTo>
                <a:cubicBezTo>
                  <a:pt x="0" y="0"/>
                  <a:pt x="0" y="0"/>
                  <a:pt x="0" y="0"/>
                </a:cubicBezTo>
                <a:cubicBezTo>
                  <a:pt x="0" y="305"/>
                  <a:pt x="0" y="305"/>
                  <a:pt x="0" y="305"/>
                </a:cubicBezTo>
                <a:cubicBezTo>
                  <a:pt x="137" y="305"/>
                  <a:pt x="137" y="305"/>
                  <a:pt x="137" y="305"/>
                </a:cubicBezTo>
                <a:cubicBezTo>
                  <a:pt x="153" y="391"/>
                  <a:pt x="229" y="455"/>
                  <a:pt x="318" y="455"/>
                </a:cubicBezTo>
                <a:cubicBezTo>
                  <a:pt x="397" y="455"/>
                  <a:pt x="466" y="405"/>
                  <a:pt x="492" y="334"/>
                </a:cubicBezTo>
                <a:cubicBezTo>
                  <a:pt x="511" y="329"/>
                  <a:pt x="526" y="311"/>
                  <a:pt x="526" y="290"/>
                </a:cubicBezTo>
                <a:cubicBezTo>
                  <a:pt x="526" y="266"/>
                  <a:pt x="506" y="246"/>
                  <a:pt x="481" y="246"/>
                </a:cubicBezTo>
                <a:close/>
              </a:path>
            </a:pathLst>
          </a:custGeom>
          <a:solidFill>
            <a:srgbClr val="62768F"/>
          </a:solidFill>
          <a:ln w="6350">
            <a:solidFill>
              <a:schemeClr val="bg1"/>
            </a:solidFill>
            <a:round/>
            <a:headEnd/>
            <a:tailEnd/>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6" name="Freeform 10"/>
          <p:cNvSpPr>
            <a:spLocks/>
          </p:cNvSpPr>
          <p:nvPr/>
        </p:nvSpPr>
        <p:spPr bwMode="auto">
          <a:xfrm flipV="1">
            <a:off x="9121194" y="3301990"/>
            <a:ext cx="1350433" cy="1344084"/>
          </a:xfrm>
          <a:custGeom>
            <a:avLst/>
            <a:gdLst/>
            <a:ahLst/>
            <a:cxnLst>
              <a:cxn ang="0">
                <a:pos x="144" y="237"/>
              </a:cxn>
              <a:cxn ang="0">
                <a:pos x="89" y="292"/>
              </a:cxn>
              <a:cxn ang="0">
                <a:pos x="90" y="304"/>
              </a:cxn>
              <a:cxn ang="0">
                <a:pos x="0" y="304"/>
              </a:cxn>
              <a:cxn ang="0">
                <a:pos x="0" y="0"/>
              </a:cxn>
              <a:cxn ang="0">
                <a:pos x="305" y="0"/>
              </a:cxn>
              <a:cxn ang="0">
                <a:pos x="305" y="304"/>
              </a:cxn>
              <a:cxn ang="0">
                <a:pos x="197" y="304"/>
              </a:cxn>
              <a:cxn ang="0">
                <a:pos x="198" y="292"/>
              </a:cxn>
              <a:cxn ang="0">
                <a:pos x="144" y="237"/>
              </a:cxn>
            </a:cxnLst>
            <a:rect l="0" t="0" r="r" b="b"/>
            <a:pathLst>
              <a:path w="305" h="304">
                <a:moveTo>
                  <a:pt x="144" y="237"/>
                </a:moveTo>
                <a:cubicBezTo>
                  <a:pt x="113" y="237"/>
                  <a:pt x="89" y="262"/>
                  <a:pt x="89" y="292"/>
                </a:cubicBezTo>
                <a:cubicBezTo>
                  <a:pt x="89" y="296"/>
                  <a:pt x="89" y="300"/>
                  <a:pt x="90" y="304"/>
                </a:cubicBezTo>
                <a:cubicBezTo>
                  <a:pt x="0" y="304"/>
                  <a:pt x="0" y="304"/>
                  <a:pt x="0" y="304"/>
                </a:cubicBezTo>
                <a:cubicBezTo>
                  <a:pt x="0" y="0"/>
                  <a:pt x="0" y="0"/>
                  <a:pt x="0" y="0"/>
                </a:cubicBezTo>
                <a:cubicBezTo>
                  <a:pt x="305" y="0"/>
                  <a:pt x="305" y="0"/>
                  <a:pt x="305" y="0"/>
                </a:cubicBezTo>
                <a:cubicBezTo>
                  <a:pt x="305" y="304"/>
                  <a:pt x="305" y="304"/>
                  <a:pt x="305" y="304"/>
                </a:cubicBezTo>
                <a:cubicBezTo>
                  <a:pt x="197" y="304"/>
                  <a:pt x="197" y="304"/>
                  <a:pt x="197" y="304"/>
                </a:cubicBezTo>
                <a:cubicBezTo>
                  <a:pt x="198" y="300"/>
                  <a:pt x="198" y="296"/>
                  <a:pt x="198" y="292"/>
                </a:cubicBezTo>
                <a:cubicBezTo>
                  <a:pt x="198" y="262"/>
                  <a:pt x="174" y="237"/>
                  <a:pt x="144" y="237"/>
                </a:cubicBezTo>
                <a:close/>
              </a:path>
            </a:pathLst>
          </a:custGeom>
          <a:solidFill>
            <a:srgbClr val="B5B5B5"/>
          </a:solidFill>
          <a:ln w="6350">
            <a:solidFill>
              <a:schemeClr val="bg1"/>
            </a:solidFill>
            <a:round/>
            <a:headEnd/>
            <a:tailEnd/>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9234" name="Freeform 18"/>
          <p:cNvSpPr>
            <a:spLocks/>
          </p:cNvSpPr>
          <p:nvPr/>
        </p:nvSpPr>
        <p:spPr bwMode="auto">
          <a:xfrm flipV="1">
            <a:off x="1720374" y="2638857"/>
            <a:ext cx="2328333" cy="2013577"/>
          </a:xfrm>
          <a:custGeom>
            <a:avLst/>
            <a:gdLst/>
            <a:ahLst/>
            <a:cxnLst>
              <a:cxn ang="0">
                <a:pos x="96" y="0"/>
              </a:cxn>
              <a:cxn ang="0">
                <a:pos x="0" y="0"/>
              </a:cxn>
              <a:cxn ang="0">
                <a:pos x="0" y="305"/>
              </a:cxn>
              <a:cxn ang="0">
                <a:pos x="137" y="305"/>
              </a:cxn>
              <a:cxn ang="0">
                <a:pos x="318" y="455"/>
              </a:cxn>
              <a:cxn ang="0">
                <a:pos x="492" y="334"/>
              </a:cxn>
              <a:cxn ang="0">
                <a:pos x="526" y="290"/>
              </a:cxn>
              <a:cxn ang="0">
                <a:pos x="481" y="246"/>
              </a:cxn>
              <a:cxn ang="0">
                <a:pos x="437" y="290"/>
              </a:cxn>
              <a:cxn ang="0">
                <a:pos x="452" y="324"/>
              </a:cxn>
              <a:cxn ang="0">
                <a:pos x="318" y="414"/>
              </a:cxn>
              <a:cxn ang="0">
                <a:pos x="179" y="305"/>
              </a:cxn>
              <a:cxn ang="0">
                <a:pos x="305" y="305"/>
              </a:cxn>
              <a:cxn ang="0">
                <a:pos x="305" y="0"/>
              </a:cxn>
              <a:cxn ang="0">
                <a:pos x="202" y="0"/>
              </a:cxn>
            </a:cxnLst>
            <a:rect l="0" t="0" r="r" b="b"/>
            <a:pathLst>
              <a:path w="526" h="455">
                <a:moveTo>
                  <a:pt x="96" y="0"/>
                </a:moveTo>
                <a:cubicBezTo>
                  <a:pt x="0" y="0"/>
                  <a:pt x="0" y="0"/>
                  <a:pt x="0" y="0"/>
                </a:cubicBezTo>
                <a:cubicBezTo>
                  <a:pt x="0" y="305"/>
                  <a:pt x="0" y="305"/>
                  <a:pt x="0" y="305"/>
                </a:cubicBezTo>
                <a:cubicBezTo>
                  <a:pt x="137" y="305"/>
                  <a:pt x="137" y="305"/>
                  <a:pt x="137" y="305"/>
                </a:cubicBezTo>
                <a:cubicBezTo>
                  <a:pt x="153" y="391"/>
                  <a:pt x="229" y="455"/>
                  <a:pt x="318" y="455"/>
                </a:cubicBezTo>
                <a:cubicBezTo>
                  <a:pt x="397" y="455"/>
                  <a:pt x="466" y="405"/>
                  <a:pt x="492" y="334"/>
                </a:cubicBezTo>
                <a:cubicBezTo>
                  <a:pt x="511" y="329"/>
                  <a:pt x="526" y="311"/>
                  <a:pt x="526" y="290"/>
                </a:cubicBezTo>
                <a:cubicBezTo>
                  <a:pt x="526" y="266"/>
                  <a:pt x="506" y="246"/>
                  <a:pt x="481" y="246"/>
                </a:cubicBezTo>
                <a:cubicBezTo>
                  <a:pt x="457" y="246"/>
                  <a:pt x="437" y="266"/>
                  <a:pt x="437" y="290"/>
                </a:cubicBezTo>
                <a:cubicBezTo>
                  <a:pt x="437" y="304"/>
                  <a:pt x="442" y="316"/>
                  <a:pt x="452" y="324"/>
                </a:cubicBezTo>
                <a:cubicBezTo>
                  <a:pt x="430" y="377"/>
                  <a:pt x="378" y="414"/>
                  <a:pt x="318" y="414"/>
                </a:cubicBezTo>
                <a:cubicBezTo>
                  <a:pt x="252" y="414"/>
                  <a:pt x="194" y="368"/>
                  <a:pt x="179" y="305"/>
                </a:cubicBezTo>
                <a:cubicBezTo>
                  <a:pt x="305" y="305"/>
                  <a:pt x="305" y="305"/>
                  <a:pt x="305" y="305"/>
                </a:cubicBezTo>
                <a:cubicBezTo>
                  <a:pt x="305" y="0"/>
                  <a:pt x="305" y="0"/>
                  <a:pt x="305" y="0"/>
                </a:cubicBezTo>
                <a:cubicBezTo>
                  <a:pt x="202" y="0"/>
                  <a:pt x="202" y="0"/>
                  <a:pt x="202" y="0"/>
                </a:cubicBezTo>
              </a:path>
            </a:pathLst>
          </a:custGeom>
          <a:solidFill>
            <a:srgbClr val="EF3425"/>
          </a:solidFill>
          <a:ln w="6350">
            <a:solidFill>
              <a:schemeClr val="bg1"/>
            </a:solidFill>
            <a:round/>
            <a:headEnd/>
            <a:tailEnd/>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nvGrpSpPr>
          <p:cNvPr id="42" name="Group 41"/>
          <p:cNvGrpSpPr/>
          <p:nvPr/>
        </p:nvGrpSpPr>
        <p:grpSpPr>
          <a:xfrm>
            <a:off x="3341511" y="258228"/>
            <a:ext cx="5508978" cy="954108"/>
            <a:chOff x="3341511" y="258228"/>
            <a:chExt cx="5508978" cy="954108"/>
          </a:xfrm>
        </p:grpSpPr>
        <p:sp>
          <p:nvSpPr>
            <p:cNvPr id="43" name="TextBox 42"/>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47" name="TextBox 46"/>
            <p:cNvSpPr txBox="1"/>
            <p:nvPr/>
          </p:nvSpPr>
          <p:spPr>
            <a:xfrm>
              <a:off x="4030132" y="843004"/>
              <a:ext cx="4143023" cy="369332"/>
            </a:xfrm>
            <a:prstGeom prst="rect">
              <a:avLst/>
            </a:prstGeom>
            <a:noFill/>
          </p:spPr>
          <p:txBody>
            <a:bodyPr wrap="square" rtlCol="0">
              <a:spAutoFit/>
            </a:bodyPr>
            <a:lstStyle/>
            <a:p>
              <a:pPr algn="ctr"/>
              <a:r>
                <a:rPr lang="en-US" dirty="0">
                  <a:solidFill>
                    <a:schemeClr val="bg1">
                      <a:lumMod val="85000"/>
                    </a:schemeClr>
                  </a:solidFill>
                  <a:latin typeface="Candara" panose="020E0502030303020204" pitchFamily="34" charset="0"/>
                </a:rPr>
                <a:t>Your Subtitle</a:t>
              </a:r>
            </a:p>
          </p:txBody>
        </p:sp>
      </p:grpSp>
      <p:grpSp>
        <p:nvGrpSpPr>
          <p:cNvPr id="48" name="Group 72"/>
          <p:cNvGrpSpPr/>
          <p:nvPr/>
        </p:nvGrpSpPr>
        <p:grpSpPr>
          <a:xfrm>
            <a:off x="1984340" y="1576227"/>
            <a:ext cx="2286005" cy="1072547"/>
            <a:chOff x="5776017" y="1619650"/>
            <a:chExt cx="1714500" cy="804410"/>
          </a:xfrm>
        </p:grpSpPr>
        <p:sp>
          <p:nvSpPr>
            <p:cNvPr id="52" name="Text Placeholder 3"/>
            <p:cNvSpPr txBox="1">
              <a:spLocks/>
            </p:cNvSpPr>
            <p:nvPr/>
          </p:nvSpPr>
          <p:spPr>
            <a:xfrm>
              <a:off x="6202756" y="1619650"/>
              <a:ext cx="868024" cy="184666"/>
            </a:xfrm>
            <a:prstGeom prst="rect">
              <a:avLst/>
            </a:prstGeom>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1600" b="1" dirty="0">
                  <a:solidFill>
                    <a:srgbClr val="EF3425"/>
                  </a:solidFill>
                  <a:latin typeface="Candara" panose="020E0502030303020204" pitchFamily="34" charset="0"/>
                </a:rPr>
                <a:t>Lorem Ipsum</a:t>
              </a:r>
            </a:p>
          </p:txBody>
        </p:sp>
        <p:sp>
          <p:nvSpPr>
            <p:cNvPr id="53" name="Text Placeholder 3"/>
            <p:cNvSpPr txBox="1">
              <a:spLocks/>
            </p:cNvSpPr>
            <p:nvPr/>
          </p:nvSpPr>
          <p:spPr>
            <a:xfrm>
              <a:off x="5776017" y="1806840"/>
              <a:ext cx="1714500" cy="617220"/>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r>
                <a:rPr lang="en-US" sz="1200" dirty="0">
                  <a:solidFill>
                    <a:schemeClr val="bg1">
                      <a:lumMod val="75000"/>
                    </a:schemeClr>
                  </a:solidFill>
                  <a:latin typeface="Candara" panose="020E0502030303020204" pitchFamily="34" charset="0"/>
                </a:rPr>
                <a:t>Lorem ipsum dolor sit amet, consectetur adipiscing elit, sed do eiusmod tempor incididunt ut labore et dolore magna aliqua. </a:t>
              </a:r>
            </a:p>
          </p:txBody>
        </p:sp>
      </p:grpSp>
      <p:grpSp>
        <p:nvGrpSpPr>
          <p:cNvPr id="71" name="Group 72"/>
          <p:cNvGrpSpPr/>
          <p:nvPr/>
        </p:nvGrpSpPr>
        <p:grpSpPr>
          <a:xfrm>
            <a:off x="4932363" y="1576227"/>
            <a:ext cx="2286005" cy="1072547"/>
            <a:chOff x="5776017" y="1619650"/>
            <a:chExt cx="1714500" cy="804410"/>
          </a:xfrm>
        </p:grpSpPr>
        <p:sp>
          <p:nvSpPr>
            <p:cNvPr id="72" name="Text Placeholder 3"/>
            <p:cNvSpPr txBox="1">
              <a:spLocks/>
            </p:cNvSpPr>
            <p:nvPr/>
          </p:nvSpPr>
          <p:spPr>
            <a:xfrm>
              <a:off x="6202756" y="1619650"/>
              <a:ext cx="868024" cy="184666"/>
            </a:xfrm>
            <a:prstGeom prst="rect">
              <a:avLst/>
            </a:prstGeom>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1600" b="1" dirty="0">
                  <a:solidFill>
                    <a:srgbClr val="44546B"/>
                  </a:solidFill>
                  <a:latin typeface="Candara" panose="020E0502030303020204" pitchFamily="34" charset="0"/>
                </a:rPr>
                <a:t>Lorem Ipsum</a:t>
              </a:r>
            </a:p>
          </p:txBody>
        </p:sp>
        <p:sp>
          <p:nvSpPr>
            <p:cNvPr id="73" name="Text Placeholder 3"/>
            <p:cNvSpPr txBox="1">
              <a:spLocks/>
            </p:cNvSpPr>
            <p:nvPr/>
          </p:nvSpPr>
          <p:spPr>
            <a:xfrm>
              <a:off x="5776017" y="1806840"/>
              <a:ext cx="1714500" cy="617220"/>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r>
                <a:rPr lang="en-US" sz="1200" dirty="0">
                  <a:solidFill>
                    <a:schemeClr val="bg1">
                      <a:lumMod val="75000"/>
                    </a:schemeClr>
                  </a:solidFill>
                  <a:latin typeface="Candara" panose="020E0502030303020204" pitchFamily="34" charset="0"/>
                </a:rPr>
                <a:t>Lorem ipsum dolor sit amet, consectetur adipiscing elit, sed do eiusmod tempor incididunt ut labore et dolore magna aliqua. </a:t>
              </a:r>
            </a:p>
          </p:txBody>
        </p:sp>
      </p:grpSp>
      <p:grpSp>
        <p:nvGrpSpPr>
          <p:cNvPr id="74" name="Group 72"/>
          <p:cNvGrpSpPr/>
          <p:nvPr/>
        </p:nvGrpSpPr>
        <p:grpSpPr>
          <a:xfrm>
            <a:off x="7906972" y="1576227"/>
            <a:ext cx="2286005" cy="1072547"/>
            <a:chOff x="5776017" y="1619650"/>
            <a:chExt cx="1714500" cy="804410"/>
          </a:xfrm>
        </p:grpSpPr>
        <p:sp>
          <p:nvSpPr>
            <p:cNvPr id="75" name="Text Placeholder 3"/>
            <p:cNvSpPr txBox="1">
              <a:spLocks/>
            </p:cNvSpPr>
            <p:nvPr/>
          </p:nvSpPr>
          <p:spPr>
            <a:xfrm>
              <a:off x="6202756" y="1619650"/>
              <a:ext cx="868024" cy="184666"/>
            </a:xfrm>
            <a:prstGeom prst="rect">
              <a:avLst/>
            </a:prstGeom>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1600" b="1" dirty="0">
                  <a:solidFill>
                    <a:srgbClr val="62768F"/>
                  </a:solidFill>
                  <a:latin typeface="Candara" panose="020E0502030303020204" pitchFamily="34" charset="0"/>
                </a:rPr>
                <a:t>Lorem Ipsum</a:t>
              </a:r>
            </a:p>
          </p:txBody>
        </p:sp>
        <p:sp>
          <p:nvSpPr>
            <p:cNvPr id="76" name="Text Placeholder 3"/>
            <p:cNvSpPr txBox="1">
              <a:spLocks/>
            </p:cNvSpPr>
            <p:nvPr/>
          </p:nvSpPr>
          <p:spPr>
            <a:xfrm>
              <a:off x="5776017" y="1806840"/>
              <a:ext cx="1714500" cy="617220"/>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r>
                <a:rPr lang="en-US" sz="1200" dirty="0">
                  <a:solidFill>
                    <a:schemeClr val="bg1">
                      <a:lumMod val="75000"/>
                    </a:schemeClr>
                  </a:solidFill>
                  <a:latin typeface="Candara" panose="020E0502030303020204" pitchFamily="34" charset="0"/>
                </a:rPr>
                <a:t>Lorem ipsum dolor sit amet, consectetur adipiscing elit, sed do eiusmod tempor incididunt ut labore et dolore magna aliqua. </a:t>
              </a:r>
            </a:p>
          </p:txBody>
        </p:sp>
      </p:grpSp>
      <p:grpSp>
        <p:nvGrpSpPr>
          <p:cNvPr id="77" name="Group 72"/>
          <p:cNvGrpSpPr/>
          <p:nvPr/>
        </p:nvGrpSpPr>
        <p:grpSpPr>
          <a:xfrm>
            <a:off x="3448295" y="5352448"/>
            <a:ext cx="2286005" cy="1072547"/>
            <a:chOff x="5776017" y="1619650"/>
            <a:chExt cx="1714500" cy="804410"/>
          </a:xfrm>
        </p:grpSpPr>
        <p:sp>
          <p:nvSpPr>
            <p:cNvPr id="78" name="Text Placeholder 3"/>
            <p:cNvSpPr txBox="1">
              <a:spLocks/>
            </p:cNvSpPr>
            <p:nvPr/>
          </p:nvSpPr>
          <p:spPr>
            <a:xfrm>
              <a:off x="6202756" y="1619650"/>
              <a:ext cx="868024" cy="184666"/>
            </a:xfrm>
            <a:prstGeom prst="rect">
              <a:avLst/>
            </a:prstGeom>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1600" b="1" dirty="0">
                  <a:solidFill>
                    <a:srgbClr val="8397B1"/>
                  </a:solidFill>
                  <a:latin typeface="Candara" panose="020E0502030303020204" pitchFamily="34" charset="0"/>
                </a:rPr>
                <a:t>Lorem Ipsum</a:t>
              </a:r>
            </a:p>
          </p:txBody>
        </p:sp>
        <p:sp>
          <p:nvSpPr>
            <p:cNvPr id="79" name="Text Placeholder 3"/>
            <p:cNvSpPr txBox="1">
              <a:spLocks/>
            </p:cNvSpPr>
            <p:nvPr/>
          </p:nvSpPr>
          <p:spPr>
            <a:xfrm>
              <a:off x="5776017" y="1806840"/>
              <a:ext cx="1714500" cy="617220"/>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r>
                <a:rPr lang="en-US" sz="1200" dirty="0">
                  <a:solidFill>
                    <a:schemeClr val="bg1">
                      <a:lumMod val="75000"/>
                    </a:schemeClr>
                  </a:solidFill>
                  <a:latin typeface="Candara" panose="020E0502030303020204" pitchFamily="34" charset="0"/>
                </a:rPr>
                <a:t>Lorem ipsum dolor sit amet, consectetur adipiscing elit, sed do eiusmod tempor incididunt ut labore et dolore magna aliqua. </a:t>
              </a:r>
            </a:p>
          </p:txBody>
        </p:sp>
      </p:grpSp>
      <p:grpSp>
        <p:nvGrpSpPr>
          <p:cNvPr id="80" name="Group 72"/>
          <p:cNvGrpSpPr/>
          <p:nvPr/>
        </p:nvGrpSpPr>
        <p:grpSpPr>
          <a:xfrm>
            <a:off x="6414938" y="5352448"/>
            <a:ext cx="2286005" cy="1072547"/>
            <a:chOff x="5776017" y="1619650"/>
            <a:chExt cx="1714500" cy="804410"/>
          </a:xfrm>
        </p:grpSpPr>
        <p:sp>
          <p:nvSpPr>
            <p:cNvPr id="81" name="Text Placeholder 3"/>
            <p:cNvSpPr txBox="1">
              <a:spLocks/>
            </p:cNvSpPr>
            <p:nvPr/>
          </p:nvSpPr>
          <p:spPr>
            <a:xfrm>
              <a:off x="6202756" y="1619650"/>
              <a:ext cx="868024" cy="184666"/>
            </a:xfrm>
            <a:prstGeom prst="rect">
              <a:avLst/>
            </a:prstGeom>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1600" b="1" dirty="0">
                  <a:solidFill>
                    <a:srgbClr val="2C3749"/>
                  </a:solidFill>
                  <a:latin typeface="Candara" panose="020E0502030303020204" pitchFamily="34" charset="0"/>
                </a:rPr>
                <a:t>Lorem Ipsum</a:t>
              </a:r>
            </a:p>
          </p:txBody>
        </p:sp>
        <p:sp>
          <p:nvSpPr>
            <p:cNvPr id="82" name="Text Placeholder 3"/>
            <p:cNvSpPr txBox="1">
              <a:spLocks/>
            </p:cNvSpPr>
            <p:nvPr/>
          </p:nvSpPr>
          <p:spPr>
            <a:xfrm>
              <a:off x="5776017" y="1806840"/>
              <a:ext cx="1714500" cy="617220"/>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r>
                <a:rPr lang="en-US" sz="1200" dirty="0">
                  <a:solidFill>
                    <a:schemeClr val="bg1">
                      <a:lumMod val="75000"/>
                    </a:schemeClr>
                  </a:solidFill>
                  <a:latin typeface="Candara" panose="020E0502030303020204" pitchFamily="34" charset="0"/>
                </a:rPr>
                <a:t>Lorem ipsum dolor sit amet, consectetur adipiscing elit, sed do eiusmod tempor incididunt ut labore et dolore magna aliqua. </a:t>
              </a:r>
            </a:p>
          </p:txBody>
        </p:sp>
      </p:grpSp>
      <p:sp>
        <p:nvSpPr>
          <p:cNvPr id="83" name="Freeform 202"/>
          <p:cNvSpPr>
            <a:spLocks noChangeAspect="1" noEditPoints="1"/>
          </p:cNvSpPr>
          <p:nvPr/>
        </p:nvSpPr>
        <p:spPr bwMode="auto">
          <a:xfrm>
            <a:off x="9601563" y="3743011"/>
            <a:ext cx="389693" cy="457200"/>
          </a:xfrm>
          <a:custGeom>
            <a:avLst/>
            <a:gdLst>
              <a:gd name="T0" fmla="*/ 14 w 100"/>
              <a:gd name="T1" fmla="*/ 13 h 117"/>
              <a:gd name="T2" fmla="*/ 86 w 100"/>
              <a:gd name="T3" fmla="*/ 13 h 117"/>
              <a:gd name="T4" fmla="*/ 86 w 100"/>
              <a:gd name="T5" fmla="*/ 40 h 117"/>
              <a:gd name="T6" fmla="*/ 14 w 100"/>
              <a:gd name="T7" fmla="*/ 40 h 117"/>
              <a:gd name="T8" fmla="*/ 14 w 100"/>
              <a:gd name="T9" fmla="*/ 13 h 117"/>
              <a:gd name="T10" fmla="*/ 14 w 100"/>
              <a:gd name="T11" fmla="*/ 76 h 117"/>
              <a:gd name="T12" fmla="*/ 86 w 100"/>
              <a:gd name="T13" fmla="*/ 76 h 117"/>
              <a:gd name="T14" fmla="*/ 86 w 100"/>
              <a:gd name="T15" fmla="*/ 104 h 117"/>
              <a:gd name="T16" fmla="*/ 14 w 100"/>
              <a:gd name="T17" fmla="*/ 104 h 117"/>
              <a:gd name="T18" fmla="*/ 14 w 100"/>
              <a:gd name="T19" fmla="*/ 76 h 117"/>
              <a:gd name="T20" fmla="*/ 38 w 100"/>
              <a:gd name="T21" fmla="*/ 89 h 117"/>
              <a:gd name="T22" fmla="*/ 62 w 100"/>
              <a:gd name="T23" fmla="*/ 89 h 117"/>
              <a:gd name="T24" fmla="*/ 62 w 100"/>
              <a:gd name="T25" fmla="*/ 91 h 117"/>
              <a:gd name="T26" fmla="*/ 38 w 100"/>
              <a:gd name="T27" fmla="*/ 91 h 117"/>
              <a:gd name="T28" fmla="*/ 38 w 100"/>
              <a:gd name="T29" fmla="*/ 89 h 117"/>
              <a:gd name="T30" fmla="*/ 90 w 100"/>
              <a:gd name="T31" fmla="*/ 104 h 117"/>
              <a:gd name="T32" fmla="*/ 86 w 100"/>
              <a:gd name="T33" fmla="*/ 108 h 117"/>
              <a:gd name="T34" fmla="*/ 14 w 100"/>
              <a:gd name="T35" fmla="*/ 108 h 117"/>
              <a:gd name="T36" fmla="*/ 9 w 100"/>
              <a:gd name="T37" fmla="*/ 104 h 117"/>
              <a:gd name="T38" fmla="*/ 9 w 100"/>
              <a:gd name="T39" fmla="*/ 13 h 117"/>
              <a:gd name="T40" fmla="*/ 14 w 100"/>
              <a:gd name="T41" fmla="*/ 9 h 117"/>
              <a:gd name="T42" fmla="*/ 86 w 100"/>
              <a:gd name="T43" fmla="*/ 9 h 117"/>
              <a:gd name="T44" fmla="*/ 90 w 100"/>
              <a:gd name="T45" fmla="*/ 13 h 117"/>
              <a:gd name="T46" fmla="*/ 90 w 100"/>
              <a:gd name="T47" fmla="*/ 104 h 117"/>
              <a:gd name="T48" fmla="*/ 86 w 100"/>
              <a:gd name="T49" fmla="*/ 0 h 117"/>
              <a:gd name="T50" fmla="*/ 14 w 100"/>
              <a:gd name="T51" fmla="*/ 0 h 117"/>
              <a:gd name="T52" fmla="*/ 0 w 100"/>
              <a:gd name="T53" fmla="*/ 13 h 117"/>
              <a:gd name="T54" fmla="*/ 0 w 100"/>
              <a:gd name="T55" fmla="*/ 104 h 117"/>
              <a:gd name="T56" fmla="*/ 14 w 100"/>
              <a:gd name="T57" fmla="*/ 117 h 117"/>
              <a:gd name="T58" fmla="*/ 86 w 100"/>
              <a:gd name="T59" fmla="*/ 117 h 117"/>
              <a:gd name="T60" fmla="*/ 100 w 100"/>
              <a:gd name="T61" fmla="*/ 104 h 117"/>
              <a:gd name="T62" fmla="*/ 100 w 100"/>
              <a:gd name="T63" fmla="*/ 13 h 117"/>
              <a:gd name="T64" fmla="*/ 86 w 100"/>
              <a:gd name="T65" fmla="*/ 0 h 117"/>
              <a:gd name="T66" fmla="*/ 14 w 100"/>
              <a:gd name="T67" fmla="*/ 45 h 117"/>
              <a:gd name="T68" fmla="*/ 86 w 100"/>
              <a:gd name="T69" fmla="*/ 45 h 117"/>
              <a:gd name="T70" fmla="*/ 86 w 100"/>
              <a:gd name="T71" fmla="*/ 72 h 117"/>
              <a:gd name="T72" fmla="*/ 14 w 100"/>
              <a:gd name="T73" fmla="*/ 72 h 117"/>
              <a:gd name="T74" fmla="*/ 14 w 100"/>
              <a:gd name="T75" fmla="*/ 45 h 117"/>
              <a:gd name="T76" fmla="*/ 38 w 100"/>
              <a:gd name="T77" fmla="*/ 58 h 117"/>
              <a:gd name="T78" fmla="*/ 62 w 100"/>
              <a:gd name="T79" fmla="*/ 58 h 117"/>
              <a:gd name="T80" fmla="*/ 62 w 100"/>
              <a:gd name="T81" fmla="*/ 59 h 117"/>
              <a:gd name="T82" fmla="*/ 38 w 100"/>
              <a:gd name="T83" fmla="*/ 59 h 117"/>
              <a:gd name="T84" fmla="*/ 38 w 100"/>
              <a:gd name="T85" fmla="*/ 58 h 117"/>
              <a:gd name="T86" fmla="*/ 38 w 100"/>
              <a:gd name="T87" fmla="*/ 26 h 117"/>
              <a:gd name="T88" fmla="*/ 62 w 100"/>
              <a:gd name="T89" fmla="*/ 26 h 117"/>
              <a:gd name="T90" fmla="*/ 62 w 100"/>
              <a:gd name="T91" fmla="*/ 27 h 117"/>
              <a:gd name="T92" fmla="*/ 38 w 100"/>
              <a:gd name="T93" fmla="*/ 27 h 117"/>
              <a:gd name="T94" fmla="*/ 38 w 100"/>
              <a:gd name="T95" fmla="*/ 2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00" h="117">
                <a:moveTo>
                  <a:pt x="14" y="13"/>
                </a:moveTo>
                <a:cubicBezTo>
                  <a:pt x="86" y="13"/>
                  <a:pt x="86" y="13"/>
                  <a:pt x="86" y="13"/>
                </a:cubicBezTo>
                <a:cubicBezTo>
                  <a:pt x="86" y="40"/>
                  <a:pt x="86" y="40"/>
                  <a:pt x="86" y="40"/>
                </a:cubicBezTo>
                <a:cubicBezTo>
                  <a:pt x="14" y="40"/>
                  <a:pt x="14" y="40"/>
                  <a:pt x="14" y="40"/>
                </a:cubicBezTo>
                <a:cubicBezTo>
                  <a:pt x="14" y="13"/>
                  <a:pt x="14" y="13"/>
                  <a:pt x="14" y="13"/>
                </a:cubicBezTo>
                <a:close/>
                <a:moveTo>
                  <a:pt x="14" y="76"/>
                </a:moveTo>
                <a:cubicBezTo>
                  <a:pt x="86" y="76"/>
                  <a:pt x="86" y="76"/>
                  <a:pt x="86" y="76"/>
                </a:cubicBezTo>
                <a:cubicBezTo>
                  <a:pt x="86" y="104"/>
                  <a:pt x="86" y="104"/>
                  <a:pt x="86" y="104"/>
                </a:cubicBezTo>
                <a:cubicBezTo>
                  <a:pt x="14" y="104"/>
                  <a:pt x="14" y="104"/>
                  <a:pt x="14" y="104"/>
                </a:cubicBezTo>
                <a:cubicBezTo>
                  <a:pt x="14" y="76"/>
                  <a:pt x="14" y="76"/>
                  <a:pt x="14" y="76"/>
                </a:cubicBezTo>
                <a:close/>
                <a:moveTo>
                  <a:pt x="38" y="89"/>
                </a:moveTo>
                <a:cubicBezTo>
                  <a:pt x="62" y="89"/>
                  <a:pt x="62" y="89"/>
                  <a:pt x="62" y="89"/>
                </a:cubicBezTo>
                <a:cubicBezTo>
                  <a:pt x="62" y="91"/>
                  <a:pt x="62" y="91"/>
                  <a:pt x="62" y="91"/>
                </a:cubicBezTo>
                <a:cubicBezTo>
                  <a:pt x="38" y="91"/>
                  <a:pt x="38" y="91"/>
                  <a:pt x="38" y="91"/>
                </a:cubicBezTo>
                <a:cubicBezTo>
                  <a:pt x="38" y="89"/>
                  <a:pt x="38" y="89"/>
                  <a:pt x="38" y="89"/>
                </a:cubicBezTo>
                <a:close/>
                <a:moveTo>
                  <a:pt x="90" y="104"/>
                </a:moveTo>
                <a:cubicBezTo>
                  <a:pt x="90" y="106"/>
                  <a:pt x="88" y="108"/>
                  <a:pt x="86" y="108"/>
                </a:cubicBezTo>
                <a:cubicBezTo>
                  <a:pt x="14" y="108"/>
                  <a:pt x="14" y="108"/>
                  <a:pt x="14" y="108"/>
                </a:cubicBezTo>
                <a:cubicBezTo>
                  <a:pt x="11" y="108"/>
                  <a:pt x="9" y="106"/>
                  <a:pt x="9" y="104"/>
                </a:cubicBezTo>
                <a:cubicBezTo>
                  <a:pt x="9" y="13"/>
                  <a:pt x="9" y="13"/>
                  <a:pt x="9" y="13"/>
                </a:cubicBezTo>
                <a:cubicBezTo>
                  <a:pt x="9" y="11"/>
                  <a:pt x="11" y="9"/>
                  <a:pt x="14" y="9"/>
                </a:cubicBezTo>
                <a:cubicBezTo>
                  <a:pt x="86" y="9"/>
                  <a:pt x="86" y="9"/>
                  <a:pt x="86" y="9"/>
                </a:cubicBezTo>
                <a:cubicBezTo>
                  <a:pt x="88" y="9"/>
                  <a:pt x="90" y="11"/>
                  <a:pt x="90" y="13"/>
                </a:cubicBezTo>
                <a:cubicBezTo>
                  <a:pt x="90" y="104"/>
                  <a:pt x="90" y="104"/>
                  <a:pt x="90" y="104"/>
                </a:cubicBezTo>
                <a:close/>
                <a:moveTo>
                  <a:pt x="86" y="0"/>
                </a:moveTo>
                <a:cubicBezTo>
                  <a:pt x="14" y="0"/>
                  <a:pt x="14" y="0"/>
                  <a:pt x="14" y="0"/>
                </a:cubicBezTo>
                <a:cubicBezTo>
                  <a:pt x="6" y="0"/>
                  <a:pt x="0" y="6"/>
                  <a:pt x="0" y="13"/>
                </a:cubicBezTo>
                <a:cubicBezTo>
                  <a:pt x="0" y="104"/>
                  <a:pt x="0" y="104"/>
                  <a:pt x="0" y="104"/>
                </a:cubicBezTo>
                <a:cubicBezTo>
                  <a:pt x="0" y="111"/>
                  <a:pt x="6" y="117"/>
                  <a:pt x="14" y="117"/>
                </a:cubicBezTo>
                <a:cubicBezTo>
                  <a:pt x="86" y="117"/>
                  <a:pt x="86" y="117"/>
                  <a:pt x="86" y="117"/>
                </a:cubicBezTo>
                <a:cubicBezTo>
                  <a:pt x="93" y="117"/>
                  <a:pt x="100" y="111"/>
                  <a:pt x="100" y="104"/>
                </a:cubicBezTo>
                <a:cubicBezTo>
                  <a:pt x="100" y="13"/>
                  <a:pt x="100" y="13"/>
                  <a:pt x="100" y="13"/>
                </a:cubicBezTo>
                <a:cubicBezTo>
                  <a:pt x="100" y="6"/>
                  <a:pt x="93" y="0"/>
                  <a:pt x="86" y="0"/>
                </a:cubicBezTo>
                <a:close/>
                <a:moveTo>
                  <a:pt x="14" y="45"/>
                </a:moveTo>
                <a:cubicBezTo>
                  <a:pt x="86" y="45"/>
                  <a:pt x="86" y="45"/>
                  <a:pt x="86" y="45"/>
                </a:cubicBezTo>
                <a:cubicBezTo>
                  <a:pt x="86" y="72"/>
                  <a:pt x="86" y="72"/>
                  <a:pt x="86" y="72"/>
                </a:cubicBezTo>
                <a:cubicBezTo>
                  <a:pt x="14" y="72"/>
                  <a:pt x="14" y="72"/>
                  <a:pt x="14" y="72"/>
                </a:cubicBezTo>
                <a:cubicBezTo>
                  <a:pt x="14" y="45"/>
                  <a:pt x="14" y="45"/>
                  <a:pt x="14" y="45"/>
                </a:cubicBezTo>
                <a:close/>
                <a:moveTo>
                  <a:pt x="38" y="58"/>
                </a:moveTo>
                <a:cubicBezTo>
                  <a:pt x="62" y="58"/>
                  <a:pt x="62" y="58"/>
                  <a:pt x="62" y="58"/>
                </a:cubicBezTo>
                <a:cubicBezTo>
                  <a:pt x="62" y="59"/>
                  <a:pt x="62" y="59"/>
                  <a:pt x="62" y="59"/>
                </a:cubicBezTo>
                <a:cubicBezTo>
                  <a:pt x="38" y="59"/>
                  <a:pt x="38" y="59"/>
                  <a:pt x="38" y="59"/>
                </a:cubicBezTo>
                <a:cubicBezTo>
                  <a:pt x="38" y="58"/>
                  <a:pt x="38" y="58"/>
                  <a:pt x="38" y="58"/>
                </a:cubicBezTo>
                <a:close/>
                <a:moveTo>
                  <a:pt x="38" y="26"/>
                </a:moveTo>
                <a:cubicBezTo>
                  <a:pt x="62" y="26"/>
                  <a:pt x="62" y="26"/>
                  <a:pt x="62" y="26"/>
                </a:cubicBezTo>
                <a:cubicBezTo>
                  <a:pt x="62" y="27"/>
                  <a:pt x="62" y="27"/>
                  <a:pt x="62" y="27"/>
                </a:cubicBezTo>
                <a:cubicBezTo>
                  <a:pt x="38" y="27"/>
                  <a:pt x="38" y="27"/>
                  <a:pt x="38" y="27"/>
                </a:cubicBezTo>
                <a:cubicBezTo>
                  <a:pt x="38" y="26"/>
                  <a:pt x="38" y="26"/>
                  <a:pt x="38" y="26"/>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sp>
        <p:nvSpPr>
          <p:cNvPr id="84" name="Freeform 37"/>
          <p:cNvSpPr>
            <a:spLocks noChangeAspect="1" noEditPoints="1"/>
          </p:cNvSpPr>
          <p:nvPr/>
        </p:nvSpPr>
        <p:spPr bwMode="auto">
          <a:xfrm>
            <a:off x="2217670" y="3720675"/>
            <a:ext cx="415636" cy="457200"/>
          </a:xfrm>
          <a:custGeom>
            <a:avLst/>
            <a:gdLst>
              <a:gd name="T0" fmla="*/ 90 w 110"/>
              <a:gd name="T1" fmla="*/ 25 h 121"/>
              <a:gd name="T2" fmla="*/ 78 w 110"/>
              <a:gd name="T3" fmla="*/ 37 h 121"/>
              <a:gd name="T4" fmla="*/ 90 w 110"/>
              <a:gd name="T5" fmla="*/ 50 h 121"/>
              <a:gd name="T6" fmla="*/ 102 w 110"/>
              <a:gd name="T7" fmla="*/ 37 h 121"/>
              <a:gd name="T8" fmla="*/ 90 w 110"/>
              <a:gd name="T9" fmla="*/ 25 h 121"/>
              <a:gd name="T10" fmla="*/ 26 w 110"/>
              <a:gd name="T11" fmla="*/ 121 h 121"/>
              <a:gd name="T12" fmla="*/ 84 w 110"/>
              <a:gd name="T13" fmla="*/ 121 h 121"/>
              <a:gd name="T14" fmla="*/ 84 w 110"/>
              <a:gd name="T15" fmla="*/ 70 h 121"/>
              <a:gd name="T16" fmla="*/ 55 w 110"/>
              <a:gd name="T17" fmla="*/ 41 h 121"/>
              <a:gd name="T18" fmla="*/ 26 w 110"/>
              <a:gd name="T19" fmla="*/ 70 h 121"/>
              <a:gd name="T20" fmla="*/ 26 w 110"/>
              <a:gd name="T21" fmla="*/ 121 h 121"/>
              <a:gd name="T22" fmla="*/ 21 w 110"/>
              <a:gd name="T23" fmla="*/ 70 h 121"/>
              <a:gd name="T24" fmla="*/ 21 w 110"/>
              <a:gd name="T25" fmla="*/ 110 h 121"/>
              <a:gd name="T26" fmla="*/ 0 w 110"/>
              <a:gd name="T27" fmla="*/ 110 h 121"/>
              <a:gd name="T28" fmla="*/ 0 w 110"/>
              <a:gd name="T29" fmla="*/ 74 h 121"/>
              <a:gd name="T30" fmla="*/ 20 w 110"/>
              <a:gd name="T31" fmla="*/ 54 h 121"/>
              <a:gd name="T32" fmla="*/ 25 w 110"/>
              <a:gd name="T33" fmla="*/ 55 h 121"/>
              <a:gd name="T34" fmla="*/ 21 w 110"/>
              <a:gd name="T35" fmla="*/ 70 h 121"/>
              <a:gd name="T36" fmla="*/ 110 w 110"/>
              <a:gd name="T37" fmla="*/ 110 h 121"/>
              <a:gd name="T38" fmla="*/ 88 w 110"/>
              <a:gd name="T39" fmla="*/ 110 h 121"/>
              <a:gd name="T40" fmla="*/ 88 w 110"/>
              <a:gd name="T41" fmla="*/ 70 h 121"/>
              <a:gd name="T42" fmla="*/ 84 w 110"/>
              <a:gd name="T43" fmla="*/ 55 h 121"/>
              <a:gd name="T44" fmla="*/ 90 w 110"/>
              <a:gd name="T45" fmla="*/ 54 h 121"/>
              <a:gd name="T46" fmla="*/ 110 w 110"/>
              <a:gd name="T47" fmla="*/ 74 h 121"/>
              <a:gd name="T48" fmla="*/ 110 w 110"/>
              <a:gd name="T49" fmla="*/ 110 h 121"/>
              <a:gd name="T50" fmla="*/ 55 w 110"/>
              <a:gd name="T51" fmla="*/ 0 h 121"/>
              <a:gd name="T52" fmla="*/ 36 w 110"/>
              <a:gd name="T53" fmla="*/ 18 h 121"/>
              <a:gd name="T54" fmla="*/ 55 w 110"/>
              <a:gd name="T55" fmla="*/ 37 h 121"/>
              <a:gd name="T56" fmla="*/ 73 w 110"/>
              <a:gd name="T57" fmla="*/ 18 h 121"/>
              <a:gd name="T58" fmla="*/ 55 w 110"/>
              <a:gd name="T59" fmla="*/ 0 h 121"/>
              <a:gd name="T60" fmla="*/ 20 w 110"/>
              <a:gd name="T61" fmla="*/ 25 h 121"/>
              <a:gd name="T62" fmla="*/ 7 w 110"/>
              <a:gd name="T63" fmla="*/ 37 h 121"/>
              <a:gd name="T64" fmla="*/ 20 w 110"/>
              <a:gd name="T65" fmla="*/ 50 h 121"/>
              <a:gd name="T66" fmla="*/ 32 w 110"/>
              <a:gd name="T67" fmla="*/ 37 h 121"/>
              <a:gd name="T68" fmla="*/ 20 w 110"/>
              <a:gd name="T69" fmla="*/ 25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0" h="121">
                <a:moveTo>
                  <a:pt x="90" y="25"/>
                </a:moveTo>
                <a:cubicBezTo>
                  <a:pt x="83" y="25"/>
                  <a:pt x="78" y="30"/>
                  <a:pt x="78" y="37"/>
                </a:cubicBezTo>
                <a:cubicBezTo>
                  <a:pt x="78" y="44"/>
                  <a:pt x="83" y="50"/>
                  <a:pt x="90" y="50"/>
                </a:cubicBezTo>
                <a:cubicBezTo>
                  <a:pt x="97" y="50"/>
                  <a:pt x="102" y="44"/>
                  <a:pt x="102" y="37"/>
                </a:cubicBezTo>
                <a:cubicBezTo>
                  <a:pt x="102" y="30"/>
                  <a:pt x="97" y="25"/>
                  <a:pt x="90" y="25"/>
                </a:cubicBezTo>
                <a:close/>
                <a:moveTo>
                  <a:pt x="26" y="121"/>
                </a:moveTo>
                <a:cubicBezTo>
                  <a:pt x="84" y="121"/>
                  <a:pt x="84" y="121"/>
                  <a:pt x="84" y="121"/>
                </a:cubicBezTo>
                <a:cubicBezTo>
                  <a:pt x="84" y="70"/>
                  <a:pt x="84" y="70"/>
                  <a:pt x="84" y="70"/>
                </a:cubicBezTo>
                <a:cubicBezTo>
                  <a:pt x="84" y="54"/>
                  <a:pt x="71" y="41"/>
                  <a:pt x="55" y="41"/>
                </a:cubicBezTo>
                <a:cubicBezTo>
                  <a:pt x="39" y="41"/>
                  <a:pt x="26" y="54"/>
                  <a:pt x="26" y="70"/>
                </a:cubicBezTo>
                <a:cubicBezTo>
                  <a:pt x="26" y="121"/>
                  <a:pt x="26" y="121"/>
                  <a:pt x="26" y="121"/>
                </a:cubicBezTo>
                <a:close/>
                <a:moveTo>
                  <a:pt x="21" y="70"/>
                </a:moveTo>
                <a:cubicBezTo>
                  <a:pt x="21" y="110"/>
                  <a:pt x="21" y="110"/>
                  <a:pt x="21" y="110"/>
                </a:cubicBezTo>
                <a:cubicBezTo>
                  <a:pt x="0" y="110"/>
                  <a:pt x="0" y="110"/>
                  <a:pt x="0" y="110"/>
                </a:cubicBezTo>
                <a:cubicBezTo>
                  <a:pt x="0" y="74"/>
                  <a:pt x="0" y="74"/>
                  <a:pt x="0" y="74"/>
                </a:cubicBezTo>
                <a:cubicBezTo>
                  <a:pt x="0" y="63"/>
                  <a:pt x="9" y="54"/>
                  <a:pt x="20" y="54"/>
                </a:cubicBezTo>
                <a:cubicBezTo>
                  <a:pt x="22" y="54"/>
                  <a:pt x="23" y="55"/>
                  <a:pt x="25" y="55"/>
                </a:cubicBezTo>
                <a:cubicBezTo>
                  <a:pt x="23" y="60"/>
                  <a:pt x="21" y="65"/>
                  <a:pt x="21" y="70"/>
                </a:cubicBezTo>
                <a:close/>
                <a:moveTo>
                  <a:pt x="110" y="110"/>
                </a:moveTo>
                <a:cubicBezTo>
                  <a:pt x="88" y="110"/>
                  <a:pt x="88" y="110"/>
                  <a:pt x="88" y="110"/>
                </a:cubicBezTo>
                <a:cubicBezTo>
                  <a:pt x="88" y="70"/>
                  <a:pt x="88" y="70"/>
                  <a:pt x="88" y="70"/>
                </a:cubicBezTo>
                <a:cubicBezTo>
                  <a:pt x="88" y="65"/>
                  <a:pt x="87" y="60"/>
                  <a:pt x="84" y="55"/>
                </a:cubicBezTo>
                <a:cubicBezTo>
                  <a:pt x="86" y="55"/>
                  <a:pt x="88" y="54"/>
                  <a:pt x="90" y="54"/>
                </a:cubicBezTo>
                <a:cubicBezTo>
                  <a:pt x="101" y="54"/>
                  <a:pt x="110" y="63"/>
                  <a:pt x="110" y="74"/>
                </a:cubicBezTo>
                <a:cubicBezTo>
                  <a:pt x="110" y="110"/>
                  <a:pt x="110" y="110"/>
                  <a:pt x="110" y="110"/>
                </a:cubicBezTo>
                <a:close/>
                <a:moveTo>
                  <a:pt x="55" y="0"/>
                </a:moveTo>
                <a:cubicBezTo>
                  <a:pt x="45" y="0"/>
                  <a:pt x="36" y="8"/>
                  <a:pt x="36" y="18"/>
                </a:cubicBezTo>
                <a:cubicBezTo>
                  <a:pt x="36" y="28"/>
                  <a:pt x="45" y="37"/>
                  <a:pt x="55" y="37"/>
                </a:cubicBezTo>
                <a:cubicBezTo>
                  <a:pt x="65" y="37"/>
                  <a:pt x="73" y="28"/>
                  <a:pt x="73" y="18"/>
                </a:cubicBezTo>
                <a:cubicBezTo>
                  <a:pt x="73" y="8"/>
                  <a:pt x="65" y="0"/>
                  <a:pt x="55" y="0"/>
                </a:cubicBezTo>
                <a:close/>
                <a:moveTo>
                  <a:pt x="20" y="25"/>
                </a:moveTo>
                <a:cubicBezTo>
                  <a:pt x="13" y="25"/>
                  <a:pt x="7" y="30"/>
                  <a:pt x="7" y="37"/>
                </a:cubicBezTo>
                <a:cubicBezTo>
                  <a:pt x="7" y="44"/>
                  <a:pt x="13" y="50"/>
                  <a:pt x="20" y="50"/>
                </a:cubicBezTo>
                <a:cubicBezTo>
                  <a:pt x="26" y="50"/>
                  <a:pt x="32" y="44"/>
                  <a:pt x="32" y="37"/>
                </a:cubicBezTo>
                <a:cubicBezTo>
                  <a:pt x="32" y="30"/>
                  <a:pt x="26" y="25"/>
                  <a:pt x="20" y="25"/>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sp>
        <p:nvSpPr>
          <p:cNvPr id="85" name="Freeform 172"/>
          <p:cNvSpPr>
            <a:spLocks noChangeAspect="1" noEditPoints="1"/>
          </p:cNvSpPr>
          <p:nvPr/>
        </p:nvSpPr>
        <p:spPr bwMode="auto">
          <a:xfrm>
            <a:off x="8105934" y="3698809"/>
            <a:ext cx="332509" cy="457200"/>
          </a:xfrm>
          <a:custGeom>
            <a:avLst/>
            <a:gdLst>
              <a:gd name="T0" fmla="*/ 67 w 88"/>
              <a:gd name="T1" fmla="*/ 53 h 121"/>
              <a:gd name="T2" fmla="*/ 21 w 88"/>
              <a:gd name="T3" fmla="*/ 53 h 121"/>
              <a:gd name="T4" fmla="*/ 21 w 88"/>
              <a:gd name="T5" fmla="*/ 37 h 121"/>
              <a:gd name="T6" fmla="*/ 44 w 88"/>
              <a:gd name="T7" fmla="*/ 14 h 121"/>
              <a:gd name="T8" fmla="*/ 67 w 88"/>
              <a:gd name="T9" fmla="*/ 37 h 121"/>
              <a:gd name="T10" fmla="*/ 67 w 88"/>
              <a:gd name="T11" fmla="*/ 53 h 121"/>
              <a:gd name="T12" fmla="*/ 52 w 88"/>
              <a:gd name="T13" fmla="*/ 89 h 121"/>
              <a:gd name="T14" fmla="*/ 52 w 88"/>
              <a:gd name="T15" fmla="*/ 103 h 121"/>
              <a:gd name="T16" fmla="*/ 46 w 88"/>
              <a:gd name="T17" fmla="*/ 110 h 121"/>
              <a:gd name="T18" fmla="*/ 39 w 88"/>
              <a:gd name="T19" fmla="*/ 103 h 121"/>
              <a:gd name="T20" fmla="*/ 39 w 88"/>
              <a:gd name="T21" fmla="*/ 89 h 121"/>
              <a:gd name="T22" fmla="*/ 35 w 88"/>
              <a:gd name="T23" fmla="*/ 80 h 121"/>
              <a:gd name="T24" fmla="*/ 46 w 88"/>
              <a:gd name="T25" fmla="*/ 70 h 121"/>
              <a:gd name="T26" fmla="*/ 56 w 88"/>
              <a:gd name="T27" fmla="*/ 80 h 121"/>
              <a:gd name="T28" fmla="*/ 52 w 88"/>
              <a:gd name="T29" fmla="*/ 89 h 121"/>
              <a:gd name="T30" fmla="*/ 81 w 88"/>
              <a:gd name="T31" fmla="*/ 53 h 121"/>
              <a:gd name="T32" fmla="*/ 81 w 88"/>
              <a:gd name="T33" fmla="*/ 37 h 121"/>
              <a:gd name="T34" fmla="*/ 44 w 88"/>
              <a:gd name="T35" fmla="*/ 0 h 121"/>
              <a:gd name="T36" fmla="*/ 7 w 88"/>
              <a:gd name="T37" fmla="*/ 37 h 121"/>
              <a:gd name="T38" fmla="*/ 7 w 88"/>
              <a:gd name="T39" fmla="*/ 53 h 121"/>
              <a:gd name="T40" fmla="*/ 0 w 88"/>
              <a:gd name="T41" fmla="*/ 53 h 121"/>
              <a:gd name="T42" fmla="*/ 0 w 88"/>
              <a:gd name="T43" fmla="*/ 121 h 121"/>
              <a:gd name="T44" fmla="*/ 88 w 88"/>
              <a:gd name="T45" fmla="*/ 121 h 121"/>
              <a:gd name="T46" fmla="*/ 88 w 88"/>
              <a:gd name="T47" fmla="*/ 53 h 121"/>
              <a:gd name="T48" fmla="*/ 81 w 88"/>
              <a:gd name="T49" fmla="*/ 53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88" h="121">
                <a:moveTo>
                  <a:pt x="67" y="53"/>
                </a:moveTo>
                <a:cubicBezTo>
                  <a:pt x="21" y="53"/>
                  <a:pt x="21" y="53"/>
                  <a:pt x="21" y="53"/>
                </a:cubicBezTo>
                <a:cubicBezTo>
                  <a:pt x="21" y="37"/>
                  <a:pt x="21" y="37"/>
                  <a:pt x="21" y="37"/>
                </a:cubicBezTo>
                <a:cubicBezTo>
                  <a:pt x="21" y="24"/>
                  <a:pt x="31" y="14"/>
                  <a:pt x="44" y="14"/>
                </a:cubicBezTo>
                <a:cubicBezTo>
                  <a:pt x="57" y="14"/>
                  <a:pt x="67" y="24"/>
                  <a:pt x="67" y="37"/>
                </a:cubicBezTo>
                <a:cubicBezTo>
                  <a:pt x="67" y="53"/>
                  <a:pt x="67" y="53"/>
                  <a:pt x="67" y="53"/>
                </a:cubicBezTo>
                <a:close/>
                <a:moveTo>
                  <a:pt x="52" y="89"/>
                </a:moveTo>
                <a:cubicBezTo>
                  <a:pt x="52" y="103"/>
                  <a:pt x="52" y="103"/>
                  <a:pt x="52" y="103"/>
                </a:cubicBezTo>
                <a:cubicBezTo>
                  <a:pt x="52" y="107"/>
                  <a:pt x="49" y="110"/>
                  <a:pt x="46" y="110"/>
                </a:cubicBezTo>
                <a:cubicBezTo>
                  <a:pt x="42" y="110"/>
                  <a:pt x="39" y="107"/>
                  <a:pt x="39" y="103"/>
                </a:cubicBezTo>
                <a:cubicBezTo>
                  <a:pt x="39" y="89"/>
                  <a:pt x="39" y="89"/>
                  <a:pt x="39" y="89"/>
                </a:cubicBezTo>
                <a:cubicBezTo>
                  <a:pt x="37" y="87"/>
                  <a:pt x="35" y="84"/>
                  <a:pt x="35" y="80"/>
                </a:cubicBezTo>
                <a:cubicBezTo>
                  <a:pt x="35" y="74"/>
                  <a:pt x="40" y="70"/>
                  <a:pt x="46" y="70"/>
                </a:cubicBezTo>
                <a:cubicBezTo>
                  <a:pt x="52" y="70"/>
                  <a:pt x="56" y="74"/>
                  <a:pt x="56" y="80"/>
                </a:cubicBezTo>
                <a:cubicBezTo>
                  <a:pt x="56" y="84"/>
                  <a:pt x="55" y="87"/>
                  <a:pt x="52" y="89"/>
                </a:cubicBezTo>
                <a:close/>
                <a:moveTo>
                  <a:pt x="81" y="53"/>
                </a:moveTo>
                <a:cubicBezTo>
                  <a:pt x="81" y="37"/>
                  <a:pt x="81" y="37"/>
                  <a:pt x="81" y="37"/>
                </a:cubicBezTo>
                <a:cubicBezTo>
                  <a:pt x="81" y="17"/>
                  <a:pt x="64" y="0"/>
                  <a:pt x="44" y="0"/>
                </a:cubicBezTo>
                <a:cubicBezTo>
                  <a:pt x="24" y="0"/>
                  <a:pt x="7" y="17"/>
                  <a:pt x="7" y="37"/>
                </a:cubicBezTo>
                <a:cubicBezTo>
                  <a:pt x="7" y="53"/>
                  <a:pt x="7" y="53"/>
                  <a:pt x="7" y="53"/>
                </a:cubicBezTo>
                <a:cubicBezTo>
                  <a:pt x="0" y="53"/>
                  <a:pt x="0" y="53"/>
                  <a:pt x="0" y="53"/>
                </a:cubicBezTo>
                <a:cubicBezTo>
                  <a:pt x="0" y="121"/>
                  <a:pt x="0" y="121"/>
                  <a:pt x="0" y="121"/>
                </a:cubicBezTo>
                <a:cubicBezTo>
                  <a:pt x="88" y="121"/>
                  <a:pt x="88" y="121"/>
                  <a:pt x="88" y="121"/>
                </a:cubicBezTo>
                <a:cubicBezTo>
                  <a:pt x="88" y="53"/>
                  <a:pt x="88" y="53"/>
                  <a:pt x="88" y="53"/>
                </a:cubicBezTo>
                <a:cubicBezTo>
                  <a:pt x="81" y="53"/>
                  <a:pt x="81" y="53"/>
                  <a:pt x="81" y="53"/>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grpSp>
        <p:nvGrpSpPr>
          <p:cNvPr id="86" name="Group 85"/>
          <p:cNvGrpSpPr>
            <a:grpSpLocks noChangeAspect="1"/>
          </p:cNvGrpSpPr>
          <p:nvPr/>
        </p:nvGrpSpPr>
        <p:grpSpPr>
          <a:xfrm>
            <a:off x="3587034" y="3743204"/>
            <a:ext cx="457200" cy="457200"/>
            <a:chOff x="3878263" y="2220913"/>
            <a:chExt cx="547687" cy="547687"/>
          </a:xfrm>
          <a:solidFill>
            <a:schemeClr val="bg1"/>
          </a:solidFill>
          <a:effectLst>
            <a:outerShdw blurRad="50800" dist="38100" dir="2700000" algn="tl" rotWithShape="0">
              <a:prstClr val="black">
                <a:alpha val="40000"/>
              </a:prstClr>
            </a:outerShdw>
          </a:effectLst>
        </p:grpSpPr>
        <p:sp>
          <p:nvSpPr>
            <p:cNvPr id="87" name="Freeform 14"/>
            <p:cNvSpPr>
              <a:spLocks/>
            </p:cNvSpPr>
            <p:nvPr/>
          </p:nvSpPr>
          <p:spPr bwMode="auto">
            <a:xfrm>
              <a:off x="4035425" y="2376488"/>
              <a:ext cx="115887" cy="130175"/>
            </a:xfrm>
            <a:custGeom>
              <a:avLst/>
              <a:gdLst/>
              <a:ahLst/>
              <a:cxnLst>
                <a:cxn ang="0">
                  <a:pos x="73" y="63"/>
                </a:cxn>
                <a:cxn ang="0">
                  <a:pos x="53" y="82"/>
                </a:cxn>
                <a:cxn ang="0">
                  <a:pos x="0" y="18"/>
                </a:cxn>
                <a:cxn ang="0">
                  <a:pos x="1" y="0"/>
                </a:cxn>
                <a:cxn ang="0">
                  <a:pos x="21" y="0"/>
                </a:cxn>
                <a:cxn ang="0">
                  <a:pos x="73" y="63"/>
                </a:cxn>
              </a:cxnLst>
              <a:rect l="0" t="0" r="r" b="b"/>
              <a:pathLst>
                <a:path w="73" h="82">
                  <a:moveTo>
                    <a:pt x="73" y="63"/>
                  </a:moveTo>
                  <a:lnTo>
                    <a:pt x="53" y="82"/>
                  </a:lnTo>
                  <a:lnTo>
                    <a:pt x="0" y="18"/>
                  </a:lnTo>
                  <a:lnTo>
                    <a:pt x="1" y="0"/>
                  </a:lnTo>
                  <a:lnTo>
                    <a:pt x="21" y="0"/>
                  </a:lnTo>
                  <a:lnTo>
                    <a:pt x="73" y="6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8" name="Freeform 15"/>
            <p:cNvSpPr>
              <a:spLocks/>
            </p:cNvSpPr>
            <p:nvPr/>
          </p:nvSpPr>
          <p:spPr bwMode="auto">
            <a:xfrm>
              <a:off x="4165600" y="2424113"/>
              <a:ext cx="149225" cy="87312"/>
            </a:xfrm>
            <a:custGeom>
              <a:avLst/>
              <a:gdLst/>
              <a:ahLst/>
              <a:cxnLst>
                <a:cxn ang="0">
                  <a:pos x="10" y="55"/>
                </a:cxn>
                <a:cxn ang="0">
                  <a:pos x="0" y="30"/>
                </a:cxn>
                <a:cxn ang="0">
                  <a:pos x="77" y="0"/>
                </a:cxn>
                <a:cxn ang="0">
                  <a:pos x="94" y="8"/>
                </a:cxn>
                <a:cxn ang="0">
                  <a:pos x="87" y="27"/>
                </a:cxn>
                <a:cxn ang="0">
                  <a:pos x="10" y="55"/>
                </a:cxn>
              </a:cxnLst>
              <a:rect l="0" t="0" r="r" b="b"/>
              <a:pathLst>
                <a:path w="94" h="55">
                  <a:moveTo>
                    <a:pt x="10" y="55"/>
                  </a:moveTo>
                  <a:lnTo>
                    <a:pt x="0" y="30"/>
                  </a:lnTo>
                  <a:lnTo>
                    <a:pt x="77" y="0"/>
                  </a:lnTo>
                  <a:lnTo>
                    <a:pt x="94" y="8"/>
                  </a:lnTo>
                  <a:lnTo>
                    <a:pt x="87" y="27"/>
                  </a:lnTo>
                  <a:lnTo>
                    <a:pt x="10" y="5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9" name="Freeform 16"/>
            <p:cNvSpPr>
              <a:spLocks noEditPoints="1"/>
            </p:cNvSpPr>
            <p:nvPr/>
          </p:nvSpPr>
          <p:spPr bwMode="auto">
            <a:xfrm>
              <a:off x="3878263" y="2220913"/>
              <a:ext cx="547687" cy="547687"/>
            </a:xfrm>
            <a:custGeom>
              <a:avLst/>
              <a:gdLst/>
              <a:ahLst/>
              <a:cxnLst>
                <a:cxn ang="0">
                  <a:pos x="103" y="206"/>
                </a:cxn>
                <a:cxn ang="0">
                  <a:pos x="0" y="103"/>
                </a:cxn>
                <a:cxn ang="0">
                  <a:pos x="103" y="0"/>
                </a:cxn>
                <a:cxn ang="0">
                  <a:pos x="206" y="103"/>
                </a:cxn>
                <a:cxn ang="0">
                  <a:pos x="103" y="206"/>
                </a:cxn>
                <a:cxn ang="0">
                  <a:pos x="103" y="22"/>
                </a:cxn>
                <a:cxn ang="0">
                  <a:pos x="22" y="103"/>
                </a:cxn>
                <a:cxn ang="0">
                  <a:pos x="103" y="184"/>
                </a:cxn>
                <a:cxn ang="0">
                  <a:pos x="184" y="103"/>
                </a:cxn>
                <a:cxn ang="0">
                  <a:pos x="103" y="22"/>
                </a:cxn>
              </a:cxnLst>
              <a:rect l="0" t="0" r="r" b="b"/>
              <a:pathLst>
                <a:path w="206" h="206">
                  <a:moveTo>
                    <a:pt x="103" y="206"/>
                  </a:moveTo>
                  <a:cubicBezTo>
                    <a:pt x="46" y="206"/>
                    <a:pt x="0" y="160"/>
                    <a:pt x="0" y="103"/>
                  </a:cubicBezTo>
                  <a:cubicBezTo>
                    <a:pt x="0" y="46"/>
                    <a:pt x="46" y="0"/>
                    <a:pt x="103" y="0"/>
                  </a:cubicBezTo>
                  <a:cubicBezTo>
                    <a:pt x="160" y="0"/>
                    <a:pt x="206" y="46"/>
                    <a:pt x="206" y="103"/>
                  </a:cubicBezTo>
                  <a:cubicBezTo>
                    <a:pt x="206" y="160"/>
                    <a:pt x="160" y="206"/>
                    <a:pt x="103" y="206"/>
                  </a:cubicBezTo>
                  <a:close/>
                  <a:moveTo>
                    <a:pt x="103" y="22"/>
                  </a:moveTo>
                  <a:cubicBezTo>
                    <a:pt x="58" y="22"/>
                    <a:pt x="22" y="58"/>
                    <a:pt x="22" y="103"/>
                  </a:cubicBezTo>
                  <a:cubicBezTo>
                    <a:pt x="22" y="148"/>
                    <a:pt x="58" y="184"/>
                    <a:pt x="103" y="184"/>
                  </a:cubicBezTo>
                  <a:cubicBezTo>
                    <a:pt x="148" y="184"/>
                    <a:pt x="184" y="148"/>
                    <a:pt x="184" y="103"/>
                  </a:cubicBezTo>
                  <a:cubicBezTo>
                    <a:pt x="184" y="58"/>
                    <a:pt x="148" y="22"/>
                    <a:pt x="103" y="2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0" name="Oval 17"/>
            <p:cNvSpPr>
              <a:spLocks noChangeArrowheads="1"/>
            </p:cNvSpPr>
            <p:nvPr/>
          </p:nvSpPr>
          <p:spPr bwMode="auto">
            <a:xfrm>
              <a:off x="4111625" y="2455863"/>
              <a:ext cx="79375" cy="79375"/>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1" name="Freeform 18"/>
            <p:cNvSpPr>
              <a:spLocks/>
            </p:cNvSpPr>
            <p:nvPr/>
          </p:nvSpPr>
          <p:spPr bwMode="auto">
            <a:xfrm>
              <a:off x="4135438" y="2654300"/>
              <a:ext cx="31750" cy="106362"/>
            </a:xfrm>
            <a:custGeom>
              <a:avLst/>
              <a:gdLst/>
              <a:ahLst/>
              <a:cxnLst>
                <a:cxn ang="0">
                  <a:pos x="12" y="34"/>
                </a:cxn>
                <a:cxn ang="0">
                  <a:pos x="6" y="40"/>
                </a:cxn>
                <a:cxn ang="0">
                  <a:pos x="0" y="34"/>
                </a:cxn>
                <a:cxn ang="0">
                  <a:pos x="0" y="6"/>
                </a:cxn>
                <a:cxn ang="0">
                  <a:pos x="6" y="0"/>
                </a:cxn>
                <a:cxn ang="0">
                  <a:pos x="12" y="6"/>
                </a:cxn>
                <a:cxn ang="0">
                  <a:pos x="12" y="34"/>
                </a:cxn>
              </a:cxnLst>
              <a:rect l="0" t="0" r="r" b="b"/>
              <a:pathLst>
                <a:path w="12" h="40">
                  <a:moveTo>
                    <a:pt x="12" y="34"/>
                  </a:moveTo>
                  <a:cubicBezTo>
                    <a:pt x="12" y="38"/>
                    <a:pt x="9" y="40"/>
                    <a:pt x="6" y="40"/>
                  </a:cubicBezTo>
                  <a:cubicBezTo>
                    <a:pt x="3" y="40"/>
                    <a:pt x="0" y="38"/>
                    <a:pt x="0" y="34"/>
                  </a:cubicBezTo>
                  <a:cubicBezTo>
                    <a:pt x="0" y="6"/>
                    <a:pt x="0" y="6"/>
                    <a:pt x="0" y="6"/>
                  </a:cubicBezTo>
                  <a:cubicBezTo>
                    <a:pt x="0" y="2"/>
                    <a:pt x="3" y="0"/>
                    <a:pt x="6" y="0"/>
                  </a:cubicBezTo>
                  <a:cubicBezTo>
                    <a:pt x="9" y="0"/>
                    <a:pt x="12" y="2"/>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2" name="Freeform 19"/>
            <p:cNvSpPr>
              <a:spLocks/>
            </p:cNvSpPr>
            <p:nvPr/>
          </p:nvSpPr>
          <p:spPr bwMode="auto">
            <a:xfrm>
              <a:off x="4135438" y="2230438"/>
              <a:ext cx="31750" cy="107950"/>
            </a:xfrm>
            <a:custGeom>
              <a:avLst/>
              <a:gdLst/>
              <a:ahLst/>
              <a:cxnLst>
                <a:cxn ang="0">
                  <a:pos x="12" y="34"/>
                </a:cxn>
                <a:cxn ang="0">
                  <a:pos x="6" y="41"/>
                </a:cxn>
                <a:cxn ang="0">
                  <a:pos x="0" y="34"/>
                </a:cxn>
                <a:cxn ang="0">
                  <a:pos x="0" y="6"/>
                </a:cxn>
                <a:cxn ang="0">
                  <a:pos x="6" y="0"/>
                </a:cxn>
                <a:cxn ang="0">
                  <a:pos x="12" y="6"/>
                </a:cxn>
                <a:cxn ang="0">
                  <a:pos x="12" y="34"/>
                </a:cxn>
              </a:cxnLst>
              <a:rect l="0" t="0" r="r" b="b"/>
              <a:pathLst>
                <a:path w="12" h="41">
                  <a:moveTo>
                    <a:pt x="12" y="34"/>
                  </a:moveTo>
                  <a:cubicBezTo>
                    <a:pt x="12" y="38"/>
                    <a:pt x="9" y="41"/>
                    <a:pt x="6" y="41"/>
                  </a:cubicBezTo>
                  <a:cubicBezTo>
                    <a:pt x="3" y="41"/>
                    <a:pt x="0" y="38"/>
                    <a:pt x="0" y="34"/>
                  </a:cubicBezTo>
                  <a:cubicBezTo>
                    <a:pt x="0" y="6"/>
                    <a:pt x="0" y="6"/>
                    <a:pt x="0" y="6"/>
                  </a:cubicBezTo>
                  <a:cubicBezTo>
                    <a:pt x="0" y="3"/>
                    <a:pt x="3" y="0"/>
                    <a:pt x="6" y="0"/>
                  </a:cubicBezTo>
                  <a:cubicBezTo>
                    <a:pt x="9" y="0"/>
                    <a:pt x="12" y="3"/>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3" name="Freeform 20"/>
            <p:cNvSpPr>
              <a:spLocks/>
            </p:cNvSpPr>
            <p:nvPr/>
          </p:nvSpPr>
          <p:spPr bwMode="auto">
            <a:xfrm>
              <a:off x="4308475" y="2479675"/>
              <a:ext cx="109537" cy="31750"/>
            </a:xfrm>
            <a:custGeom>
              <a:avLst/>
              <a:gdLst/>
              <a:ahLst/>
              <a:cxnLst>
                <a:cxn ang="0">
                  <a:pos x="35" y="0"/>
                </a:cxn>
                <a:cxn ang="0">
                  <a:pos x="41" y="6"/>
                </a:cxn>
                <a:cxn ang="0">
                  <a:pos x="35" y="12"/>
                </a:cxn>
                <a:cxn ang="0">
                  <a:pos x="7" y="12"/>
                </a:cxn>
                <a:cxn ang="0">
                  <a:pos x="0" y="6"/>
                </a:cxn>
                <a:cxn ang="0">
                  <a:pos x="7" y="0"/>
                </a:cxn>
                <a:cxn ang="0">
                  <a:pos x="35" y="0"/>
                </a:cxn>
              </a:cxnLst>
              <a:rect l="0" t="0" r="r" b="b"/>
              <a:pathLst>
                <a:path w="41" h="12">
                  <a:moveTo>
                    <a:pt x="35" y="0"/>
                  </a:moveTo>
                  <a:cubicBezTo>
                    <a:pt x="39" y="0"/>
                    <a:pt x="41" y="3"/>
                    <a:pt x="41" y="6"/>
                  </a:cubicBezTo>
                  <a:cubicBezTo>
                    <a:pt x="41" y="10"/>
                    <a:pt x="39" y="12"/>
                    <a:pt x="35" y="12"/>
                  </a:cubicBezTo>
                  <a:cubicBezTo>
                    <a:pt x="7" y="12"/>
                    <a:pt x="7" y="12"/>
                    <a:pt x="7" y="12"/>
                  </a:cubicBezTo>
                  <a:cubicBezTo>
                    <a:pt x="3" y="12"/>
                    <a:pt x="0" y="10"/>
                    <a:pt x="0" y="6"/>
                  </a:cubicBezTo>
                  <a:cubicBezTo>
                    <a:pt x="0" y="3"/>
                    <a:pt x="3" y="0"/>
                    <a:pt x="7" y="0"/>
                  </a:cubicBezTo>
                  <a:lnTo>
                    <a:pt x="35"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4" name="Freeform 21"/>
            <p:cNvSpPr>
              <a:spLocks/>
            </p:cNvSpPr>
            <p:nvPr/>
          </p:nvSpPr>
          <p:spPr bwMode="auto">
            <a:xfrm>
              <a:off x="3886200" y="2479675"/>
              <a:ext cx="107950" cy="31750"/>
            </a:xfrm>
            <a:custGeom>
              <a:avLst/>
              <a:gdLst/>
              <a:ahLst/>
              <a:cxnLst>
                <a:cxn ang="0">
                  <a:pos x="34" y="0"/>
                </a:cxn>
                <a:cxn ang="0">
                  <a:pos x="41" y="6"/>
                </a:cxn>
                <a:cxn ang="0">
                  <a:pos x="34" y="12"/>
                </a:cxn>
                <a:cxn ang="0">
                  <a:pos x="6" y="12"/>
                </a:cxn>
                <a:cxn ang="0">
                  <a:pos x="0" y="6"/>
                </a:cxn>
                <a:cxn ang="0">
                  <a:pos x="6" y="0"/>
                </a:cxn>
                <a:cxn ang="0">
                  <a:pos x="34" y="0"/>
                </a:cxn>
              </a:cxnLst>
              <a:rect l="0" t="0" r="r" b="b"/>
              <a:pathLst>
                <a:path w="41" h="12">
                  <a:moveTo>
                    <a:pt x="34" y="0"/>
                  </a:moveTo>
                  <a:cubicBezTo>
                    <a:pt x="38" y="0"/>
                    <a:pt x="41" y="3"/>
                    <a:pt x="41" y="6"/>
                  </a:cubicBezTo>
                  <a:cubicBezTo>
                    <a:pt x="41" y="10"/>
                    <a:pt x="38" y="12"/>
                    <a:pt x="34" y="12"/>
                  </a:cubicBezTo>
                  <a:cubicBezTo>
                    <a:pt x="6" y="12"/>
                    <a:pt x="6" y="12"/>
                    <a:pt x="6" y="12"/>
                  </a:cubicBezTo>
                  <a:cubicBezTo>
                    <a:pt x="2" y="12"/>
                    <a:pt x="0" y="10"/>
                    <a:pt x="0" y="6"/>
                  </a:cubicBezTo>
                  <a:cubicBezTo>
                    <a:pt x="0" y="3"/>
                    <a:pt x="2" y="0"/>
                    <a:pt x="6" y="0"/>
                  </a:cubicBezTo>
                  <a:lnTo>
                    <a:pt x="34"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95" name="Group 94"/>
          <p:cNvGrpSpPr>
            <a:grpSpLocks noChangeAspect="1"/>
          </p:cNvGrpSpPr>
          <p:nvPr/>
        </p:nvGrpSpPr>
        <p:grpSpPr>
          <a:xfrm>
            <a:off x="5152829" y="3698809"/>
            <a:ext cx="371061" cy="457200"/>
            <a:chOff x="4598988" y="3263900"/>
            <a:chExt cx="444500" cy="547688"/>
          </a:xfrm>
          <a:solidFill>
            <a:schemeClr val="bg1"/>
          </a:solidFill>
          <a:effectLst>
            <a:outerShdw blurRad="50800" dist="38100" dir="2700000" algn="tl" rotWithShape="0">
              <a:prstClr val="black">
                <a:alpha val="40000"/>
              </a:prstClr>
            </a:outerShdw>
          </a:effectLst>
        </p:grpSpPr>
        <p:sp>
          <p:nvSpPr>
            <p:cNvPr id="96" name="Freeform 9"/>
            <p:cNvSpPr>
              <a:spLocks/>
            </p:cNvSpPr>
            <p:nvPr/>
          </p:nvSpPr>
          <p:spPr bwMode="auto">
            <a:xfrm>
              <a:off x="4598988" y="3465513"/>
              <a:ext cx="444500" cy="263525"/>
            </a:xfrm>
            <a:custGeom>
              <a:avLst/>
              <a:gdLst/>
              <a:ahLst/>
              <a:cxnLst>
                <a:cxn ang="0">
                  <a:pos x="83" y="99"/>
                </a:cxn>
                <a:cxn ang="0">
                  <a:pos x="0" y="11"/>
                </a:cxn>
                <a:cxn ang="0">
                  <a:pos x="11" y="0"/>
                </a:cxn>
                <a:cxn ang="0">
                  <a:pos x="22" y="11"/>
                </a:cxn>
                <a:cxn ang="0">
                  <a:pos x="83" y="76"/>
                </a:cxn>
                <a:cxn ang="0">
                  <a:pos x="145" y="11"/>
                </a:cxn>
                <a:cxn ang="0">
                  <a:pos x="156" y="0"/>
                </a:cxn>
                <a:cxn ang="0">
                  <a:pos x="167" y="11"/>
                </a:cxn>
                <a:cxn ang="0">
                  <a:pos x="83" y="99"/>
                </a:cxn>
              </a:cxnLst>
              <a:rect l="0" t="0" r="r" b="b"/>
              <a:pathLst>
                <a:path w="167" h="99">
                  <a:moveTo>
                    <a:pt x="83" y="99"/>
                  </a:moveTo>
                  <a:cubicBezTo>
                    <a:pt x="37" y="99"/>
                    <a:pt x="0" y="59"/>
                    <a:pt x="0" y="11"/>
                  </a:cubicBezTo>
                  <a:cubicBezTo>
                    <a:pt x="0" y="5"/>
                    <a:pt x="5" y="0"/>
                    <a:pt x="11" y="0"/>
                  </a:cubicBezTo>
                  <a:cubicBezTo>
                    <a:pt x="17" y="0"/>
                    <a:pt x="22" y="5"/>
                    <a:pt x="22" y="11"/>
                  </a:cubicBezTo>
                  <a:cubicBezTo>
                    <a:pt x="22" y="47"/>
                    <a:pt x="49" y="76"/>
                    <a:pt x="83" y="76"/>
                  </a:cubicBezTo>
                  <a:cubicBezTo>
                    <a:pt x="117" y="76"/>
                    <a:pt x="145" y="47"/>
                    <a:pt x="145" y="11"/>
                  </a:cubicBezTo>
                  <a:cubicBezTo>
                    <a:pt x="145" y="5"/>
                    <a:pt x="150" y="0"/>
                    <a:pt x="156" y="0"/>
                  </a:cubicBezTo>
                  <a:cubicBezTo>
                    <a:pt x="162" y="0"/>
                    <a:pt x="167" y="5"/>
                    <a:pt x="167" y="11"/>
                  </a:cubicBezTo>
                  <a:cubicBezTo>
                    <a:pt x="167" y="59"/>
                    <a:pt x="130" y="99"/>
                    <a:pt x="83" y="9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7" name="Freeform 10"/>
            <p:cNvSpPr>
              <a:spLocks/>
            </p:cNvSpPr>
            <p:nvPr/>
          </p:nvSpPr>
          <p:spPr bwMode="auto">
            <a:xfrm>
              <a:off x="4724400" y="3263900"/>
              <a:ext cx="193675" cy="374650"/>
            </a:xfrm>
            <a:custGeom>
              <a:avLst/>
              <a:gdLst/>
              <a:ahLst/>
              <a:cxnLst>
                <a:cxn ang="0">
                  <a:pos x="57" y="95"/>
                </a:cxn>
                <a:cxn ang="0">
                  <a:pos x="57" y="75"/>
                </a:cxn>
                <a:cxn ang="0">
                  <a:pos x="73" y="75"/>
                </a:cxn>
                <a:cxn ang="0">
                  <a:pos x="73" y="62"/>
                </a:cxn>
                <a:cxn ang="0">
                  <a:pos x="57" y="62"/>
                </a:cxn>
                <a:cxn ang="0">
                  <a:pos x="57" y="42"/>
                </a:cxn>
                <a:cxn ang="0">
                  <a:pos x="73" y="42"/>
                </a:cxn>
                <a:cxn ang="0">
                  <a:pos x="73" y="36"/>
                </a:cxn>
                <a:cxn ang="0">
                  <a:pos x="36" y="0"/>
                </a:cxn>
                <a:cxn ang="0">
                  <a:pos x="0" y="36"/>
                </a:cxn>
                <a:cxn ang="0">
                  <a:pos x="0" y="42"/>
                </a:cxn>
                <a:cxn ang="0">
                  <a:pos x="15" y="42"/>
                </a:cxn>
                <a:cxn ang="0">
                  <a:pos x="15" y="62"/>
                </a:cxn>
                <a:cxn ang="0">
                  <a:pos x="0" y="62"/>
                </a:cxn>
                <a:cxn ang="0">
                  <a:pos x="0" y="75"/>
                </a:cxn>
                <a:cxn ang="0">
                  <a:pos x="15" y="75"/>
                </a:cxn>
                <a:cxn ang="0">
                  <a:pos x="15" y="95"/>
                </a:cxn>
                <a:cxn ang="0">
                  <a:pos x="0" y="95"/>
                </a:cxn>
                <a:cxn ang="0">
                  <a:pos x="0" y="104"/>
                </a:cxn>
                <a:cxn ang="0">
                  <a:pos x="36" y="141"/>
                </a:cxn>
                <a:cxn ang="0">
                  <a:pos x="73" y="104"/>
                </a:cxn>
                <a:cxn ang="0">
                  <a:pos x="73" y="95"/>
                </a:cxn>
                <a:cxn ang="0">
                  <a:pos x="57" y="95"/>
                </a:cxn>
              </a:cxnLst>
              <a:rect l="0" t="0" r="r" b="b"/>
              <a:pathLst>
                <a:path w="73" h="141">
                  <a:moveTo>
                    <a:pt x="57" y="95"/>
                  </a:moveTo>
                  <a:cubicBezTo>
                    <a:pt x="57" y="75"/>
                    <a:pt x="57" y="75"/>
                    <a:pt x="57" y="75"/>
                  </a:cubicBezTo>
                  <a:cubicBezTo>
                    <a:pt x="73" y="75"/>
                    <a:pt x="73" y="75"/>
                    <a:pt x="73" y="75"/>
                  </a:cubicBezTo>
                  <a:cubicBezTo>
                    <a:pt x="73" y="62"/>
                    <a:pt x="73" y="62"/>
                    <a:pt x="73" y="62"/>
                  </a:cubicBezTo>
                  <a:cubicBezTo>
                    <a:pt x="57" y="62"/>
                    <a:pt x="57" y="62"/>
                    <a:pt x="57" y="62"/>
                  </a:cubicBezTo>
                  <a:cubicBezTo>
                    <a:pt x="57" y="42"/>
                    <a:pt x="57" y="42"/>
                    <a:pt x="57" y="42"/>
                  </a:cubicBezTo>
                  <a:cubicBezTo>
                    <a:pt x="73" y="42"/>
                    <a:pt x="73" y="42"/>
                    <a:pt x="73" y="42"/>
                  </a:cubicBezTo>
                  <a:cubicBezTo>
                    <a:pt x="73" y="36"/>
                    <a:pt x="73" y="36"/>
                    <a:pt x="73" y="36"/>
                  </a:cubicBezTo>
                  <a:cubicBezTo>
                    <a:pt x="73" y="16"/>
                    <a:pt x="57" y="0"/>
                    <a:pt x="36" y="0"/>
                  </a:cubicBezTo>
                  <a:cubicBezTo>
                    <a:pt x="16" y="0"/>
                    <a:pt x="0" y="16"/>
                    <a:pt x="0" y="36"/>
                  </a:cubicBezTo>
                  <a:cubicBezTo>
                    <a:pt x="0" y="42"/>
                    <a:pt x="0" y="42"/>
                    <a:pt x="0" y="42"/>
                  </a:cubicBezTo>
                  <a:cubicBezTo>
                    <a:pt x="15" y="42"/>
                    <a:pt x="15" y="42"/>
                    <a:pt x="15" y="42"/>
                  </a:cubicBezTo>
                  <a:cubicBezTo>
                    <a:pt x="15" y="62"/>
                    <a:pt x="15" y="62"/>
                    <a:pt x="15" y="62"/>
                  </a:cubicBezTo>
                  <a:cubicBezTo>
                    <a:pt x="0" y="62"/>
                    <a:pt x="0" y="62"/>
                    <a:pt x="0" y="62"/>
                  </a:cubicBezTo>
                  <a:cubicBezTo>
                    <a:pt x="0" y="75"/>
                    <a:pt x="0" y="75"/>
                    <a:pt x="0" y="75"/>
                  </a:cubicBezTo>
                  <a:cubicBezTo>
                    <a:pt x="15" y="75"/>
                    <a:pt x="15" y="75"/>
                    <a:pt x="15" y="75"/>
                  </a:cubicBezTo>
                  <a:cubicBezTo>
                    <a:pt x="15" y="95"/>
                    <a:pt x="15" y="95"/>
                    <a:pt x="15" y="95"/>
                  </a:cubicBezTo>
                  <a:cubicBezTo>
                    <a:pt x="0" y="95"/>
                    <a:pt x="0" y="95"/>
                    <a:pt x="0" y="95"/>
                  </a:cubicBezTo>
                  <a:cubicBezTo>
                    <a:pt x="0" y="104"/>
                    <a:pt x="0" y="104"/>
                    <a:pt x="0" y="104"/>
                  </a:cubicBezTo>
                  <a:cubicBezTo>
                    <a:pt x="0" y="125"/>
                    <a:pt x="16" y="141"/>
                    <a:pt x="36" y="141"/>
                  </a:cubicBezTo>
                  <a:cubicBezTo>
                    <a:pt x="57" y="141"/>
                    <a:pt x="73" y="125"/>
                    <a:pt x="73" y="104"/>
                  </a:cubicBezTo>
                  <a:cubicBezTo>
                    <a:pt x="73" y="95"/>
                    <a:pt x="73" y="95"/>
                    <a:pt x="73" y="95"/>
                  </a:cubicBezTo>
                  <a:lnTo>
                    <a:pt x="57" y="9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8" name="Rectangle 11"/>
            <p:cNvSpPr>
              <a:spLocks noChangeArrowheads="1"/>
            </p:cNvSpPr>
            <p:nvPr/>
          </p:nvSpPr>
          <p:spPr bwMode="auto">
            <a:xfrm>
              <a:off x="4783138" y="3705225"/>
              <a:ext cx="76200" cy="71437"/>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9" name="Rectangle 12"/>
            <p:cNvSpPr>
              <a:spLocks noChangeArrowheads="1"/>
            </p:cNvSpPr>
            <p:nvPr/>
          </p:nvSpPr>
          <p:spPr bwMode="auto">
            <a:xfrm>
              <a:off x="4684713" y="3757613"/>
              <a:ext cx="271462" cy="539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100" name="Group 99"/>
          <p:cNvGrpSpPr>
            <a:grpSpLocks noChangeAspect="1"/>
          </p:cNvGrpSpPr>
          <p:nvPr/>
        </p:nvGrpSpPr>
        <p:grpSpPr>
          <a:xfrm>
            <a:off x="6688394" y="3743011"/>
            <a:ext cx="271669" cy="457200"/>
            <a:chOff x="533400" y="2800350"/>
            <a:chExt cx="325437" cy="547687"/>
          </a:xfrm>
          <a:solidFill>
            <a:schemeClr val="bg1"/>
          </a:solidFill>
          <a:effectLst>
            <a:outerShdw blurRad="50800" dist="38100" dir="2700000" algn="tl" rotWithShape="0">
              <a:prstClr val="black">
                <a:alpha val="40000"/>
              </a:prstClr>
            </a:outerShdw>
          </a:effectLst>
        </p:grpSpPr>
        <p:sp>
          <p:nvSpPr>
            <p:cNvPr id="101" name="Freeform 30"/>
            <p:cNvSpPr>
              <a:spLocks noEditPoints="1"/>
            </p:cNvSpPr>
            <p:nvPr/>
          </p:nvSpPr>
          <p:spPr bwMode="auto">
            <a:xfrm>
              <a:off x="533400" y="2800350"/>
              <a:ext cx="325437" cy="547687"/>
            </a:xfrm>
            <a:custGeom>
              <a:avLst/>
              <a:gdLst/>
              <a:ahLst/>
              <a:cxnLst>
                <a:cxn ang="0">
                  <a:pos x="104" y="0"/>
                </a:cxn>
                <a:cxn ang="0">
                  <a:pos x="18" y="0"/>
                </a:cxn>
                <a:cxn ang="0">
                  <a:pos x="0" y="17"/>
                </a:cxn>
                <a:cxn ang="0">
                  <a:pos x="0" y="189"/>
                </a:cxn>
                <a:cxn ang="0">
                  <a:pos x="18" y="206"/>
                </a:cxn>
                <a:cxn ang="0">
                  <a:pos x="104" y="206"/>
                </a:cxn>
                <a:cxn ang="0">
                  <a:pos x="122" y="189"/>
                </a:cxn>
                <a:cxn ang="0">
                  <a:pos x="122" y="17"/>
                </a:cxn>
                <a:cxn ang="0">
                  <a:pos x="104" y="0"/>
                </a:cxn>
                <a:cxn ang="0">
                  <a:pos x="47" y="12"/>
                </a:cxn>
                <a:cxn ang="0">
                  <a:pos x="75" y="12"/>
                </a:cxn>
                <a:cxn ang="0">
                  <a:pos x="77" y="15"/>
                </a:cxn>
                <a:cxn ang="0">
                  <a:pos x="75" y="18"/>
                </a:cxn>
                <a:cxn ang="0">
                  <a:pos x="47" y="18"/>
                </a:cxn>
                <a:cxn ang="0">
                  <a:pos x="45" y="15"/>
                </a:cxn>
                <a:cxn ang="0">
                  <a:pos x="47" y="12"/>
                </a:cxn>
                <a:cxn ang="0">
                  <a:pos x="61" y="203"/>
                </a:cxn>
                <a:cxn ang="0">
                  <a:pos x="53" y="196"/>
                </a:cxn>
                <a:cxn ang="0">
                  <a:pos x="61" y="188"/>
                </a:cxn>
                <a:cxn ang="0">
                  <a:pos x="69" y="196"/>
                </a:cxn>
                <a:cxn ang="0">
                  <a:pos x="61" y="203"/>
                </a:cxn>
                <a:cxn ang="0">
                  <a:pos x="109" y="181"/>
                </a:cxn>
                <a:cxn ang="0">
                  <a:pos x="13" y="181"/>
                </a:cxn>
                <a:cxn ang="0">
                  <a:pos x="13" y="25"/>
                </a:cxn>
                <a:cxn ang="0">
                  <a:pos x="109" y="25"/>
                </a:cxn>
                <a:cxn ang="0">
                  <a:pos x="109" y="181"/>
                </a:cxn>
              </a:cxnLst>
              <a:rect l="0" t="0" r="r" b="b"/>
              <a:pathLst>
                <a:path w="122" h="206">
                  <a:moveTo>
                    <a:pt x="104" y="0"/>
                  </a:moveTo>
                  <a:cubicBezTo>
                    <a:pt x="18" y="0"/>
                    <a:pt x="18" y="0"/>
                    <a:pt x="18" y="0"/>
                  </a:cubicBezTo>
                  <a:cubicBezTo>
                    <a:pt x="8" y="0"/>
                    <a:pt x="0" y="8"/>
                    <a:pt x="0" y="17"/>
                  </a:cubicBezTo>
                  <a:cubicBezTo>
                    <a:pt x="0" y="189"/>
                    <a:pt x="0" y="189"/>
                    <a:pt x="0" y="189"/>
                  </a:cubicBezTo>
                  <a:cubicBezTo>
                    <a:pt x="0" y="199"/>
                    <a:pt x="8" y="206"/>
                    <a:pt x="18" y="206"/>
                  </a:cubicBezTo>
                  <a:cubicBezTo>
                    <a:pt x="104" y="206"/>
                    <a:pt x="104" y="206"/>
                    <a:pt x="104" y="206"/>
                  </a:cubicBezTo>
                  <a:cubicBezTo>
                    <a:pt x="114" y="206"/>
                    <a:pt x="122" y="199"/>
                    <a:pt x="122" y="189"/>
                  </a:cubicBezTo>
                  <a:cubicBezTo>
                    <a:pt x="122" y="17"/>
                    <a:pt x="122" y="17"/>
                    <a:pt x="122" y="17"/>
                  </a:cubicBezTo>
                  <a:cubicBezTo>
                    <a:pt x="122" y="8"/>
                    <a:pt x="114" y="0"/>
                    <a:pt x="104" y="0"/>
                  </a:cubicBezTo>
                  <a:close/>
                  <a:moveTo>
                    <a:pt x="47" y="12"/>
                  </a:moveTo>
                  <a:cubicBezTo>
                    <a:pt x="75" y="12"/>
                    <a:pt x="75" y="12"/>
                    <a:pt x="75" y="12"/>
                  </a:cubicBezTo>
                  <a:cubicBezTo>
                    <a:pt x="76" y="12"/>
                    <a:pt x="77" y="14"/>
                    <a:pt x="77" y="15"/>
                  </a:cubicBezTo>
                  <a:cubicBezTo>
                    <a:pt x="77" y="17"/>
                    <a:pt x="76" y="18"/>
                    <a:pt x="75" y="18"/>
                  </a:cubicBezTo>
                  <a:cubicBezTo>
                    <a:pt x="47" y="18"/>
                    <a:pt x="47" y="18"/>
                    <a:pt x="47" y="18"/>
                  </a:cubicBezTo>
                  <a:cubicBezTo>
                    <a:pt x="46" y="18"/>
                    <a:pt x="45" y="17"/>
                    <a:pt x="45" y="15"/>
                  </a:cubicBezTo>
                  <a:cubicBezTo>
                    <a:pt x="45" y="14"/>
                    <a:pt x="46" y="12"/>
                    <a:pt x="47" y="12"/>
                  </a:cubicBezTo>
                  <a:close/>
                  <a:moveTo>
                    <a:pt x="61" y="203"/>
                  </a:moveTo>
                  <a:cubicBezTo>
                    <a:pt x="57" y="203"/>
                    <a:pt x="53" y="200"/>
                    <a:pt x="53" y="196"/>
                  </a:cubicBezTo>
                  <a:cubicBezTo>
                    <a:pt x="53" y="191"/>
                    <a:pt x="57" y="188"/>
                    <a:pt x="61" y="188"/>
                  </a:cubicBezTo>
                  <a:cubicBezTo>
                    <a:pt x="65" y="188"/>
                    <a:pt x="69" y="191"/>
                    <a:pt x="69" y="196"/>
                  </a:cubicBezTo>
                  <a:cubicBezTo>
                    <a:pt x="69" y="200"/>
                    <a:pt x="65" y="203"/>
                    <a:pt x="61" y="203"/>
                  </a:cubicBezTo>
                  <a:close/>
                  <a:moveTo>
                    <a:pt x="109" y="181"/>
                  </a:moveTo>
                  <a:cubicBezTo>
                    <a:pt x="13" y="181"/>
                    <a:pt x="13" y="181"/>
                    <a:pt x="13" y="181"/>
                  </a:cubicBezTo>
                  <a:cubicBezTo>
                    <a:pt x="13" y="25"/>
                    <a:pt x="13" y="25"/>
                    <a:pt x="13" y="25"/>
                  </a:cubicBezTo>
                  <a:cubicBezTo>
                    <a:pt x="109" y="25"/>
                    <a:pt x="109" y="25"/>
                    <a:pt x="109" y="25"/>
                  </a:cubicBezTo>
                  <a:lnTo>
                    <a:pt x="109" y="181"/>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2" name="Rectangle 31"/>
            <p:cNvSpPr>
              <a:spLocks noChangeArrowheads="1"/>
            </p:cNvSpPr>
            <p:nvPr/>
          </p:nvSpPr>
          <p:spPr bwMode="auto">
            <a:xfrm>
              <a:off x="600075" y="3140075"/>
              <a:ext cx="42862" cy="1174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3" name="Rectangle 32"/>
            <p:cNvSpPr>
              <a:spLocks noChangeArrowheads="1"/>
            </p:cNvSpPr>
            <p:nvPr/>
          </p:nvSpPr>
          <p:spPr bwMode="auto">
            <a:xfrm>
              <a:off x="674687" y="3095625"/>
              <a:ext cx="42862" cy="16192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4" name="Rectangle 33"/>
            <p:cNvSpPr>
              <a:spLocks noChangeArrowheads="1"/>
            </p:cNvSpPr>
            <p:nvPr/>
          </p:nvSpPr>
          <p:spPr bwMode="auto">
            <a:xfrm>
              <a:off x="749300" y="3049587"/>
              <a:ext cx="42862" cy="207962"/>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pic>
        <p:nvPicPr>
          <p:cNvPr id="49" name="Picture 48">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7485525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2"/>
                                        </p:tgtEl>
                                        <p:attrNameLst>
                                          <p:attrName>style.visibility</p:attrName>
                                        </p:attrNameLst>
                                      </p:cBhvr>
                                      <p:to>
                                        <p:strVal val="visible"/>
                                      </p:to>
                                    </p:set>
                                    <p:animEffect transition="in" filter="wipe(left)">
                                      <p:cBhvr>
                                        <p:cTn id="7" dur="750"/>
                                        <p:tgtEl>
                                          <p:spTgt spid="42"/>
                                        </p:tgtEl>
                                      </p:cBhvr>
                                    </p:animEffect>
                                  </p:childTnLst>
                                </p:cTn>
                              </p:par>
                            </p:childTnLst>
                          </p:cTn>
                        </p:par>
                        <p:par>
                          <p:cTn id="8" fill="hold">
                            <p:stCondLst>
                              <p:cond delay="750"/>
                            </p:stCondLst>
                            <p:childTnLst>
                              <p:par>
                                <p:cTn id="9" presetID="37" presetClass="entr" presetSubtype="0" fill="hold" grpId="0" nodeType="afterEffect">
                                  <p:stCondLst>
                                    <p:cond delay="0"/>
                                  </p:stCondLst>
                                  <p:childTnLst>
                                    <p:set>
                                      <p:cBhvr>
                                        <p:cTn id="10" dur="1" fill="hold">
                                          <p:stCondLst>
                                            <p:cond delay="0"/>
                                          </p:stCondLst>
                                        </p:cTn>
                                        <p:tgtEl>
                                          <p:spTgt spid="9234"/>
                                        </p:tgtEl>
                                        <p:attrNameLst>
                                          <p:attrName>style.visibility</p:attrName>
                                        </p:attrNameLst>
                                      </p:cBhvr>
                                      <p:to>
                                        <p:strVal val="visible"/>
                                      </p:to>
                                    </p:set>
                                    <p:animEffect transition="in" filter="fade">
                                      <p:cBhvr>
                                        <p:cTn id="11" dur="1000"/>
                                        <p:tgtEl>
                                          <p:spTgt spid="9234"/>
                                        </p:tgtEl>
                                      </p:cBhvr>
                                    </p:animEffect>
                                    <p:anim calcmode="lin" valueType="num">
                                      <p:cBhvr>
                                        <p:cTn id="12" dur="1000" fill="hold"/>
                                        <p:tgtEl>
                                          <p:spTgt spid="9234"/>
                                        </p:tgtEl>
                                        <p:attrNameLst>
                                          <p:attrName>ppt_x</p:attrName>
                                        </p:attrNameLst>
                                      </p:cBhvr>
                                      <p:tavLst>
                                        <p:tav tm="0">
                                          <p:val>
                                            <p:strVal val="#ppt_x"/>
                                          </p:val>
                                        </p:tav>
                                        <p:tav tm="100000">
                                          <p:val>
                                            <p:strVal val="#ppt_x"/>
                                          </p:val>
                                        </p:tav>
                                      </p:tavLst>
                                    </p:anim>
                                    <p:anim calcmode="lin" valueType="num">
                                      <p:cBhvr>
                                        <p:cTn id="13" dur="900" decel="100000" fill="hold"/>
                                        <p:tgtEl>
                                          <p:spTgt spid="9234"/>
                                        </p:tgtEl>
                                        <p:attrNameLst>
                                          <p:attrName>ppt_y</p:attrName>
                                        </p:attrNameLst>
                                      </p:cBhvr>
                                      <p:tavLst>
                                        <p:tav tm="0">
                                          <p:val>
                                            <p:strVal val="#ppt_y+1"/>
                                          </p:val>
                                        </p:tav>
                                        <p:tav tm="100000">
                                          <p:val>
                                            <p:strVal val="#ppt_y-.03"/>
                                          </p:val>
                                        </p:tav>
                                      </p:tavLst>
                                    </p:anim>
                                    <p:anim calcmode="lin" valueType="num">
                                      <p:cBhvr>
                                        <p:cTn id="14" dur="100" accel="100000" fill="hold">
                                          <p:stCondLst>
                                            <p:cond delay="900"/>
                                          </p:stCondLst>
                                        </p:cTn>
                                        <p:tgtEl>
                                          <p:spTgt spid="9234"/>
                                        </p:tgtEl>
                                        <p:attrNameLst>
                                          <p:attrName>ppt_y</p:attrName>
                                        </p:attrNameLst>
                                      </p:cBhvr>
                                      <p:tavLst>
                                        <p:tav tm="0">
                                          <p:val>
                                            <p:strVal val="#ppt_y-.03"/>
                                          </p:val>
                                        </p:tav>
                                        <p:tav tm="100000">
                                          <p:val>
                                            <p:strVal val="#ppt_y"/>
                                          </p:val>
                                        </p:tav>
                                      </p:tavLst>
                                    </p:anim>
                                  </p:childTnLst>
                                </p:cTn>
                              </p:par>
                            </p:childTnLst>
                          </p:cTn>
                        </p:par>
                        <p:par>
                          <p:cTn id="15" fill="hold">
                            <p:stCondLst>
                              <p:cond delay="1750"/>
                            </p:stCondLst>
                            <p:childTnLst>
                              <p:par>
                                <p:cTn id="16" presetID="23" presetClass="entr" presetSubtype="36" fill="hold" grpId="0" nodeType="afterEffect">
                                  <p:stCondLst>
                                    <p:cond delay="0"/>
                                  </p:stCondLst>
                                  <p:childTnLst>
                                    <p:set>
                                      <p:cBhvr>
                                        <p:cTn id="17" dur="1" fill="hold">
                                          <p:stCondLst>
                                            <p:cond delay="0"/>
                                          </p:stCondLst>
                                        </p:cTn>
                                        <p:tgtEl>
                                          <p:spTgt spid="84"/>
                                        </p:tgtEl>
                                        <p:attrNameLst>
                                          <p:attrName>style.visibility</p:attrName>
                                        </p:attrNameLst>
                                      </p:cBhvr>
                                      <p:to>
                                        <p:strVal val="visible"/>
                                      </p:to>
                                    </p:set>
                                    <p:anim calcmode="lin" valueType="num">
                                      <p:cBhvr>
                                        <p:cTn id="18" dur="500" fill="hold"/>
                                        <p:tgtEl>
                                          <p:spTgt spid="84"/>
                                        </p:tgtEl>
                                        <p:attrNameLst>
                                          <p:attrName>ppt_w</p:attrName>
                                        </p:attrNameLst>
                                      </p:cBhvr>
                                      <p:tavLst>
                                        <p:tav tm="0">
                                          <p:val>
                                            <p:strVal val="(6*min(max(#ppt_w*#ppt_h,.3),1)-7.4)/-.7*#ppt_w"/>
                                          </p:val>
                                        </p:tav>
                                        <p:tav tm="100000">
                                          <p:val>
                                            <p:strVal val="#ppt_w"/>
                                          </p:val>
                                        </p:tav>
                                      </p:tavLst>
                                    </p:anim>
                                    <p:anim calcmode="lin" valueType="num">
                                      <p:cBhvr>
                                        <p:cTn id="19" dur="500" fill="hold"/>
                                        <p:tgtEl>
                                          <p:spTgt spid="84"/>
                                        </p:tgtEl>
                                        <p:attrNameLst>
                                          <p:attrName>ppt_h</p:attrName>
                                        </p:attrNameLst>
                                      </p:cBhvr>
                                      <p:tavLst>
                                        <p:tav tm="0">
                                          <p:val>
                                            <p:strVal val="(6*min(max(#ppt_w*#ppt_h,.3),1)-7.4)/-.7*#ppt_h"/>
                                          </p:val>
                                        </p:tav>
                                        <p:tav tm="100000">
                                          <p:val>
                                            <p:strVal val="#ppt_h"/>
                                          </p:val>
                                        </p:tav>
                                      </p:tavLst>
                                    </p:anim>
                                    <p:anim calcmode="lin" valueType="num">
                                      <p:cBhvr>
                                        <p:cTn id="20" dur="500" fill="hold"/>
                                        <p:tgtEl>
                                          <p:spTgt spid="84"/>
                                        </p:tgtEl>
                                        <p:attrNameLst>
                                          <p:attrName>ppt_x</p:attrName>
                                        </p:attrNameLst>
                                      </p:cBhvr>
                                      <p:tavLst>
                                        <p:tav tm="0">
                                          <p:val>
                                            <p:fltVal val="0.5"/>
                                          </p:val>
                                        </p:tav>
                                        <p:tav tm="100000">
                                          <p:val>
                                            <p:strVal val="#ppt_x"/>
                                          </p:val>
                                        </p:tav>
                                      </p:tavLst>
                                    </p:anim>
                                    <p:anim calcmode="lin" valueType="num">
                                      <p:cBhvr>
                                        <p:cTn id="21" dur="500" fill="hold"/>
                                        <p:tgtEl>
                                          <p:spTgt spid="84"/>
                                        </p:tgtEl>
                                        <p:attrNameLst>
                                          <p:attrName>ppt_y</p:attrName>
                                        </p:attrNameLst>
                                      </p:cBhvr>
                                      <p:tavLst>
                                        <p:tav tm="0">
                                          <p:val>
                                            <p:strVal val="1+(6*min(max(#ppt_w*#ppt_h,.3),1)-7.4)/-.7*#ppt_h/2"/>
                                          </p:val>
                                        </p:tav>
                                        <p:tav tm="100000">
                                          <p:val>
                                            <p:strVal val="#ppt_y"/>
                                          </p:val>
                                        </p:tav>
                                      </p:tavLst>
                                    </p:anim>
                                  </p:childTnLst>
                                </p:cTn>
                              </p:par>
                            </p:childTnLst>
                          </p:cTn>
                        </p:par>
                        <p:par>
                          <p:cTn id="22" fill="hold">
                            <p:stCondLst>
                              <p:cond delay="2250"/>
                            </p:stCondLst>
                            <p:childTnLst>
                              <p:par>
                                <p:cTn id="23" presetID="22" presetClass="entr" presetSubtype="8" fill="hold" nodeType="afterEffect">
                                  <p:stCondLst>
                                    <p:cond delay="0"/>
                                  </p:stCondLst>
                                  <p:childTnLst>
                                    <p:set>
                                      <p:cBhvr>
                                        <p:cTn id="24" dur="1" fill="hold">
                                          <p:stCondLst>
                                            <p:cond delay="0"/>
                                          </p:stCondLst>
                                        </p:cTn>
                                        <p:tgtEl>
                                          <p:spTgt spid="48"/>
                                        </p:tgtEl>
                                        <p:attrNameLst>
                                          <p:attrName>style.visibility</p:attrName>
                                        </p:attrNameLst>
                                      </p:cBhvr>
                                      <p:to>
                                        <p:strVal val="visible"/>
                                      </p:to>
                                    </p:set>
                                    <p:animEffect transition="in" filter="wipe(left)">
                                      <p:cBhvr>
                                        <p:cTn id="25" dur="500"/>
                                        <p:tgtEl>
                                          <p:spTgt spid="48"/>
                                        </p:tgtEl>
                                      </p:cBhvr>
                                    </p:animEffect>
                                  </p:childTnLst>
                                </p:cTn>
                              </p:par>
                            </p:childTnLst>
                          </p:cTn>
                        </p:par>
                        <p:par>
                          <p:cTn id="26" fill="hold">
                            <p:stCondLst>
                              <p:cond delay="2750"/>
                            </p:stCondLst>
                            <p:childTnLst>
                              <p:par>
                                <p:cTn id="27" presetID="37" presetClass="entr" presetSubtype="0" fill="hold" grpId="0" nodeType="afterEffect">
                                  <p:stCondLst>
                                    <p:cond delay="0"/>
                                  </p:stCondLst>
                                  <p:childTnLst>
                                    <p:set>
                                      <p:cBhvr>
                                        <p:cTn id="28" dur="1" fill="hold">
                                          <p:stCondLst>
                                            <p:cond delay="0"/>
                                          </p:stCondLst>
                                        </p:cTn>
                                        <p:tgtEl>
                                          <p:spTgt spid="9224"/>
                                        </p:tgtEl>
                                        <p:attrNameLst>
                                          <p:attrName>style.visibility</p:attrName>
                                        </p:attrNameLst>
                                      </p:cBhvr>
                                      <p:to>
                                        <p:strVal val="visible"/>
                                      </p:to>
                                    </p:set>
                                    <p:animEffect transition="in" filter="fade">
                                      <p:cBhvr>
                                        <p:cTn id="29" dur="1000"/>
                                        <p:tgtEl>
                                          <p:spTgt spid="9224"/>
                                        </p:tgtEl>
                                      </p:cBhvr>
                                    </p:animEffect>
                                    <p:anim calcmode="lin" valueType="num">
                                      <p:cBhvr>
                                        <p:cTn id="30" dur="1000" fill="hold"/>
                                        <p:tgtEl>
                                          <p:spTgt spid="9224"/>
                                        </p:tgtEl>
                                        <p:attrNameLst>
                                          <p:attrName>ppt_x</p:attrName>
                                        </p:attrNameLst>
                                      </p:cBhvr>
                                      <p:tavLst>
                                        <p:tav tm="0">
                                          <p:val>
                                            <p:strVal val="#ppt_x"/>
                                          </p:val>
                                        </p:tav>
                                        <p:tav tm="100000">
                                          <p:val>
                                            <p:strVal val="#ppt_x"/>
                                          </p:val>
                                        </p:tav>
                                      </p:tavLst>
                                    </p:anim>
                                    <p:anim calcmode="lin" valueType="num">
                                      <p:cBhvr>
                                        <p:cTn id="31" dur="900" decel="100000" fill="hold"/>
                                        <p:tgtEl>
                                          <p:spTgt spid="9224"/>
                                        </p:tgtEl>
                                        <p:attrNameLst>
                                          <p:attrName>ppt_y</p:attrName>
                                        </p:attrNameLst>
                                      </p:cBhvr>
                                      <p:tavLst>
                                        <p:tav tm="0">
                                          <p:val>
                                            <p:strVal val="#ppt_y+1"/>
                                          </p:val>
                                        </p:tav>
                                        <p:tav tm="100000">
                                          <p:val>
                                            <p:strVal val="#ppt_y-.03"/>
                                          </p:val>
                                        </p:tav>
                                      </p:tavLst>
                                    </p:anim>
                                    <p:anim calcmode="lin" valueType="num">
                                      <p:cBhvr>
                                        <p:cTn id="32" dur="100" accel="100000" fill="hold">
                                          <p:stCondLst>
                                            <p:cond delay="900"/>
                                          </p:stCondLst>
                                        </p:cTn>
                                        <p:tgtEl>
                                          <p:spTgt spid="9224"/>
                                        </p:tgtEl>
                                        <p:attrNameLst>
                                          <p:attrName>ppt_y</p:attrName>
                                        </p:attrNameLst>
                                      </p:cBhvr>
                                      <p:tavLst>
                                        <p:tav tm="0">
                                          <p:val>
                                            <p:strVal val="#ppt_y-.03"/>
                                          </p:val>
                                        </p:tav>
                                        <p:tav tm="100000">
                                          <p:val>
                                            <p:strVal val="#ppt_y"/>
                                          </p:val>
                                        </p:tav>
                                      </p:tavLst>
                                    </p:anim>
                                  </p:childTnLst>
                                </p:cTn>
                              </p:par>
                            </p:childTnLst>
                          </p:cTn>
                        </p:par>
                        <p:par>
                          <p:cTn id="33" fill="hold">
                            <p:stCondLst>
                              <p:cond delay="3750"/>
                            </p:stCondLst>
                            <p:childTnLst>
                              <p:par>
                                <p:cTn id="34" presetID="23" presetClass="entr" presetSubtype="36" fill="hold" nodeType="afterEffect">
                                  <p:stCondLst>
                                    <p:cond delay="0"/>
                                  </p:stCondLst>
                                  <p:childTnLst>
                                    <p:set>
                                      <p:cBhvr>
                                        <p:cTn id="35" dur="1" fill="hold">
                                          <p:stCondLst>
                                            <p:cond delay="0"/>
                                          </p:stCondLst>
                                        </p:cTn>
                                        <p:tgtEl>
                                          <p:spTgt spid="86"/>
                                        </p:tgtEl>
                                        <p:attrNameLst>
                                          <p:attrName>style.visibility</p:attrName>
                                        </p:attrNameLst>
                                      </p:cBhvr>
                                      <p:to>
                                        <p:strVal val="visible"/>
                                      </p:to>
                                    </p:set>
                                    <p:anim calcmode="lin" valueType="num">
                                      <p:cBhvr>
                                        <p:cTn id="36" dur="500" fill="hold"/>
                                        <p:tgtEl>
                                          <p:spTgt spid="86"/>
                                        </p:tgtEl>
                                        <p:attrNameLst>
                                          <p:attrName>ppt_w</p:attrName>
                                        </p:attrNameLst>
                                      </p:cBhvr>
                                      <p:tavLst>
                                        <p:tav tm="0">
                                          <p:val>
                                            <p:strVal val="(6*min(max(#ppt_w*#ppt_h,.3),1)-7.4)/-.7*#ppt_w"/>
                                          </p:val>
                                        </p:tav>
                                        <p:tav tm="100000">
                                          <p:val>
                                            <p:strVal val="#ppt_w"/>
                                          </p:val>
                                        </p:tav>
                                      </p:tavLst>
                                    </p:anim>
                                    <p:anim calcmode="lin" valueType="num">
                                      <p:cBhvr>
                                        <p:cTn id="37" dur="500" fill="hold"/>
                                        <p:tgtEl>
                                          <p:spTgt spid="86"/>
                                        </p:tgtEl>
                                        <p:attrNameLst>
                                          <p:attrName>ppt_h</p:attrName>
                                        </p:attrNameLst>
                                      </p:cBhvr>
                                      <p:tavLst>
                                        <p:tav tm="0">
                                          <p:val>
                                            <p:strVal val="(6*min(max(#ppt_w*#ppt_h,.3),1)-7.4)/-.7*#ppt_h"/>
                                          </p:val>
                                        </p:tav>
                                        <p:tav tm="100000">
                                          <p:val>
                                            <p:strVal val="#ppt_h"/>
                                          </p:val>
                                        </p:tav>
                                      </p:tavLst>
                                    </p:anim>
                                    <p:anim calcmode="lin" valueType="num">
                                      <p:cBhvr>
                                        <p:cTn id="38" dur="500" fill="hold"/>
                                        <p:tgtEl>
                                          <p:spTgt spid="86"/>
                                        </p:tgtEl>
                                        <p:attrNameLst>
                                          <p:attrName>ppt_x</p:attrName>
                                        </p:attrNameLst>
                                      </p:cBhvr>
                                      <p:tavLst>
                                        <p:tav tm="0">
                                          <p:val>
                                            <p:fltVal val="0.5"/>
                                          </p:val>
                                        </p:tav>
                                        <p:tav tm="100000">
                                          <p:val>
                                            <p:strVal val="#ppt_x"/>
                                          </p:val>
                                        </p:tav>
                                      </p:tavLst>
                                    </p:anim>
                                    <p:anim calcmode="lin" valueType="num">
                                      <p:cBhvr>
                                        <p:cTn id="39" dur="500" fill="hold"/>
                                        <p:tgtEl>
                                          <p:spTgt spid="86"/>
                                        </p:tgtEl>
                                        <p:attrNameLst>
                                          <p:attrName>ppt_y</p:attrName>
                                        </p:attrNameLst>
                                      </p:cBhvr>
                                      <p:tavLst>
                                        <p:tav tm="0">
                                          <p:val>
                                            <p:strVal val="1+(6*min(max(#ppt_w*#ppt_h,.3),1)-7.4)/-.7*#ppt_h/2"/>
                                          </p:val>
                                        </p:tav>
                                        <p:tav tm="100000">
                                          <p:val>
                                            <p:strVal val="#ppt_y"/>
                                          </p:val>
                                        </p:tav>
                                      </p:tavLst>
                                    </p:anim>
                                  </p:childTnLst>
                                </p:cTn>
                              </p:par>
                            </p:childTnLst>
                          </p:cTn>
                        </p:par>
                        <p:par>
                          <p:cTn id="40" fill="hold">
                            <p:stCondLst>
                              <p:cond delay="4250"/>
                            </p:stCondLst>
                            <p:childTnLst>
                              <p:par>
                                <p:cTn id="41" presetID="22" presetClass="entr" presetSubtype="8" fill="hold" nodeType="afterEffect">
                                  <p:stCondLst>
                                    <p:cond delay="0"/>
                                  </p:stCondLst>
                                  <p:childTnLst>
                                    <p:set>
                                      <p:cBhvr>
                                        <p:cTn id="42" dur="1" fill="hold">
                                          <p:stCondLst>
                                            <p:cond delay="0"/>
                                          </p:stCondLst>
                                        </p:cTn>
                                        <p:tgtEl>
                                          <p:spTgt spid="77"/>
                                        </p:tgtEl>
                                        <p:attrNameLst>
                                          <p:attrName>style.visibility</p:attrName>
                                        </p:attrNameLst>
                                      </p:cBhvr>
                                      <p:to>
                                        <p:strVal val="visible"/>
                                      </p:to>
                                    </p:set>
                                    <p:animEffect transition="in" filter="wipe(left)">
                                      <p:cBhvr>
                                        <p:cTn id="43" dur="500"/>
                                        <p:tgtEl>
                                          <p:spTgt spid="77"/>
                                        </p:tgtEl>
                                      </p:cBhvr>
                                    </p:animEffect>
                                  </p:childTnLst>
                                </p:cTn>
                              </p:par>
                            </p:childTnLst>
                          </p:cTn>
                        </p:par>
                        <p:par>
                          <p:cTn id="44" fill="hold">
                            <p:stCondLst>
                              <p:cond delay="4750"/>
                            </p:stCondLst>
                            <p:childTnLst>
                              <p:par>
                                <p:cTn id="45" presetID="37" presetClass="entr" presetSubtype="0" fill="hold" grpId="0" nodeType="afterEffect">
                                  <p:stCondLst>
                                    <p:cond delay="0"/>
                                  </p:stCondLst>
                                  <p:childTnLst>
                                    <p:set>
                                      <p:cBhvr>
                                        <p:cTn id="46" dur="1" fill="hold">
                                          <p:stCondLst>
                                            <p:cond delay="0"/>
                                          </p:stCondLst>
                                        </p:cTn>
                                        <p:tgtEl>
                                          <p:spTgt spid="13"/>
                                        </p:tgtEl>
                                        <p:attrNameLst>
                                          <p:attrName>style.visibility</p:attrName>
                                        </p:attrNameLst>
                                      </p:cBhvr>
                                      <p:to>
                                        <p:strVal val="visible"/>
                                      </p:to>
                                    </p:set>
                                    <p:animEffect transition="in" filter="fade">
                                      <p:cBhvr>
                                        <p:cTn id="47" dur="1000"/>
                                        <p:tgtEl>
                                          <p:spTgt spid="13"/>
                                        </p:tgtEl>
                                      </p:cBhvr>
                                    </p:animEffect>
                                    <p:anim calcmode="lin" valueType="num">
                                      <p:cBhvr>
                                        <p:cTn id="48" dur="1000" fill="hold"/>
                                        <p:tgtEl>
                                          <p:spTgt spid="13"/>
                                        </p:tgtEl>
                                        <p:attrNameLst>
                                          <p:attrName>ppt_x</p:attrName>
                                        </p:attrNameLst>
                                      </p:cBhvr>
                                      <p:tavLst>
                                        <p:tav tm="0">
                                          <p:val>
                                            <p:strVal val="#ppt_x"/>
                                          </p:val>
                                        </p:tav>
                                        <p:tav tm="100000">
                                          <p:val>
                                            <p:strVal val="#ppt_x"/>
                                          </p:val>
                                        </p:tav>
                                      </p:tavLst>
                                    </p:anim>
                                    <p:anim calcmode="lin" valueType="num">
                                      <p:cBhvr>
                                        <p:cTn id="49" dur="900" decel="100000" fill="hold"/>
                                        <p:tgtEl>
                                          <p:spTgt spid="13"/>
                                        </p:tgtEl>
                                        <p:attrNameLst>
                                          <p:attrName>ppt_y</p:attrName>
                                        </p:attrNameLst>
                                      </p:cBhvr>
                                      <p:tavLst>
                                        <p:tav tm="0">
                                          <p:val>
                                            <p:strVal val="#ppt_y+1"/>
                                          </p:val>
                                        </p:tav>
                                        <p:tav tm="100000">
                                          <p:val>
                                            <p:strVal val="#ppt_y-.03"/>
                                          </p:val>
                                        </p:tav>
                                      </p:tavLst>
                                    </p:anim>
                                    <p:anim calcmode="lin" valueType="num">
                                      <p:cBhvr>
                                        <p:cTn id="50" dur="100" accel="100000" fill="hold">
                                          <p:stCondLst>
                                            <p:cond delay="900"/>
                                          </p:stCondLst>
                                        </p:cTn>
                                        <p:tgtEl>
                                          <p:spTgt spid="13"/>
                                        </p:tgtEl>
                                        <p:attrNameLst>
                                          <p:attrName>ppt_y</p:attrName>
                                        </p:attrNameLst>
                                      </p:cBhvr>
                                      <p:tavLst>
                                        <p:tav tm="0">
                                          <p:val>
                                            <p:strVal val="#ppt_y-.03"/>
                                          </p:val>
                                        </p:tav>
                                        <p:tav tm="100000">
                                          <p:val>
                                            <p:strVal val="#ppt_y"/>
                                          </p:val>
                                        </p:tav>
                                      </p:tavLst>
                                    </p:anim>
                                  </p:childTnLst>
                                </p:cTn>
                              </p:par>
                            </p:childTnLst>
                          </p:cTn>
                        </p:par>
                        <p:par>
                          <p:cTn id="51" fill="hold">
                            <p:stCondLst>
                              <p:cond delay="5750"/>
                            </p:stCondLst>
                            <p:childTnLst>
                              <p:par>
                                <p:cTn id="52" presetID="23" presetClass="entr" presetSubtype="36" fill="hold" nodeType="afterEffect">
                                  <p:stCondLst>
                                    <p:cond delay="0"/>
                                  </p:stCondLst>
                                  <p:childTnLst>
                                    <p:set>
                                      <p:cBhvr>
                                        <p:cTn id="53" dur="1" fill="hold">
                                          <p:stCondLst>
                                            <p:cond delay="0"/>
                                          </p:stCondLst>
                                        </p:cTn>
                                        <p:tgtEl>
                                          <p:spTgt spid="95"/>
                                        </p:tgtEl>
                                        <p:attrNameLst>
                                          <p:attrName>style.visibility</p:attrName>
                                        </p:attrNameLst>
                                      </p:cBhvr>
                                      <p:to>
                                        <p:strVal val="visible"/>
                                      </p:to>
                                    </p:set>
                                    <p:anim calcmode="lin" valueType="num">
                                      <p:cBhvr>
                                        <p:cTn id="54" dur="500" fill="hold"/>
                                        <p:tgtEl>
                                          <p:spTgt spid="95"/>
                                        </p:tgtEl>
                                        <p:attrNameLst>
                                          <p:attrName>ppt_w</p:attrName>
                                        </p:attrNameLst>
                                      </p:cBhvr>
                                      <p:tavLst>
                                        <p:tav tm="0">
                                          <p:val>
                                            <p:strVal val="(6*min(max(#ppt_w*#ppt_h,.3),1)-7.4)/-.7*#ppt_w"/>
                                          </p:val>
                                        </p:tav>
                                        <p:tav tm="100000">
                                          <p:val>
                                            <p:strVal val="#ppt_w"/>
                                          </p:val>
                                        </p:tav>
                                      </p:tavLst>
                                    </p:anim>
                                    <p:anim calcmode="lin" valueType="num">
                                      <p:cBhvr>
                                        <p:cTn id="55" dur="500" fill="hold"/>
                                        <p:tgtEl>
                                          <p:spTgt spid="95"/>
                                        </p:tgtEl>
                                        <p:attrNameLst>
                                          <p:attrName>ppt_h</p:attrName>
                                        </p:attrNameLst>
                                      </p:cBhvr>
                                      <p:tavLst>
                                        <p:tav tm="0">
                                          <p:val>
                                            <p:strVal val="(6*min(max(#ppt_w*#ppt_h,.3),1)-7.4)/-.7*#ppt_h"/>
                                          </p:val>
                                        </p:tav>
                                        <p:tav tm="100000">
                                          <p:val>
                                            <p:strVal val="#ppt_h"/>
                                          </p:val>
                                        </p:tav>
                                      </p:tavLst>
                                    </p:anim>
                                    <p:anim calcmode="lin" valueType="num">
                                      <p:cBhvr>
                                        <p:cTn id="56" dur="500" fill="hold"/>
                                        <p:tgtEl>
                                          <p:spTgt spid="95"/>
                                        </p:tgtEl>
                                        <p:attrNameLst>
                                          <p:attrName>ppt_x</p:attrName>
                                        </p:attrNameLst>
                                      </p:cBhvr>
                                      <p:tavLst>
                                        <p:tav tm="0">
                                          <p:val>
                                            <p:fltVal val="0.5"/>
                                          </p:val>
                                        </p:tav>
                                        <p:tav tm="100000">
                                          <p:val>
                                            <p:strVal val="#ppt_x"/>
                                          </p:val>
                                        </p:tav>
                                      </p:tavLst>
                                    </p:anim>
                                    <p:anim calcmode="lin" valueType="num">
                                      <p:cBhvr>
                                        <p:cTn id="57" dur="500" fill="hold"/>
                                        <p:tgtEl>
                                          <p:spTgt spid="95"/>
                                        </p:tgtEl>
                                        <p:attrNameLst>
                                          <p:attrName>ppt_y</p:attrName>
                                        </p:attrNameLst>
                                      </p:cBhvr>
                                      <p:tavLst>
                                        <p:tav tm="0">
                                          <p:val>
                                            <p:strVal val="1+(6*min(max(#ppt_w*#ppt_h,.3),1)-7.4)/-.7*#ppt_h/2"/>
                                          </p:val>
                                        </p:tav>
                                        <p:tav tm="100000">
                                          <p:val>
                                            <p:strVal val="#ppt_y"/>
                                          </p:val>
                                        </p:tav>
                                      </p:tavLst>
                                    </p:anim>
                                  </p:childTnLst>
                                </p:cTn>
                              </p:par>
                            </p:childTnLst>
                          </p:cTn>
                        </p:par>
                        <p:par>
                          <p:cTn id="58" fill="hold">
                            <p:stCondLst>
                              <p:cond delay="6250"/>
                            </p:stCondLst>
                            <p:childTnLst>
                              <p:par>
                                <p:cTn id="59" presetID="22" presetClass="entr" presetSubtype="8" fill="hold" nodeType="afterEffect">
                                  <p:stCondLst>
                                    <p:cond delay="0"/>
                                  </p:stCondLst>
                                  <p:childTnLst>
                                    <p:set>
                                      <p:cBhvr>
                                        <p:cTn id="60" dur="1" fill="hold">
                                          <p:stCondLst>
                                            <p:cond delay="0"/>
                                          </p:stCondLst>
                                        </p:cTn>
                                        <p:tgtEl>
                                          <p:spTgt spid="71"/>
                                        </p:tgtEl>
                                        <p:attrNameLst>
                                          <p:attrName>style.visibility</p:attrName>
                                        </p:attrNameLst>
                                      </p:cBhvr>
                                      <p:to>
                                        <p:strVal val="visible"/>
                                      </p:to>
                                    </p:set>
                                    <p:animEffect transition="in" filter="wipe(left)">
                                      <p:cBhvr>
                                        <p:cTn id="61" dur="500"/>
                                        <p:tgtEl>
                                          <p:spTgt spid="71"/>
                                        </p:tgtEl>
                                      </p:cBhvr>
                                    </p:animEffect>
                                  </p:childTnLst>
                                </p:cTn>
                              </p:par>
                            </p:childTnLst>
                          </p:cTn>
                        </p:par>
                        <p:par>
                          <p:cTn id="62" fill="hold">
                            <p:stCondLst>
                              <p:cond delay="6750"/>
                            </p:stCondLst>
                            <p:childTnLst>
                              <p:par>
                                <p:cTn id="63" presetID="37" presetClass="entr" presetSubtype="0" fill="hold" grpId="0" nodeType="afterEffect">
                                  <p:stCondLst>
                                    <p:cond delay="0"/>
                                  </p:stCondLst>
                                  <p:childTnLst>
                                    <p:set>
                                      <p:cBhvr>
                                        <p:cTn id="64" dur="1" fill="hold">
                                          <p:stCondLst>
                                            <p:cond delay="0"/>
                                          </p:stCondLst>
                                        </p:cTn>
                                        <p:tgtEl>
                                          <p:spTgt spid="14"/>
                                        </p:tgtEl>
                                        <p:attrNameLst>
                                          <p:attrName>style.visibility</p:attrName>
                                        </p:attrNameLst>
                                      </p:cBhvr>
                                      <p:to>
                                        <p:strVal val="visible"/>
                                      </p:to>
                                    </p:set>
                                    <p:animEffect transition="in" filter="fade">
                                      <p:cBhvr>
                                        <p:cTn id="65" dur="1000"/>
                                        <p:tgtEl>
                                          <p:spTgt spid="14"/>
                                        </p:tgtEl>
                                      </p:cBhvr>
                                    </p:animEffect>
                                    <p:anim calcmode="lin" valueType="num">
                                      <p:cBhvr>
                                        <p:cTn id="66" dur="1000" fill="hold"/>
                                        <p:tgtEl>
                                          <p:spTgt spid="14"/>
                                        </p:tgtEl>
                                        <p:attrNameLst>
                                          <p:attrName>ppt_x</p:attrName>
                                        </p:attrNameLst>
                                      </p:cBhvr>
                                      <p:tavLst>
                                        <p:tav tm="0">
                                          <p:val>
                                            <p:strVal val="#ppt_x"/>
                                          </p:val>
                                        </p:tav>
                                        <p:tav tm="100000">
                                          <p:val>
                                            <p:strVal val="#ppt_x"/>
                                          </p:val>
                                        </p:tav>
                                      </p:tavLst>
                                    </p:anim>
                                    <p:anim calcmode="lin" valueType="num">
                                      <p:cBhvr>
                                        <p:cTn id="67" dur="900" decel="100000" fill="hold"/>
                                        <p:tgtEl>
                                          <p:spTgt spid="14"/>
                                        </p:tgtEl>
                                        <p:attrNameLst>
                                          <p:attrName>ppt_y</p:attrName>
                                        </p:attrNameLst>
                                      </p:cBhvr>
                                      <p:tavLst>
                                        <p:tav tm="0">
                                          <p:val>
                                            <p:strVal val="#ppt_y+1"/>
                                          </p:val>
                                        </p:tav>
                                        <p:tav tm="100000">
                                          <p:val>
                                            <p:strVal val="#ppt_y-.03"/>
                                          </p:val>
                                        </p:tav>
                                      </p:tavLst>
                                    </p:anim>
                                    <p:anim calcmode="lin" valueType="num">
                                      <p:cBhvr>
                                        <p:cTn id="68" dur="100" accel="100000" fill="hold">
                                          <p:stCondLst>
                                            <p:cond delay="900"/>
                                          </p:stCondLst>
                                        </p:cTn>
                                        <p:tgtEl>
                                          <p:spTgt spid="14"/>
                                        </p:tgtEl>
                                        <p:attrNameLst>
                                          <p:attrName>ppt_y</p:attrName>
                                        </p:attrNameLst>
                                      </p:cBhvr>
                                      <p:tavLst>
                                        <p:tav tm="0">
                                          <p:val>
                                            <p:strVal val="#ppt_y-.03"/>
                                          </p:val>
                                        </p:tav>
                                        <p:tav tm="100000">
                                          <p:val>
                                            <p:strVal val="#ppt_y"/>
                                          </p:val>
                                        </p:tav>
                                      </p:tavLst>
                                    </p:anim>
                                  </p:childTnLst>
                                </p:cTn>
                              </p:par>
                            </p:childTnLst>
                          </p:cTn>
                        </p:par>
                        <p:par>
                          <p:cTn id="69" fill="hold">
                            <p:stCondLst>
                              <p:cond delay="7750"/>
                            </p:stCondLst>
                            <p:childTnLst>
                              <p:par>
                                <p:cTn id="70" presetID="23" presetClass="entr" presetSubtype="36" fill="hold" nodeType="afterEffect">
                                  <p:stCondLst>
                                    <p:cond delay="0"/>
                                  </p:stCondLst>
                                  <p:childTnLst>
                                    <p:set>
                                      <p:cBhvr>
                                        <p:cTn id="71" dur="1" fill="hold">
                                          <p:stCondLst>
                                            <p:cond delay="0"/>
                                          </p:stCondLst>
                                        </p:cTn>
                                        <p:tgtEl>
                                          <p:spTgt spid="100"/>
                                        </p:tgtEl>
                                        <p:attrNameLst>
                                          <p:attrName>style.visibility</p:attrName>
                                        </p:attrNameLst>
                                      </p:cBhvr>
                                      <p:to>
                                        <p:strVal val="visible"/>
                                      </p:to>
                                    </p:set>
                                    <p:anim calcmode="lin" valueType="num">
                                      <p:cBhvr>
                                        <p:cTn id="72" dur="500" fill="hold"/>
                                        <p:tgtEl>
                                          <p:spTgt spid="100"/>
                                        </p:tgtEl>
                                        <p:attrNameLst>
                                          <p:attrName>ppt_w</p:attrName>
                                        </p:attrNameLst>
                                      </p:cBhvr>
                                      <p:tavLst>
                                        <p:tav tm="0">
                                          <p:val>
                                            <p:strVal val="(6*min(max(#ppt_w*#ppt_h,.3),1)-7.4)/-.7*#ppt_w"/>
                                          </p:val>
                                        </p:tav>
                                        <p:tav tm="100000">
                                          <p:val>
                                            <p:strVal val="#ppt_w"/>
                                          </p:val>
                                        </p:tav>
                                      </p:tavLst>
                                    </p:anim>
                                    <p:anim calcmode="lin" valueType="num">
                                      <p:cBhvr>
                                        <p:cTn id="73" dur="500" fill="hold"/>
                                        <p:tgtEl>
                                          <p:spTgt spid="100"/>
                                        </p:tgtEl>
                                        <p:attrNameLst>
                                          <p:attrName>ppt_h</p:attrName>
                                        </p:attrNameLst>
                                      </p:cBhvr>
                                      <p:tavLst>
                                        <p:tav tm="0">
                                          <p:val>
                                            <p:strVal val="(6*min(max(#ppt_w*#ppt_h,.3),1)-7.4)/-.7*#ppt_h"/>
                                          </p:val>
                                        </p:tav>
                                        <p:tav tm="100000">
                                          <p:val>
                                            <p:strVal val="#ppt_h"/>
                                          </p:val>
                                        </p:tav>
                                      </p:tavLst>
                                    </p:anim>
                                    <p:anim calcmode="lin" valueType="num">
                                      <p:cBhvr>
                                        <p:cTn id="74" dur="500" fill="hold"/>
                                        <p:tgtEl>
                                          <p:spTgt spid="100"/>
                                        </p:tgtEl>
                                        <p:attrNameLst>
                                          <p:attrName>ppt_x</p:attrName>
                                        </p:attrNameLst>
                                      </p:cBhvr>
                                      <p:tavLst>
                                        <p:tav tm="0">
                                          <p:val>
                                            <p:fltVal val="0.5"/>
                                          </p:val>
                                        </p:tav>
                                        <p:tav tm="100000">
                                          <p:val>
                                            <p:strVal val="#ppt_x"/>
                                          </p:val>
                                        </p:tav>
                                      </p:tavLst>
                                    </p:anim>
                                    <p:anim calcmode="lin" valueType="num">
                                      <p:cBhvr>
                                        <p:cTn id="75" dur="500" fill="hold"/>
                                        <p:tgtEl>
                                          <p:spTgt spid="100"/>
                                        </p:tgtEl>
                                        <p:attrNameLst>
                                          <p:attrName>ppt_y</p:attrName>
                                        </p:attrNameLst>
                                      </p:cBhvr>
                                      <p:tavLst>
                                        <p:tav tm="0">
                                          <p:val>
                                            <p:strVal val="1+(6*min(max(#ppt_w*#ppt_h,.3),1)-7.4)/-.7*#ppt_h/2"/>
                                          </p:val>
                                        </p:tav>
                                        <p:tav tm="100000">
                                          <p:val>
                                            <p:strVal val="#ppt_y"/>
                                          </p:val>
                                        </p:tav>
                                      </p:tavLst>
                                    </p:anim>
                                  </p:childTnLst>
                                </p:cTn>
                              </p:par>
                            </p:childTnLst>
                          </p:cTn>
                        </p:par>
                        <p:par>
                          <p:cTn id="76" fill="hold">
                            <p:stCondLst>
                              <p:cond delay="8250"/>
                            </p:stCondLst>
                            <p:childTnLst>
                              <p:par>
                                <p:cTn id="77" presetID="22" presetClass="entr" presetSubtype="8" fill="hold" nodeType="afterEffect">
                                  <p:stCondLst>
                                    <p:cond delay="0"/>
                                  </p:stCondLst>
                                  <p:childTnLst>
                                    <p:set>
                                      <p:cBhvr>
                                        <p:cTn id="78" dur="1" fill="hold">
                                          <p:stCondLst>
                                            <p:cond delay="0"/>
                                          </p:stCondLst>
                                        </p:cTn>
                                        <p:tgtEl>
                                          <p:spTgt spid="80"/>
                                        </p:tgtEl>
                                        <p:attrNameLst>
                                          <p:attrName>style.visibility</p:attrName>
                                        </p:attrNameLst>
                                      </p:cBhvr>
                                      <p:to>
                                        <p:strVal val="visible"/>
                                      </p:to>
                                    </p:set>
                                    <p:animEffect transition="in" filter="wipe(left)">
                                      <p:cBhvr>
                                        <p:cTn id="79" dur="500"/>
                                        <p:tgtEl>
                                          <p:spTgt spid="80"/>
                                        </p:tgtEl>
                                      </p:cBhvr>
                                    </p:animEffect>
                                  </p:childTnLst>
                                </p:cTn>
                              </p:par>
                            </p:childTnLst>
                          </p:cTn>
                        </p:par>
                        <p:par>
                          <p:cTn id="80" fill="hold">
                            <p:stCondLst>
                              <p:cond delay="8750"/>
                            </p:stCondLst>
                            <p:childTnLst>
                              <p:par>
                                <p:cTn id="81" presetID="37" presetClass="entr" presetSubtype="0" fill="hold" grpId="0" nodeType="afterEffect">
                                  <p:stCondLst>
                                    <p:cond delay="0"/>
                                  </p:stCondLst>
                                  <p:childTnLst>
                                    <p:set>
                                      <p:cBhvr>
                                        <p:cTn id="82" dur="1" fill="hold">
                                          <p:stCondLst>
                                            <p:cond delay="0"/>
                                          </p:stCondLst>
                                        </p:cTn>
                                        <p:tgtEl>
                                          <p:spTgt spid="15"/>
                                        </p:tgtEl>
                                        <p:attrNameLst>
                                          <p:attrName>style.visibility</p:attrName>
                                        </p:attrNameLst>
                                      </p:cBhvr>
                                      <p:to>
                                        <p:strVal val="visible"/>
                                      </p:to>
                                    </p:set>
                                    <p:animEffect transition="in" filter="fade">
                                      <p:cBhvr>
                                        <p:cTn id="83" dur="1000"/>
                                        <p:tgtEl>
                                          <p:spTgt spid="15"/>
                                        </p:tgtEl>
                                      </p:cBhvr>
                                    </p:animEffect>
                                    <p:anim calcmode="lin" valueType="num">
                                      <p:cBhvr>
                                        <p:cTn id="84" dur="1000" fill="hold"/>
                                        <p:tgtEl>
                                          <p:spTgt spid="15"/>
                                        </p:tgtEl>
                                        <p:attrNameLst>
                                          <p:attrName>ppt_x</p:attrName>
                                        </p:attrNameLst>
                                      </p:cBhvr>
                                      <p:tavLst>
                                        <p:tav tm="0">
                                          <p:val>
                                            <p:strVal val="#ppt_x"/>
                                          </p:val>
                                        </p:tav>
                                        <p:tav tm="100000">
                                          <p:val>
                                            <p:strVal val="#ppt_x"/>
                                          </p:val>
                                        </p:tav>
                                      </p:tavLst>
                                    </p:anim>
                                    <p:anim calcmode="lin" valueType="num">
                                      <p:cBhvr>
                                        <p:cTn id="85" dur="900" decel="100000" fill="hold"/>
                                        <p:tgtEl>
                                          <p:spTgt spid="15"/>
                                        </p:tgtEl>
                                        <p:attrNameLst>
                                          <p:attrName>ppt_y</p:attrName>
                                        </p:attrNameLst>
                                      </p:cBhvr>
                                      <p:tavLst>
                                        <p:tav tm="0">
                                          <p:val>
                                            <p:strVal val="#ppt_y+1"/>
                                          </p:val>
                                        </p:tav>
                                        <p:tav tm="100000">
                                          <p:val>
                                            <p:strVal val="#ppt_y-.03"/>
                                          </p:val>
                                        </p:tav>
                                      </p:tavLst>
                                    </p:anim>
                                    <p:anim calcmode="lin" valueType="num">
                                      <p:cBhvr>
                                        <p:cTn id="86" dur="100" accel="100000" fill="hold">
                                          <p:stCondLst>
                                            <p:cond delay="900"/>
                                          </p:stCondLst>
                                        </p:cTn>
                                        <p:tgtEl>
                                          <p:spTgt spid="15"/>
                                        </p:tgtEl>
                                        <p:attrNameLst>
                                          <p:attrName>ppt_y</p:attrName>
                                        </p:attrNameLst>
                                      </p:cBhvr>
                                      <p:tavLst>
                                        <p:tav tm="0">
                                          <p:val>
                                            <p:strVal val="#ppt_y-.03"/>
                                          </p:val>
                                        </p:tav>
                                        <p:tav tm="100000">
                                          <p:val>
                                            <p:strVal val="#ppt_y"/>
                                          </p:val>
                                        </p:tav>
                                      </p:tavLst>
                                    </p:anim>
                                  </p:childTnLst>
                                </p:cTn>
                              </p:par>
                            </p:childTnLst>
                          </p:cTn>
                        </p:par>
                        <p:par>
                          <p:cTn id="87" fill="hold">
                            <p:stCondLst>
                              <p:cond delay="9750"/>
                            </p:stCondLst>
                            <p:childTnLst>
                              <p:par>
                                <p:cTn id="88" presetID="23" presetClass="entr" presetSubtype="36" fill="hold" grpId="0" nodeType="afterEffect">
                                  <p:stCondLst>
                                    <p:cond delay="0"/>
                                  </p:stCondLst>
                                  <p:childTnLst>
                                    <p:set>
                                      <p:cBhvr>
                                        <p:cTn id="89" dur="1" fill="hold">
                                          <p:stCondLst>
                                            <p:cond delay="0"/>
                                          </p:stCondLst>
                                        </p:cTn>
                                        <p:tgtEl>
                                          <p:spTgt spid="85"/>
                                        </p:tgtEl>
                                        <p:attrNameLst>
                                          <p:attrName>style.visibility</p:attrName>
                                        </p:attrNameLst>
                                      </p:cBhvr>
                                      <p:to>
                                        <p:strVal val="visible"/>
                                      </p:to>
                                    </p:set>
                                    <p:anim calcmode="lin" valueType="num">
                                      <p:cBhvr>
                                        <p:cTn id="90" dur="500" fill="hold"/>
                                        <p:tgtEl>
                                          <p:spTgt spid="85"/>
                                        </p:tgtEl>
                                        <p:attrNameLst>
                                          <p:attrName>ppt_w</p:attrName>
                                        </p:attrNameLst>
                                      </p:cBhvr>
                                      <p:tavLst>
                                        <p:tav tm="0">
                                          <p:val>
                                            <p:strVal val="(6*min(max(#ppt_w*#ppt_h,.3),1)-7.4)/-.7*#ppt_w"/>
                                          </p:val>
                                        </p:tav>
                                        <p:tav tm="100000">
                                          <p:val>
                                            <p:strVal val="#ppt_w"/>
                                          </p:val>
                                        </p:tav>
                                      </p:tavLst>
                                    </p:anim>
                                    <p:anim calcmode="lin" valueType="num">
                                      <p:cBhvr>
                                        <p:cTn id="91" dur="500" fill="hold"/>
                                        <p:tgtEl>
                                          <p:spTgt spid="85"/>
                                        </p:tgtEl>
                                        <p:attrNameLst>
                                          <p:attrName>ppt_h</p:attrName>
                                        </p:attrNameLst>
                                      </p:cBhvr>
                                      <p:tavLst>
                                        <p:tav tm="0">
                                          <p:val>
                                            <p:strVal val="(6*min(max(#ppt_w*#ppt_h,.3),1)-7.4)/-.7*#ppt_h"/>
                                          </p:val>
                                        </p:tav>
                                        <p:tav tm="100000">
                                          <p:val>
                                            <p:strVal val="#ppt_h"/>
                                          </p:val>
                                        </p:tav>
                                      </p:tavLst>
                                    </p:anim>
                                    <p:anim calcmode="lin" valueType="num">
                                      <p:cBhvr>
                                        <p:cTn id="92" dur="500" fill="hold"/>
                                        <p:tgtEl>
                                          <p:spTgt spid="85"/>
                                        </p:tgtEl>
                                        <p:attrNameLst>
                                          <p:attrName>ppt_x</p:attrName>
                                        </p:attrNameLst>
                                      </p:cBhvr>
                                      <p:tavLst>
                                        <p:tav tm="0">
                                          <p:val>
                                            <p:fltVal val="0.5"/>
                                          </p:val>
                                        </p:tav>
                                        <p:tav tm="100000">
                                          <p:val>
                                            <p:strVal val="#ppt_x"/>
                                          </p:val>
                                        </p:tav>
                                      </p:tavLst>
                                    </p:anim>
                                    <p:anim calcmode="lin" valueType="num">
                                      <p:cBhvr>
                                        <p:cTn id="93" dur="500" fill="hold"/>
                                        <p:tgtEl>
                                          <p:spTgt spid="85"/>
                                        </p:tgtEl>
                                        <p:attrNameLst>
                                          <p:attrName>ppt_y</p:attrName>
                                        </p:attrNameLst>
                                      </p:cBhvr>
                                      <p:tavLst>
                                        <p:tav tm="0">
                                          <p:val>
                                            <p:strVal val="1+(6*min(max(#ppt_w*#ppt_h,.3),1)-7.4)/-.7*#ppt_h/2"/>
                                          </p:val>
                                        </p:tav>
                                        <p:tav tm="100000">
                                          <p:val>
                                            <p:strVal val="#ppt_y"/>
                                          </p:val>
                                        </p:tav>
                                      </p:tavLst>
                                    </p:anim>
                                  </p:childTnLst>
                                </p:cTn>
                              </p:par>
                            </p:childTnLst>
                          </p:cTn>
                        </p:par>
                        <p:par>
                          <p:cTn id="94" fill="hold">
                            <p:stCondLst>
                              <p:cond delay="10250"/>
                            </p:stCondLst>
                            <p:childTnLst>
                              <p:par>
                                <p:cTn id="95" presetID="22" presetClass="entr" presetSubtype="8" fill="hold" nodeType="afterEffect">
                                  <p:stCondLst>
                                    <p:cond delay="0"/>
                                  </p:stCondLst>
                                  <p:childTnLst>
                                    <p:set>
                                      <p:cBhvr>
                                        <p:cTn id="96" dur="1" fill="hold">
                                          <p:stCondLst>
                                            <p:cond delay="0"/>
                                          </p:stCondLst>
                                        </p:cTn>
                                        <p:tgtEl>
                                          <p:spTgt spid="74"/>
                                        </p:tgtEl>
                                        <p:attrNameLst>
                                          <p:attrName>style.visibility</p:attrName>
                                        </p:attrNameLst>
                                      </p:cBhvr>
                                      <p:to>
                                        <p:strVal val="visible"/>
                                      </p:to>
                                    </p:set>
                                    <p:animEffect transition="in" filter="wipe(left)">
                                      <p:cBhvr>
                                        <p:cTn id="97" dur="500"/>
                                        <p:tgtEl>
                                          <p:spTgt spid="74"/>
                                        </p:tgtEl>
                                      </p:cBhvr>
                                    </p:animEffect>
                                  </p:childTnLst>
                                </p:cTn>
                              </p:par>
                            </p:childTnLst>
                          </p:cTn>
                        </p:par>
                        <p:par>
                          <p:cTn id="98" fill="hold">
                            <p:stCondLst>
                              <p:cond delay="10750"/>
                            </p:stCondLst>
                            <p:childTnLst>
                              <p:par>
                                <p:cTn id="99" presetID="37" presetClass="entr" presetSubtype="0" fill="hold" grpId="0" nodeType="afterEffect">
                                  <p:stCondLst>
                                    <p:cond delay="0"/>
                                  </p:stCondLst>
                                  <p:childTnLst>
                                    <p:set>
                                      <p:cBhvr>
                                        <p:cTn id="100" dur="1" fill="hold">
                                          <p:stCondLst>
                                            <p:cond delay="0"/>
                                          </p:stCondLst>
                                        </p:cTn>
                                        <p:tgtEl>
                                          <p:spTgt spid="16"/>
                                        </p:tgtEl>
                                        <p:attrNameLst>
                                          <p:attrName>style.visibility</p:attrName>
                                        </p:attrNameLst>
                                      </p:cBhvr>
                                      <p:to>
                                        <p:strVal val="visible"/>
                                      </p:to>
                                    </p:set>
                                    <p:animEffect transition="in" filter="fade">
                                      <p:cBhvr>
                                        <p:cTn id="101" dur="1000"/>
                                        <p:tgtEl>
                                          <p:spTgt spid="16"/>
                                        </p:tgtEl>
                                      </p:cBhvr>
                                    </p:animEffect>
                                    <p:anim calcmode="lin" valueType="num">
                                      <p:cBhvr>
                                        <p:cTn id="102" dur="1000" fill="hold"/>
                                        <p:tgtEl>
                                          <p:spTgt spid="16"/>
                                        </p:tgtEl>
                                        <p:attrNameLst>
                                          <p:attrName>ppt_x</p:attrName>
                                        </p:attrNameLst>
                                      </p:cBhvr>
                                      <p:tavLst>
                                        <p:tav tm="0">
                                          <p:val>
                                            <p:strVal val="#ppt_x"/>
                                          </p:val>
                                        </p:tav>
                                        <p:tav tm="100000">
                                          <p:val>
                                            <p:strVal val="#ppt_x"/>
                                          </p:val>
                                        </p:tav>
                                      </p:tavLst>
                                    </p:anim>
                                    <p:anim calcmode="lin" valueType="num">
                                      <p:cBhvr>
                                        <p:cTn id="103" dur="900" decel="100000" fill="hold"/>
                                        <p:tgtEl>
                                          <p:spTgt spid="16"/>
                                        </p:tgtEl>
                                        <p:attrNameLst>
                                          <p:attrName>ppt_y</p:attrName>
                                        </p:attrNameLst>
                                      </p:cBhvr>
                                      <p:tavLst>
                                        <p:tav tm="0">
                                          <p:val>
                                            <p:strVal val="#ppt_y+1"/>
                                          </p:val>
                                        </p:tav>
                                        <p:tav tm="100000">
                                          <p:val>
                                            <p:strVal val="#ppt_y-.03"/>
                                          </p:val>
                                        </p:tav>
                                      </p:tavLst>
                                    </p:anim>
                                    <p:anim calcmode="lin" valueType="num">
                                      <p:cBhvr>
                                        <p:cTn id="104" dur="100" accel="100000" fill="hold">
                                          <p:stCondLst>
                                            <p:cond delay="900"/>
                                          </p:stCondLst>
                                        </p:cTn>
                                        <p:tgtEl>
                                          <p:spTgt spid="16"/>
                                        </p:tgtEl>
                                        <p:attrNameLst>
                                          <p:attrName>ppt_y</p:attrName>
                                        </p:attrNameLst>
                                      </p:cBhvr>
                                      <p:tavLst>
                                        <p:tav tm="0">
                                          <p:val>
                                            <p:strVal val="#ppt_y-.03"/>
                                          </p:val>
                                        </p:tav>
                                        <p:tav tm="100000">
                                          <p:val>
                                            <p:strVal val="#ppt_y"/>
                                          </p:val>
                                        </p:tav>
                                      </p:tavLst>
                                    </p:anim>
                                  </p:childTnLst>
                                </p:cTn>
                              </p:par>
                            </p:childTnLst>
                          </p:cTn>
                        </p:par>
                        <p:par>
                          <p:cTn id="105" fill="hold">
                            <p:stCondLst>
                              <p:cond delay="11750"/>
                            </p:stCondLst>
                            <p:childTnLst>
                              <p:par>
                                <p:cTn id="106" presetID="23" presetClass="entr" presetSubtype="36" fill="hold" grpId="0" nodeType="afterEffect">
                                  <p:stCondLst>
                                    <p:cond delay="0"/>
                                  </p:stCondLst>
                                  <p:childTnLst>
                                    <p:set>
                                      <p:cBhvr>
                                        <p:cTn id="107" dur="1" fill="hold">
                                          <p:stCondLst>
                                            <p:cond delay="0"/>
                                          </p:stCondLst>
                                        </p:cTn>
                                        <p:tgtEl>
                                          <p:spTgt spid="83"/>
                                        </p:tgtEl>
                                        <p:attrNameLst>
                                          <p:attrName>style.visibility</p:attrName>
                                        </p:attrNameLst>
                                      </p:cBhvr>
                                      <p:to>
                                        <p:strVal val="visible"/>
                                      </p:to>
                                    </p:set>
                                    <p:anim calcmode="lin" valueType="num">
                                      <p:cBhvr>
                                        <p:cTn id="108" dur="500" fill="hold"/>
                                        <p:tgtEl>
                                          <p:spTgt spid="83"/>
                                        </p:tgtEl>
                                        <p:attrNameLst>
                                          <p:attrName>ppt_w</p:attrName>
                                        </p:attrNameLst>
                                      </p:cBhvr>
                                      <p:tavLst>
                                        <p:tav tm="0">
                                          <p:val>
                                            <p:strVal val="(6*min(max(#ppt_w*#ppt_h,.3),1)-7.4)/-.7*#ppt_w"/>
                                          </p:val>
                                        </p:tav>
                                        <p:tav tm="100000">
                                          <p:val>
                                            <p:strVal val="#ppt_w"/>
                                          </p:val>
                                        </p:tav>
                                      </p:tavLst>
                                    </p:anim>
                                    <p:anim calcmode="lin" valueType="num">
                                      <p:cBhvr>
                                        <p:cTn id="109" dur="500" fill="hold"/>
                                        <p:tgtEl>
                                          <p:spTgt spid="83"/>
                                        </p:tgtEl>
                                        <p:attrNameLst>
                                          <p:attrName>ppt_h</p:attrName>
                                        </p:attrNameLst>
                                      </p:cBhvr>
                                      <p:tavLst>
                                        <p:tav tm="0">
                                          <p:val>
                                            <p:strVal val="(6*min(max(#ppt_w*#ppt_h,.3),1)-7.4)/-.7*#ppt_h"/>
                                          </p:val>
                                        </p:tav>
                                        <p:tav tm="100000">
                                          <p:val>
                                            <p:strVal val="#ppt_h"/>
                                          </p:val>
                                        </p:tav>
                                      </p:tavLst>
                                    </p:anim>
                                    <p:anim calcmode="lin" valueType="num">
                                      <p:cBhvr>
                                        <p:cTn id="110" dur="500" fill="hold"/>
                                        <p:tgtEl>
                                          <p:spTgt spid="83"/>
                                        </p:tgtEl>
                                        <p:attrNameLst>
                                          <p:attrName>ppt_x</p:attrName>
                                        </p:attrNameLst>
                                      </p:cBhvr>
                                      <p:tavLst>
                                        <p:tav tm="0">
                                          <p:val>
                                            <p:fltVal val="0.5"/>
                                          </p:val>
                                        </p:tav>
                                        <p:tav tm="100000">
                                          <p:val>
                                            <p:strVal val="#ppt_x"/>
                                          </p:val>
                                        </p:tav>
                                      </p:tavLst>
                                    </p:anim>
                                    <p:anim calcmode="lin" valueType="num">
                                      <p:cBhvr>
                                        <p:cTn id="111" dur="500" fill="hold"/>
                                        <p:tgtEl>
                                          <p:spTgt spid="83"/>
                                        </p:tgtEl>
                                        <p:attrNameLst>
                                          <p:attrName>ppt_y</p:attrName>
                                        </p:attrNameLst>
                                      </p:cBhvr>
                                      <p:tavLst>
                                        <p:tav tm="0">
                                          <p:val>
                                            <p:strVal val="1+(6*min(max(#ppt_w*#ppt_h,.3),1)-7.4)/-.7*#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24" grpId="0" animBg="1"/>
      <p:bldP spid="13" grpId="0" animBg="1"/>
      <p:bldP spid="14" grpId="0" animBg="1"/>
      <p:bldP spid="15" grpId="0" animBg="1"/>
      <p:bldP spid="16" grpId="0" animBg="1"/>
      <p:bldP spid="9234" grpId="0" animBg="1"/>
      <p:bldP spid="83" grpId="0" animBg="1"/>
      <p:bldP spid="84" grpId="0" animBg="1"/>
      <p:bldP spid="8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Allowed Actions:</a:t>
            </a:r>
          </a:p>
          <a:p>
            <a:r>
              <a:rPr lang="en-US" sz="1600" dirty="0">
                <a:solidFill>
                  <a:schemeClr val="bg1">
                    <a:lumMod val="95000"/>
                  </a:schemeClr>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lumMod val="95000"/>
                  </a:schemeClr>
                </a:solidFill>
              </a:rPr>
              <a:t>Not Allowed:</a:t>
            </a:r>
          </a:p>
          <a:p>
            <a:r>
              <a:rPr lang="en-US" sz="1600" dirty="0">
                <a:solidFill>
                  <a:schemeClr val="bg1">
                    <a:lumMod val="95000"/>
                  </a:schemeClr>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lumMod val="95000"/>
                  </a:schemeClr>
                </a:solidFill>
              </a:rPr>
              <a:t>Image Usage Rights:</a:t>
            </a:r>
          </a:p>
          <a:p>
            <a:r>
              <a:rPr lang="en-US" sz="1600" dirty="0">
                <a:solidFill>
                  <a:schemeClr val="bg1">
                    <a:lumMod val="95000"/>
                  </a:schemeClr>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6375712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Animations:</a:t>
            </a:r>
          </a:p>
          <a:p>
            <a:r>
              <a:rPr lang="en-US" sz="1600" dirty="0">
                <a:solidFill>
                  <a:schemeClr val="bg1">
                    <a:lumMod val="95000"/>
                  </a:schemeClr>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lumMod val="95000"/>
                </a:schemeClr>
              </a:solidFill>
            </a:endParaRPr>
          </a:p>
          <a:p>
            <a:r>
              <a:rPr lang="en-US" sz="2000" b="1" u="sng" dirty="0">
                <a:solidFill>
                  <a:schemeClr val="bg1">
                    <a:lumMod val="95000"/>
                  </a:schemeClr>
                </a:solidFill>
              </a:rPr>
              <a:t>Slide Pause:</a:t>
            </a:r>
          </a:p>
          <a:p>
            <a:r>
              <a:rPr lang="en-US" sz="1600" dirty="0">
                <a:solidFill>
                  <a:schemeClr val="bg1">
                    <a:lumMod val="95000"/>
                  </a:schemeClr>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lumMod val="95000"/>
                </a:schemeClr>
              </a:solidFill>
            </a:endParaRPr>
          </a:p>
          <a:p>
            <a:r>
              <a:rPr lang="en-US" sz="2000" b="1" u="sng" dirty="0">
                <a:solidFill>
                  <a:schemeClr val="bg1">
                    <a:lumMod val="95000"/>
                  </a:schemeClr>
                </a:solidFill>
              </a:rPr>
              <a:t>Animation Changes:</a:t>
            </a:r>
          </a:p>
          <a:p>
            <a:r>
              <a:rPr lang="en-US" sz="1600" dirty="0">
                <a:solidFill>
                  <a:schemeClr val="bg1">
                    <a:lumMod val="95000"/>
                  </a:schemeClr>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lumMod val="95000"/>
                </a:schemeClr>
              </a:solidFill>
            </a:endParaRPr>
          </a:p>
          <a:p>
            <a:r>
              <a:rPr lang="en-US" sz="2000" b="1" u="sng" dirty="0">
                <a:solidFill>
                  <a:schemeClr val="bg1">
                    <a:lumMod val="95000"/>
                  </a:schemeClr>
                </a:solidFill>
              </a:rPr>
              <a:t>Transitions:</a:t>
            </a:r>
          </a:p>
          <a:p>
            <a:r>
              <a:rPr lang="en-US" sz="1600" dirty="0">
                <a:solidFill>
                  <a:schemeClr val="bg1">
                    <a:lumMod val="95000"/>
                  </a:schemeClr>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7816191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Background Images:</a:t>
            </a:r>
          </a:p>
          <a:p>
            <a:r>
              <a:rPr lang="en-US" sz="1600" dirty="0">
                <a:solidFill>
                  <a:schemeClr val="bg1">
                    <a:lumMod val="95000"/>
                  </a:schemeClr>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lumMod val="95000"/>
                  </a:schemeClr>
                </a:solidFill>
              </a:rPr>
              <a:t>Changing Image Elements :</a:t>
            </a:r>
          </a:p>
          <a:p>
            <a:r>
              <a:rPr lang="en-US" sz="1600" dirty="0">
                <a:solidFill>
                  <a:schemeClr val="bg1">
                    <a:lumMod val="95000"/>
                  </a:schemeClr>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lumMod val="95000"/>
                  </a:schemeClr>
                </a:solidFill>
              </a:rPr>
              <a:t>Color Transparency Screen:</a:t>
            </a:r>
          </a:p>
          <a:p>
            <a:r>
              <a:rPr lang="en-US" sz="1600" dirty="0">
                <a:solidFill>
                  <a:schemeClr val="bg1">
                    <a:lumMod val="95000"/>
                  </a:schemeClr>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lumMod val="95000"/>
                  </a:schemeClr>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3603235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bg1">
                    <a:lumMod val="95000"/>
                  </a:schemeClr>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bg1">
                  <a:lumMod val="95000"/>
                </a:schemeClr>
              </a:solidFill>
            </a:endParaRPr>
          </a:p>
          <a:p>
            <a:r>
              <a:rPr lang="en-US" sz="2400" dirty="0">
                <a:solidFill>
                  <a:schemeClr val="bg1">
                    <a:lumMod val="95000"/>
                  </a:schemeClr>
                </a:solidFill>
              </a:rPr>
              <a:t>There are many ways to help get the word out:</a:t>
            </a:r>
          </a:p>
          <a:p>
            <a:pPr marL="457200" indent="-457200">
              <a:buAutoNum type="arabicParenR"/>
            </a:pPr>
            <a:r>
              <a:rPr lang="en-US" sz="2400" dirty="0">
                <a:solidFill>
                  <a:schemeClr val="bg1">
                    <a:lumMod val="95000"/>
                  </a:schemeClr>
                </a:solidFill>
              </a:rPr>
              <a:t>Social media likes and shares.</a:t>
            </a:r>
          </a:p>
          <a:p>
            <a:pPr marL="457200" indent="-457200">
              <a:buAutoNum type="arabicParenR"/>
            </a:pPr>
            <a:r>
              <a:rPr lang="en-US" sz="2400" dirty="0">
                <a:solidFill>
                  <a:schemeClr val="bg1">
                    <a:lumMod val="95000"/>
                  </a:schemeClr>
                </a:solidFill>
              </a:rPr>
              <a:t>Forum posts in communities you are already members (please do not spam).</a:t>
            </a:r>
          </a:p>
          <a:p>
            <a:pPr marL="457200" indent="-457200">
              <a:buAutoNum type="arabicParenR"/>
            </a:pPr>
            <a:r>
              <a:rPr lang="en-US" sz="2400" dirty="0">
                <a:solidFill>
                  <a:schemeClr val="bg1">
                    <a:lumMod val="95000"/>
                  </a:schemeClr>
                </a:solidFill>
              </a:rPr>
              <a:t>Telling classmates, teachers, coworkers about our PowerPoint Templates.</a:t>
            </a:r>
          </a:p>
          <a:p>
            <a:pPr marL="457200" indent="-457200">
              <a:buAutoNum type="arabicParenR"/>
            </a:pPr>
            <a:r>
              <a:rPr lang="en-US" sz="2400" dirty="0">
                <a:solidFill>
                  <a:schemeClr val="bg1">
                    <a:lumMod val="95000"/>
                  </a:schemeClr>
                </a:solidFill>
              </a:rPr>
              <a:t>Placing one of our banners on your website, blog, etc.</a:t>
            </a:r>
          </a:p>
          <a:p>
            <a:r>
              <a:rPr lang="en-US" sz="2400" dirty="0">
                <a:solidFill>
                  <a:schemeClr val="bg1">
                    <a:lumMod val="95000"/>
                  </a:schemeClr>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543859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1062</TotalTime>
  <Words>1234</Words>
  <Application>Microsoft Office PowerPoint</Application>
  <PresentationFormat>Widescreen</PresentationFormat>
  <Paragraphs>51</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Candara</vt:lpstr>
      <vt:lpstr>Office Theme</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173</cp:revision>
  <dcterms:created xsi:type="dcterms:W3CDTF">2016-09-28T22:08:47Z</dcterms:created>
  <dcterms:modified xsi:type="dcterms:W3CDTF">2016-10-04T22:40:36Z</dcterms:modified>
</cp:coreProperties>
</file>