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6434667" y="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70046" y="304456"/>
            <a:ext cx="5845156" cy="1077095"/>
            <a:chOff x="587022" y="976809"/>
            <a:chExt cx="5845156" cy="1077095"/>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CONTACT US</a:t>
              </a:r>
            </a:p>
          </p:txBody>
        </p:sp>
        <p:sp>
          <p:nvSpPr>
            <p:cNvPr id="13" name="TextBox 1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cxnSp>
        <p:nvCxnSpPr>
          <p:cNvPr id="15" name="Straight Connector 14"/>
          <p:cNvCxnSpPr/>
          <p:nvPr/>
        </p:nvCxnSpPr>
        <p:spPr>
          <a:xfrm>
            <a:off x="755623" y="1591733"/>
            <a:ext cx="41098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25"/>
          <p:cNvSpPr>
            <a:spLocks noChangeAspect="1" noChangeArrowheads="1"/>
          </p:cNvSpPr>
          <p:nvPr/>
        </p:nvSpPr>
        <p:spPr bwMode="auto">
          <a:xfrm>
            <a:off x="894586" y="3247890"/>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FFFFFF"/>
          </a:solidFill>
          <a:ln>
            <a:noFill/>
          </a:ln>
          <a:effectLst/>
        </p:spPr>
        <p:txBody>
          <a:bodyPr wrap="none" anchor="ctr"/>
          <a:lstStyle/>
          <a:p>
            <a:endParaRPr lang="en-US"/>
          </a:p>
        </p:txBody>
      </p:sp>
      <p:grpSp>
        <p:nvGrpSpPr>
          <p:cNvPr id="32" name="Group 31"/>
          <p:cNvGrpSpPr>
            <a:grpSpLocks noChangeAspect="1"/>
          </p:cNvGrpSpPr>
          <p:nvPr/>
        </p:nvGrpSpPr>
        <p:grpSpPr>
          <a:xfrm>
            <a:off x="734461" y="4499309"/>
            <a:ext cx="655136" cy="365760"/>
            <a:chOff x="3195115" y="1980179"/>
            <a:chExt cx="607962" cy="339423"/>
          </a:xfrm>
          <a:solidFill>
            <a:schemeClr val="bg1"/>
          </a:solidFill>
        </p:grpSpPr>
        <p:sp>
          <p:nvSpPr>
            <p:cNvPr id="33"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4"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6"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40" name="Group 39"/>
          <p:cNvGrpSpPr>
            <a:grpSpLocks noChangeAspect="1"/>
          </p:cNvGrpSpPr>
          <p:nvPr/>
        </p:nvGrpSpPr>
        <p:grpSpPr>
          <a:xfrm>
            <a:off x="874861" y="5055615"/>
            <a:ext cx="432455" cy="457200"/>
            <a:chOff x="4329250" y="5104502"/>
            <a:chExt cx="500274" cy="528899"/>
          </a:xfrm>
          <a:solidFill>
            <a:schemeClr val="bg1"/>
          </a:solidFill>
        </p:grpSpPr>
        <p:sp>
          <p:nvSpPr>
            <p:cNvPr id="41"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2"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3"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4"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45" name="Freeform 128"/>
          <p:cNvSpPr>
            <a:spLocks noChangeAspect="1"/>
          </p:cNvSpPr>
          <p:nvPr/>
        </p:nvSpPr>
        <p:spPr bwMode="auto">
          <a:xfrm>
            <a:off x="862540" y="2618289"/>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46" name="Group 45"/>
          <p:cNvGrpSpPr>
            <a:grpSpLocks noChangeAspect="1"/>
          </p:cNvGrpSpPr>
          <p:nvPr/>
        </p:nvGrpSpPr>
        <p:grpSpPr>
          <a:xfrm>
            <a:off x="893725" y="3864858"/>
            <a:ext cx="530759" cy="457200"/>
            <a:chOff x="412750" y="246063"/>
            <a:chExt cx="744538" cy="641350"/>
          </a:xfrm>
          <a:solidFill>
            <a:schemeClr val="bg1"/>
          </a:solidFill>
        </p:grpSpPr>
        <p:sp>
          <p:nvSpPr>
            <p:cNvPr id="47"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150"/>
            <p:cNvSpPr>
              <a:spLocks noChangeArrowheads="1"/>
            </p:cNvSpPr>
            <p:nvPr/>
          </p:nvSpPr>
          <p:spPr bwMode="auto">
            <a:xfrm>
              <a:off x="412750" y="374651"/>
              <a:ext cx="363538" cy="3841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252"/>
          <p:cNvGrpSpPr>
            <a:grpSpLocks noChangeAspect="1"/>
          </p:cNvGrpSpPr>
          <p:nvPr/>
        </p:nvGrpSpPr>
        <p:grpSpPr>
          <a:xfrm>
            <a:off x="904649" y="1953131"/>
            <a:ext cx="391175" cy="457200"/>
            <a:chOff x="4533900" y="1600201"/>
            <a:chExt cx="3122613" cy="3649663"/>
          </a:xfrm>
          <a:solidFill>
            <a:schemeClr val="bg1"/>
          </a:solidFill>
        </p:grpSpPr>
        <p:sp>
          <p:nvSpPr>
            <p:cNvPr id="52"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5" name="TextBox 54"/>
          <p:cNvSpPr txBox="1"/>
          <p:nvPr/>
        </p:nvSpPr>
        <p:spPr>
          <a:xfrm>
            <a:off x="1465770" y="2010354"/>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6" name="TextBox 55"/>
          <p:cNvSpPr txBox="1"/>
          <p:nvPr/>
        </p:nvSpPr>
        <p:spPr>
          <a:xfrm>
            <a:off x="1469458" y="2613640"/>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7" name="TextBox 56"/>
          <p:cNvSpPr txBox="1"/>
          <p:nvPr/>
        </p:nvSpPr>
        <p:spPr>
          <a:xfrm>
            <a:off x="1465770" y="3242274"/>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8" name="TextBox 57"/>
          <p:cNvSpPr txBox="1"/>
          <p:nvPr/>
        </p:nvSpPr>
        <p:spPr>
          <a:xfrm>
            <a:off x="1469270" y="3857036"/>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9" name="TextBox 58"/>
          <p:cNvSpPr txBox="1"/>
          <p:nvPr/>
        </p:nvSpPr>
        <p:spPr>
          <a:xfrm>
            <a:off x="1490432" y="4496551"/>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60" name="TextBox 59"/>
          <p:cNvSpPr txBox="1"/>
          <p:nvPr/>
        </p:nvSpPr>
        <p:spPr>
          <a:xfrm>
            <a:off x="1490432" y="4979553"/>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123 Front St</a:t>
            </a:r>
          </a:p>
          <a:p>
            <a:r>
              <a:rPr lang="en-US" b="1" dirty="0">
                <a:solidFill>
                  <a:schemeClr val="bg1"/>
                </a:solidFill>
                <a:latin typeface="Candara" panose="020E0502030303020204" pitchFamily="34" charset="0"/>
              </a:rPr>
              <a:t>Yakima, WA 98936</a:t>
            </a:r>
          </a:p>
        </p:txBody>
      </p:sp>
      <p:sp>
        <p:nvSpPr>
          <p:cNvPr id="66" name="Freeform 65"/>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8397B1">
              <a:alpha val="80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15408195">
            <a:off x="2680743" y="2657181"/>
            <a:ext cx="3194756" cy="6881191"/>
          </a:xfrm>
          <a:prstGeom prst="triangle">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3293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left)">
                                      <p:cBhvr>
                                        <p:cTn id="63" dur="500"/>
                                        <p:tgtEl>
                                          <p:spTgt spid="5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left)">
                                      <p:cBhvr>
                                        <p:cTn id="73" dur="500"/>
                                        <p:tgtEl>
                                          <p:spTgt spid="59"/>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45" grpId="0" animBg="1"/>
      <p:bldP spid="55" grpId="0"/>
      <p:bldP spid="56" grpId="0"/>
      <p:bldP spid="57" grpId="0"/>
      <p:bldP spid="58" grpId="0"/>
      <p:bldP spid="59" grpId="0"/>
      <p:bldP spid="60" grpId="0"/>
      <p:bldP spid="6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1131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172</cp:revision>
  <dcterms:created xsi:type="dcterms:W3CDTF">2016-09-28T22:08:47Z</dcterms:created>
  <dcterms:modified xsi:type="dcterms:W3CDTF">2016-10-04T22:39:40Z</dcterms:modified>
</cp:coreProperties>
</file>