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2"/>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chemeClr val="bg2">
              <a:lumMod val="50000"/>
            </a:schemeClr>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F2B2A"/>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Developer</a:t>
            </a:r>
          </a:p>
        </p:txBody>
      </p:sp>
      <p:cxnSp>
        <p:nvCxnSpPr>
          <p:cNvPr id="43" name="Straight Connector 42"/>
          <p:cNvCxnSpPr/>
          <p:nvPr/>
        </p:nvCxnSpPr>
        <p:spPr>
          <a:xfrm>
            <a:off x="846667" y="4841072"/>
            <a:ext cx="243840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2">
                    <a:lumMod val="50000"/>
                  </a:schemeClr>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chemeClr val="bg2">
              <a:lumMod val="50000"/>
            </a:schemeClr>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FA80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CEO</a:t>
            </a:r>
          </a:p>
        </p:txBody>
      </p:sp>
      <p:cxnSp>
        <p:nvCxnSpPr>
          <p:cNvPr id="53" name="Straight Connector 52"/>
          <p:cNvCxnSpPr/>
          <p:nvPr/>
        </p:nvCxnSpPr>
        <p:spPr>
          <a:xfrm>
            <a:off x="3629867" y="4831805"/>
            <a:ext cx="243840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2">
                    <a:lumMod val="50000"/>
                  </a:schemeClr>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chemeClr val="bg2">
              <a:lumMod val="50000"/>
            </a:schemeClr>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85C401"/>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CFO</a:t>
            </a:r>
          </a:p>
        </p:txBody>
      </p:sp>
      <p:cxnSp>
        <p:nvCxnSpPr>
          <p:cNvPr id="63" name="Straight Connector 62"/>
          <p:cNvCxnSpPr/>
          <p:nvPr/>
        </p:nvCxnSpPr>
        <p:spPr>
          <a:xfrm>
            <a:off x="6363030" y="4824841"/>
            <a:ext cx="243840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2">
                    <a:lumMod val="50000"/>
                  </a:schemeClr>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chemeClr val="bg2">
              <a:lumMod val="50000"/>
            </a:schemeClr>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3EB8CD"/>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Customer Service</a:t>
            </a:r>
          </a:p>
        </p:txBody>
      </p:sp>
      <p:cxnSp>
        <p:nvCxnSpPr>
          <p:cNvPr id="73" name="Straight Connector 72"/>
          <p:cNvCxnSpPr/>
          <p:nvPr/>
        </p:nvCxnSpPr>
        <p:spPr>
          <a:xfrm>
            <a:off x="9118101" y="4817877"/>
            <a:ext cx="243840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2">
                    <a:lumMod val="50000"/>
                  </a:schemeClr>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pic>
        <p:nvPicPr>
          <p:cNvPr id="78" name="Picture 77">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492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1007</TotalTime>
  <Words>1207</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169</cp:revision>
  <dcterms:created xsi:type="dcterms:W3CDTF">2016-09-28T22:08:47Z</dcterms:created>
  <dcterms:modified xsi:type="dcterms:W3CDTF">2016-10-04T07:39:10Z</dcterms:modified>
</cp:coreProperties>
</file>