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3"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46667" y="1653365"/>
            <a:ext cx="2438400" cy="2438400"/>
          </a:xfrm>
          <a:prstGeom prst="rect">
            <a:avLst/>
          </a:prstGeom>
          <a:blipFill>
            <a:blip r:embed="rId2"/>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3" name="Rectangle 2"/>
          <p:cNvSpPr/>
          <p:nvPr/>
        </p:nvSpPr>
        <p:spPr>
          <a:xfrm>
            <a:off x="3610187" y="1653365"/>
            <a:ext cx="2438400" cy="2438400"/>
          </a:xfrm>
          <a:prstGeom prst="rect">
            <a:avLst/>
          </a:prstGeom>
          <a:blipFill>
            <a:blip r:embed="rId3"/>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4" name="Rectangle 3"/>
          <p:cNvSpPr/>
          <p:nvPr/>
        </p:nvSpPr>
        <p:spPr>
          <a:xfrm>
            <a:off x="6348628" y="1653365"/>
            <a:ext cx="2438400" cy="2438400"/>
          </a:xfrm>
          <a:prstGeom prst="rect">
            <a:avLst/>
          </a:prstGeom>
          <a:blipFill>
            <a:blip r:embed="rId4"/>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 name="Rectangle 4"/>
          <p:cNvSpPr/>
          <p:nvPr/>
        </p:nvSpPr>
        <p:spPr>
          <a:xfrm>
            <a:off x="9112148" y="1655474"/>
            <a:ext cx="2438400" cy="2438400"/>
          </a:xfrm>
          <a:prstGeom prst="rect">
            <a:avLst/>
          </a:prstGeom>
          <a:blipFill>
            <a:blip r:embed="rId5"/>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nvGrpSpPr>
          <p:cNvPr id="35" name="Group 34"/>
          <p:cNvGrpSpPr/>
          <p:nvPr/>
        </p:nvGrpSpPr>
        <p:grpSpPr>
          <a:xfrm>
            <a:off x="941894" y="5973351"/>
            <a:ext cx="2114814" cy="372724"/>
            <a:chOff x="721269" y="5939047"/>
            <a:chExt cx="2114814" cy="372724"/>
          </a:xfrm>
          <a:solidFill>
            <a:schemeClr val="bg2">
              <a:lumMod val="50000"/>
            </a:schemeClr>
          </a:solidFill>
        </p:grpSpPr>
        <p:sp>
          <p:nvSpPr>
            <p:cNvPr id="3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3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3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3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4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41" name="Text Placeholder 3"/>
          <p:cNvSpPr txBox="1">
            <a:spLocks/>
          </p:cNvSpPr>
          <p:nvPr/>
        </p:nvSpPr>
        <p:spPr>
          <a:xfrm>
            <a:off x="999067" y="4526237"/>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FF2B2A"/>
                </a:solidFill>
              </a:rPr>
              <a:t>James Sager</a:t>
            </a:r>
          </a:p>
        </p:txBody>
      </p:sp>
      <p:sp>
        <p:nvSpPr>
          <p:cNvPr id="42" name="Text Placeholder 3"/>
          <p:cNvSpPr txBox="1">
            <a:spLocks/>
          </p:cNvSpPr>
          <p:nvPr/>
        </p:nvSpPr>
        <p:spPr>
          <a:xfrm flipH="1">
            <a:off x="999067" y="4876241"/>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1">
                    <a:lumMod val="75000"/>
                  </a:schemeClr>
                </a:solidFill>
              </a:rPr>
              <a:t>Developer</a:t>
            </a:r>
          </a:p>
        </p:txBody>
      </p:sp>
      <p:cxnSp>
        <p:nvCxnSpPr>
          <p:cNvPr id="43" name="Straight Connector 42"/>
          <p:cNvCxnSpPr/>
          <p:nvPr/>
        </p:nvCxnSpPr>
        <p:spPr>
          <a:xfrm>
            <a:off x="846667" y="4841072"/>
            <a:ext cx="2438400" cy="2117"/>
          </a:xfrm>
          <a:prstGeom prst="line">
            <a:avLst/>
          </a:prstGeom>
          <a:ln w="19050">
            <a:solidFill>
              <a:srgbClr val="56595E"/>
            </a:solidFill>
            <a:prstDash val="sysDot"/>
          </a:ln>
        </p:spPr>
        <p:style>
          <a:lnRef idx="1">
            <a:schemeClr val="accent1"/>
          </a:lnRef>
          <a:fillRef idx="0">
            <a:schemeClr val="accent1"/>
          </a:fillRef>
          <a:effectRef idx="0">
            <a:schemeClr val="accent1"/>
          </a:effectRef>
          <a:fontRef idx="minor">
            <a:schemeClr val="tx1"/>
          </a:fontRef>
        </p:style>
      </p:cxnSp>
      <p:sp>
        <p:nvSpPr>
          <p:cNvPr id="44" name="Text Placeholder 3"/>
          <p:cNvSpPr txBox="1">
            <a:spLocks/>
          </p:cNvSpPr>
          <p:nvPr/>
        </p:nvSpPr>
        <p:spPr>
          <a:xfrm>
            <a:off x="846667" y="5208395"/>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2">
                    <a:lumMod val="50000"/>
                  </a:schemeClr>
                </a:solidFill>
              </a:rPr>
              <a:t>Lorem ipsum dolor sit amet, consectetur adipiscing elit, sed do eiusmod tempor incididunt ut labore et dolore.</a:t>
            </a:r>
          </a:p>
        </p:txBody>
      </p:sp>
      <p:grpSp>
        <p:nvGrpSpPr>
          <p:cNvPr id="45" name="Group 44"/>
          <p:cNvGrpSpPr/>
          <p:nvPr/>
        </p:nvGrpSpPr>
        <p:grpSpPr>
          <a:xfrm>
            <a:off x="3725094" y="5964084"/>
            <a:ext cx="2114814" cy="372724"/>
            <a:chOff x="721269" y="5939047"/>
            <a:chExt cx="2114814" cy="372724"/>
          </a:xfrm>
          <a:solidFill>
            <a:schemeClr val="bg2">
              <a:lumMod val="50000"/>
            </a:schemeClr>
          </a:solidFill>
        </p:grpSpPr>
        <p:sp>
          <p:nvSpPr>
            <p:cNvPr id="4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4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4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4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5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51" name="Text Placeholder 3"/>
          <p:cNvSpPr txBox="1">
            <a:spLocks/>
          </p:cNvSpPr>
          <p:nvPr/>
        </p:nvSpPr>
        <p:spPr>
          <a:xfrm>
            <a:off x="3782267" y="4516970"/>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FFA803"/>
                </a:solidFill>
              </a:rPr>
              <a:t>Jimmy Sager</a:t>
            </a:r>
          </a:p>
        </p:txBody>
      </p:sp>
      <p:sp>
        <p:nvSpPr>
          <p:cNvPr id="52" name="Text Placeholder 3"/>
          <p:cNvSpPr txBox="1">
            <a:spLocks/>
          </p:cNvSpPr>
          <p:nvPr/>
        </p:nvSpPr>
        <p:spPr>
          <a:xfrm flipH="1">
            <a:off x="3782267" y="4866974"/>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1">
                    <a:lumMod val="75000"/>
                  </a:schemeClr>
                </a:solidFill>
              </a:rPr>
              <a:t>CEO</a:t>
            </a:r>
          </a:p>
        </p:txBody>
      </p:sp>
      <p:cxnSp>
        <p:nvCxnSpPr>
          <p:cNvPr id="53" name="Straight Connector 52"/>
          <p:cNvCxnSpPr/>
          <p:nvPr/>
        </p:nvCxnSpPr>
        <p:spPr>
          <a:xfrm>
            <a:off x="3629867" y="4831805"/>
            <a:ext cx="2438400" cy="2117"/>
          </a:xfrm>
          <a:prstGeom prst="line">
            <a:avLst/>
          </a:prstGeom>
          <a:ln w="19050">
            <a:solidFill>
              <a:srgbClr val="56595E"/>
            </a:solidFill>
            <a:prstDash val="sysDot"/>
          </a:ln>
        </p:spPr>
        <p:style>
          <a:lnRef idx="1">
            <a:schemeClr val="accent1"/>
          </a:lnRef>
          <a:fillRef idx="0">
            <a:schemeClr val="accent1"/>
          </a:fillRef>
          <a:effectRef idx="0">
            <a:schemeClr val="accent1"/>
          </a:effectRef>
          <a:fontRef idx="minor">
            <a:schemeClr val="tx1"/>
          </a:fontRef>
        </p:style>
      </p:cxnSp>
      <p:sp>
        <p:nvSpPr>
          <p:cNvPr id="54" name="Text Placeholder 3"/>
          <p:cNvSpPr txBox="1">
            <a:spLocks/>
          </p:cNvSpPr>
          <p:nvPr/>
        </p:nvSpPr>
        <p:spPr>
          <a:xfrm>
            <a:off x="3629867" y="5199128"/>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2">
                    <a:lumMod val="50000"/>
                  </a:schemeClr>
                </a:solidFill>
              </a:rPr>
              <a:t>Lorem ipsum dolor sit amet, consectetur adipiscing elit, sed do eiusmod tempor incididunt ut labore et dolore.</a:t>
            </a:r>
          </a:p>
        </p:txBody>
      </p:sp>
      <p:grpSp>
        <p:nvGrpSpPr>
          <p:cNvPr id="55" name="Group 54"/>
          <p:cNvGrpSpPr/>
          <p:nvPr/>
        </p:nvGrpSpPr>
        <p:grpSpPr>
          <a:xfrm>
            <a:off x="6458257" y="5957120"/>
            <a:ext cx="2114814" cy="372724"/>
            <a:chOff x="721269" y="5939047"/>
            <a:chExt cx="2114814" cy="372724"/>
          </a:xfrm>
          <a:solidFill>
            <a:schemeClr val="bg2">
              <a:lumMod val="50000"/>
            </a:schemeClr>
          </a:solidFill>
        </p:grpSpPr>
        <p:sp>
          <p:nvSpPr>
            <p:cNvPr id="5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5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5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5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6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61" name="Text Placeholder 3"/>
          <p:cNvSpPr txBox="1">
            <a:spLocks/>
          </p:cNvSpPr>
          <p:nvPr/>
        </p:nvSpPr>
        <p:spPr>
          <a:xfrm>
            <a:off x="6515430" y="4510006"/>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85C401"/>
                </a:solidFill>
              </a:rPr>
              <a:t>Morgan Sager</a:t>
            </a:r>
          </a:p>
        </p:txBody>
      </p:sp>
      <p:sp>
        <p:nvSpPr>
          <p:cNvPr id="62" name="Text Placeholder 3"/>
          <p:cNvSpPr txBox="1">
            <a:spLocks/>
          </p:cNvSpPr>
          <p:nvPr/>
        </p:nvSpPr>
        <p:spPr>
          <a:xfrm flipH="1">
            <a:off x="6515430" y="4860010"/>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1">
                    <a:lumMod val="75000"/>
                  </a:schemeClr>
                </a:solidFill>
              </a:rPr>
              <a:t>CFO</a:t>
            </a:r>
          </a:p>
        </p:txBody>
      </p:sp>
      <p:cxnSp>
        <p:nvCxnSpPr>
          <p:cNvPr id="63" name="Straight Connector 62"/>
          <p:cNvCxnSpPr/>
          <p:nvPr/>
        </p:nvCxnSpPr>
        <p:spPr>
          <a:xfrm>
            <a:off x="6363030" y="4824841"/>
            <a:ext cx="2438400" cy="2117"/>
          </a:xfrm>
          <a:prstGeom prst="line">
            <a:avLst/>
          </a:prstGeom>
          <a:ln w="19050">
            <a:solidFill>
              <a:srgbClr val="56595E"/>
            </a:solidFill>
            <a:prstDash val="sysDot"/>
          </a:ln>
        </p:spPr>
        <p:style>
          <a:lnRef idx="1">
            <a:schemeClr val="accent1"/>
          </a:lnRef>
          <a:fillRef idx="0">
            <a:schemeClr val="accent1"/>
          </a:fillRef>
          <a:effectRef idx="0">
            <a:schemeClr val="accent1"/>
          </a:effectRef>
          <a:fontRef idx="minor">
            <a:schemeClr val="tx1"/>
          </a:fontRef>
        </p:style>
      </p:cxnSp>
      <p:sp>
        <p:nvSpPr>
          <p:cNvPr id="64" name="Text Placeholder 3"/>
          <p:cNvSpPr txBox="1">
            <a:spLocks/>
          </p:cNvSpPr>
          <p:nvPr/>
        </p:nvSpPr>
        <p:spPr>
          <a:xfrm>
            <a:off x="6363030" y="5192164"/>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2">
                    <a:lumMod val="50000"/>
                  </a:schemeClr>
                </a:solidFill>
              </a:rPr>
              <a:t>Lorem ipsum dolor sit amet, consectetur adipiscing elit, sed do eiusmod tempor incididunt ut labore et dolore.</a:t>
            </a:r>
          </a:p>
        </p:txBody>
      </p:sp>
      <p:grpSp>
        <p:nvGrpSpPr>
          <p:cNvPr id="65" name="Group 64"/>
          <p:cNvGrpSpPr/>
          <p:nvPr/>
        </p:nvGrpSpPr>
        <p:grpSpPr>
          <a:xfrm>
            <a:off x="9213328" y="5950156"/>
            <a:ext cx="2114814" cy="372724"/>
            <a:chOff x="721269" y="5939047"/>
            <a:chExt cx="2114814" cy="372724"/>
          </a:xfrm>
          <a:solidFill>
            <a:schemeClr val="bg2">
              <a:lumMod val="50000"/>
            </a:schemeClr>
          </a:solidFill>
        </p:grpSpPr>
        <p:sp>
          <p:nvSpPr>
            <p:cNvPr id="6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6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6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6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7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71" name="Text Placeholder 3"/>
          <p:cNvSpPr txBox="1">
            <a:spLocks/>
          </p:cNvSpPr>
          <p:nvPr/>
        </p:nvSpPr>
        <p:spPr>
          <a:xfrm>
            <a:off x="9270501" y="4503042"/>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3EB8CD"/>
                </a:solidFill>
              </a:rPr>
              <a:t>Lori Sager</a:t>
            </a:r>
          </a:p>
        </p:txBody>
      </p:sp>
      <p:sp>
        <p:nvSpPr>
          <p:cNvPr id="72" name="Text Placeholder 3"/>
          <p:cNvSpPr txBox="1">
            <a:spLocks/>
          </p:cNvSpPr>
          <p:nvPr/>
        </p:nvSpPr>
        <p:spPr>
          <a:xfrm flipH="1">
            <a:off x="9270501" y="4853046"/>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1">
                    <a:lumMod val="75000"/>
                  </a:schemeClr>
                </a:solidFill>
              </a:rPr>
              <a:t>Customer Service</a:t>
            </a:r>
          </a:p>
        </p:txBody>
      </p:sp>
      <p:cxnSp>
        <p:nvCxnSpPr>
          <p:cNvPr id="73" name="Straight Connector 72"/>
          <p:cNvCxnSpPr/>
          <p:nvPr/>
        </p:nvCxnSpPr>
        <p:spPr>
          <a:xfrm>
            <a:off x="9118101" y="4817877"/>
            <a:ext cx="2438400" cy="2117"/>
          </a:xfrm>
          <a:prstGeom prst="line">
            <a:avLst/>
          </a:prstGeom>
          <a:ln w="19050">
            <a:solidFill>
              <a:srgbClr val="56595E"/>
            </a:solidFill>
            <a:prstDash val="sysDot"/>
          </a:ln>
        </p:spPr>
        <p:style>
          <a:lnRef idx="1">
            <a:schemeClr val="accent1"/>
          </a:lnRef>
          <a:fillRef idx="0">
            <a:schemeClr val="accent1"/>
          </a:fillRef>
          <a:effectRef idx="0">
            <a:schemeClr val="accent1"/>
          </a:effectRef>
          <a:fontRef idx="minor">
            <a:schemeClr val="tx1"/>
          </a:fontRef>
        </p:style>
      </p:cxnSp>
      <p:sp>
        <p:nvSpPr>
          <p:cNvPr id="74" name="Text Placeholder 3"/>
          <p:cNvSpPr txBox="1">
            <a:spLocks/>
          </p:cNvSpPr>
          <p:nvPr/>
        </p:nvSpPr>
        <p:spPr>
          <a:xfrm>
            <a:off x="9118101" y="5185200"/>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2">
                    <a:lumMod val="50000"/>
                  </a:schemeClr>
                </a:solidFill>
              </a:rPr>
              <a:t>Lorem ipsum dolor sit amet, consectetur adipiscing elit, sed do eiusmod tempor incididunt ut labore et dolore.</a:t>
            </a:r>
          </a:p>
        </p:txBody>
      </p:sp>
      <p:grpSp>
        <p:nvGrpSpPr>
          <p:cNvPr id="75" name="Group 74"/>
          <p:cNvGrpSpPr/>
          <p:nvPr/>
        </p:nvGrpSpPr>
        <p:grpSpPr>
          <a:xfrm>
            <a:off x="3341511" y="258228"/>
            <a:ext cx="5508978" cy="954108"/>
            <a:chOff x="3341511" y="258228"/>
            <a:chExt cx="5508978" cy="954108"/>
          </a:xfrm>
        </p:grpSpPr>
        <p:sp>
          <p:nvSpPr>
            <p:cNvPr id="76" name="TextBox 75"/>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77" name="TextBox 76"/>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pic>
        <p:nvPicPr>
          <p:cNvPr id="78" name="Picture 77">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4925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750"/>
                                        <p:tgtEl>
                                          <p:spTgt spid="75"/>
                                        </p:tgtEl>
                                      </p:cBhvr>
                                    </p:animEffect>
                                  </p:childTnLst>
                                </p:cTn>
                              </p:par>
                            </p:childTnLst>
                          </p:cTn>
                        </p:par>
                        <p:par>
                          <p:cTn id="8" fill="hold">
                            <p:stCondLst>
                              <p:cond delay="750"/>
                            </p:stCondLst>
                            <p:childTnLst>
                              <p:par>
                                <p:cTn id="9" presetID="25"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25"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12" dur="125"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13" dur="125" accel="50000" fill="hold">
                                          <p:stCondLst>
                                            <p:cond delay="125"/>
                                          </p:stCondLst>
                                        </p:cTn>
                                        <p:tgtEl>
                                          <p:spTgt spid="2"/>
                                        </p:tgtEl>
                                        <p:attrNameLst>
                                          <p:attrName>ppt_w</p:attrName>
                                        </p:attrNameLst>
                                      </p:cBhvr>
                                      <p:tavLst>
                                        <p:tav tm="0">
                                          <p:val>
                                            <p:strVal val="#ppt_w*.05"/>
                                          </p:val>
                                        </p:tav>
                                        <p:tav tm="100000">
                                          <p:val>
                                            <p:strVal val="#ppt_w"/>
                                          </p:val>
                                        </p:tav>
                                      </p:tavLst>
                                    </p:anim>
                                    <p:anim calcmode="lin" valueType="num">
                                      <p:cBhvr>
                                        <p:cTn id="14" dur="250" fill="hold"/>
                                        <p:tgtEl>
                                          <p:spTgt spid="2"/>
                                        </p:tgtEl>
                                        <p:attrNameLst>
                                          <p:attrName>ppt_h</p:attrName>
                                        </p:attrNameLst>
                                      </p:cBhvr>
                                      <p:tavLst>
                                        <p:tav tm="0">
                                          <p:val>
                                            <p:strVal val="#ppt_h"/>
                                          </p:val>
                                        </p:tav>
                                        <p:tav tm="100000">
                                          <p:val>
                                            <p:strVal val="#ppt_h"/>
                                          </p:val>
                                        </p:tav>
                                      </p:tavLst>
                                    </p:anim>
                                    <p:anim calcmode="lin" valueType="num">
                                      <p:cBhvr>
                                        <p:cTn id="15" dur="125"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6" dur="125"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7" dur="125" accel="50000" fill="hold">
                                          <p:stCondLst>
                                            <p:cond delay="125"/>
                                          </p:stCondLst>
                                        </p:cTn>
                                        <p:tgtEl>
                                          <p:spTgt spid="2"/>
                                        </p:tgtEl>
                                        <p:attrNameLst>
                                          <p:attrName>ppt_y</p:attrName>
                                        </p:attrNameLst>
                                      </p:cBhvr>
                                      <p:tavLst>
                                        <p:tav tm="0">
                                          <p:val>
                                            <p:strVal val="#ppt_y+.1"/>
                                          </p:val>
                                        </p:tav>
                                        <p:tav tm="100000">
                                          <p:val>
                                            <p:strVal val="#ppt_y"/>
                                          </p:val>
                                        </p:tav>
                                      </p:tavLst>
                                    </p:anim>
                                    <p:animEffect transition="in" filter="fade">
                                      <p:cBhvr>
                                        <p:cTn id="18" dur="250" decel="50000">
                                          <p:stCondLst>
                                            <p:cond delay="0"/>
                                          </p:stCondLst>
                                        </p:cTn>
                                        <p:tgtEl>
                                          <p:spTgt spid="2"/>
                                        </p:tgtEl>
                                      </p:cBhvr>
                                    </p:animEffect>
                                  </p:childTnLst>
                                </p:cTn>
                              </p:par>
                            </p:childTnLst>
                          </p:cTn>
                        </p:par>
                        <p:par>
                          <p:cTn id="19" fill="hold">
                            <p:stCondLst>
                              <p:cond delay="1000"/>
                            </p:stCondLst>
                            <p:childTnLst>
                              <p:par>
                                <p:cTn id="20" presetID="25" presetClass="entr" presetSubtype="0" fill="hold" grpId="0" nodeType="after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p:cTn id="22" dur="125"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23" dur="125"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24" dur="125" accel="50000" fill="hold">
                                          <p:stCondLst>
                                            <p:cond delay="125"/>
                                          </p:stCondLst>
                                        </p:cTn>
                                        <p:tgtEl>
                                          <p:spTgt spid="3"/>
                                        </p:tgtEl>
                                        <p:attrNameLst>
                                          <p:attrName>ppt_w</p:attrName>
                                        </p:attrNameLst>
                                      </p:cBhvr>
                                      <p:tavLst>
                                        <p:tav tm="0">
                                          <p:val>
                                            <p:strVal val="#ppt_w*.05"/>
                                          </p:val>
                                        </p:tav>
                                        <p:tav tm="100000">
                                          <p:val>
                                            <p:strVal val="#ppt_w"/>
                                          </p:val>
                                        </p:tav>
                                      </p:tavLst>
                                    </p:anim>
                                    <p:anim calcmode="lin" valueType="num">
                                      <p:cBhvr>
                                        <p:cTn id="25" dur="250" fill="hold"/>
                                        <p:tgtEl>
                                          <p:spTgt spid="3"/>
                                        </p:tgtEl>
                                        <p:attrNameLst>
                                          <p:attrName>ppt_h</p:attrName>
                                        </p:attrNameLst>
                                      </p:cBhvr>
                                      <p:tavLst>
                                        <p:tav tm="0">
                                          <p:val>
                                            <p:strVal val="#ppt_h"/>
                                          </p:val>
                                        </p:tav>
                                        <p:tav tm="100000">
                                          <p:val>
                                            <p:strVal val="#ppt_h"/>
                                          </p:val>
                                        </p:tav>
                                      </p:tavLst>
                                    </p:anim>
                                    <p:anim calcmode="lin" valueType="num">
                                      <p:cBhvr>
                                        <p:cTn id="26" dur="125"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7" dur="125"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8" dur="125" accel="50000" fill="hold">
                                          <p:stCondLst>
                                            <p:cond delay="125"/>
                                          </p:stCondLst>
                                        </p:cTn>
                                        <p:tgtEl>
                                          <p:spTgt spid="3"/>
                                        </p:tgtEl>
                                        <p:attrNameLst>
                                          <p:attrName>ppt_y</p:attrName>
                                        </p:attrNameLst>
                                      </p:cBhvr>
                                      <p:tavLst>
                                        <p:tav tm="0">
                                          <p:val>
                                            <p:strVal val="#ppt_y+.1"/>
                                          </p:val>
                                        </p:tav>
                                        <p:tav tm="100000">
                                          <p:val>
                                            <p:strVal val="#ppt_y"/>
                                          </p:val>
                                        </p:tav>
                                      </p:tavLst>
                                    </p:anim>
                                    <p:animEffect transition="in" filter="fade">
                                      <p:cBhvr>
                                        <p:cTn id="29" dur="250" decel="50000">
                                          <p:stCondLst>
                                            <p:cond delay="0"/>
                                          </p:stCondLst>
                                        </p:cTn>
                                        <p:tgtEl>
                                          <p:spTgt spid="3"/>
                                        </p:tgtEl>
                                      </p:cBhvr>
                                    </p:animEffect>
                                  </p:childTnLst>
                                </p:cTn>
                              </p:par>
                            </p:childTnLst>
                          </p:cTn>
                        </p:par>
                        <p:par>
                          <p:cTn id="30" fill="hold">
                            <p:stCondLst>
                              <p:cond delay="1250"/>
                            </p:stCondLst>
                            <p:childTnLst>
                              <p:par>
                                <p:cTn id="31" presetID="25" presetClass="entr" presetSubtype="0" fill="hold" grpId="0" nodeType="afterEffect">
                                  <p:stCondLst>
                                    <p:cond delay="0"/>
                                  </p:stCondLst>
                                  <p:childTnLst>
                                    <p:set>
                                      <p:cBhvr>
                                        <p:cTn id="32" dur="1" fill="hold">
                                          <p:stCondLst>
                                            <p:cond delay="0"/>
                                          </p:stCondLst>
                                        </p:cTn>
                                        <p:tgtEl>
                                          <p:spTgt spid="4"/>
                                        </p:tgtEl>
                                        <p:attrNameLst>
                                          <p:attrName>style.visibility</p:attrName>
                                        </p:attrNameLst>
                                      </p:cBhvr>
                                      <p:to>
                                        <p:strVal val="visible"/>
                                      </p:to>
                                    </p:set>
                                    <p:anim calcmode="lin" valueType="num">
                                      <p:cBhvr>
                                        <p:cTn id="33" dur="125"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34" dur="125"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35" dur="125" accel="50000" fill="hold">
                                          <p:stCondLst>
                                            <p:cond delay="125"/>
                                          </p:stCondLst>
                                        </p:cTn>
                                        <p:tgtEl>
                                          <p:spTgt spid="4"/>
                                        </p:tgtEl>
                                        <p:attrNameLst>
                                          <p:attrName>ppt_w</p:attrName>
                                        </p:attrNameLst>
                                      </p:cBhvr>
                                      <p:tavLst>
                                        <p:tav tm="0">
                                          <p:val>
                                            <p:strVal val="#ppt_w*.05"/>
                                          </p:val>
                                        </p:tav>
                                        <p:tav tm="100000">
                                          <p:val>
                                            <p:strVal val="#ppt_w"/>
                                          </p:val>
                                        </p:tav>
                                      </p:tavLst>
                                    </p:anim>
                                    <p:anim calcmode="lin" valueType="num">
                                      <p:cBhvr>
                                        <p:cTn id="36" dur="250" fill="hold"/>
                                        <p:tgtEl>
                                          <p:spTgt spid="4"/>
                                        </p:tgtEl>
                                        <p:attrNameLst>
                                          <p:attrName>ppt_h</p:attrName>
                                        </p:attrNameLst>
                                      </p:cBhvr>
                                      <p:tavLst>
                                        <p:tav tm="0">
                                          <p:val>
                                            <p:strVal val="#ppt_h"/>
                                          </p:val>
                                        </p:tav>
                                        <p:tav tm="100000">
                                          <p:val>
                                            <p:strVal val="#ppt_h"/>
                                          </p:val>
                                        </p:tav>
                                      </p:tavLst>
                                    </p:anim>
                                    <p:anim calcmode="lin" valueType="num">
                                      <p:cBhvr>
                                        <p:cTn id="37" dur="125"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38" dur="125"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39" dur="125" accel="50000" fill="hold">
                                          <p:stCondLst>
                                            <p:cond delay="125"/>
                                          </p:stCondLst>
                                        </p:cTn>
                                        <p:tgtEl>
                                          <p:spTgt spid="4"/>
                                        </p:tgtEl>
                                        <p:attrNameLst>
                                          <p:attrName>ppt_y</p:attrName>
                                        </p:attrNameLst>
                                      </p:cBhvr>
                                      <p:tavLst>
                                        <p:tav tm="0">
                                          <p:val>
                                            <p:strVal val="#ppt_y+.1"/>
                                          </p:val>
                                        </p:tav>
                                        <p:tav tm="100000">
                                          <p:val>
                                            <p:strVal val="#ppt_y"/>
                                          </p:val>
                                        </p:tav>
                                      </p:tavLst>
                                    </p:anim>
                                    <p:animEffect transition="in" filter="fade">
                                      <p:cBhvr>
                                        <p:cTn id="40" dur="250" decel="50000">
                                          <p:stCondLst>
                                            <p:cond delay="0"/>
                                          </p:stCondLst>
                                        </p:cTn>
                                        <p:tgtEl>
                                          <p:spTgt spid="4"/>
                                        </p:tgtEl>
                                      </p:cBhvr>
                                    </p:animEffect>
                                  </p:childTnLst>
                                </p:cTn>
                              </p:par>
                            </p:childTnLst>
                          </p:cTn>
                        </p:par>
                        <p:par>
                          <p:cTn id="41" fill="hold">
                            <p:stCondLst>
                              <p:cond delay="1500"/>
                            </p:stCondLst>
                            <p:childTnLst>
                              <p:par>
                                <p:cTn id="42" presetID="25" presetClass="entr" presetSubtype="0" fill="hold" grpId="0" nodeType="afterEffect">
                                  <p:stCondLst>
                                    <p:cond delay="0"/>
                                  </p:stCondLst>
                                  <p:childTnLst>
                                    <p:set>
                                      <p:cBhvr>
                                        <p:cTn id="43" dur="1" fill="hold">
                                          <p:stCondLst>
                                            <p:cond delay="0"/>
                                          </p:stCondLst>
                                        </p:cTn>
                                        <p:tgtEl>
                                          <p:spTgt spid="5"/>
                                        </p:tgtEl>
                                        <p:attrNameLst>
                                          <p:attrName>style.visibility</p:attrName>
                                        </p:attrNameLst>
                                      </p:cBhvr>
                                      <p:to>
                                        <p:strVal val="visible"/>
                                      </p:to>
                                    </p:set>
                                    <p:anim calcmode="lin" valueType="num">
                                      <p:cBhvr>
                                        <p:cTn id="44" dur="125"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45" dur="125"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46" dur="125" accel="50000" fill="hold">
                                          <p:stCondLst>
                                            <p:cond delay="125"/>
                                          </p:stCondLst>
                                        </p:cTn>
                                        <p:tgtEl>
                                          <p:spTgt spid="5"/>
                                        </p:tgtEl>
                                        <p:attrNameLst>
                                          <p:attrName>ppt_w</p:attrName>
                                        </p:attrNameLst>
                                      </p:cBhvr>
                                      <p:tavLst>
                                        <p:tav tm="0">
                                          <p:val>
                                            <p:strVal val="#ppt_w*.05"/>
                                          </p:val>
                                        </p:tav>
                                        <p:tav tm="100000">
                                          <p:val>
                                            <p:strVal val="#ppt_w"/>
                                          </p:val>
                                        </p:tav>
                                      </p:tavLst>
                                    </p:anim>
                                    <p:anim calcmode="lin" valueType="num">
                                      <p:cBhvr>
                                        <p:cTn id="47" dur="250" fill="hold"/>
                                        <p:tgtEl>
                                          <p:spTgt spid="5"/>
                                        </p:tgtEl>
                                        <p:attrNameLst>
                                          <p:attrName>ppt_h</p:attrName>
                                        </p:attrNameLst>
                                      </p:cBhvr>
                                      <p:tavLst>
                                        <p:tav tm="0">
                                          <p:val>
                                            <p:strVal val="#ppt_h"/>
                                          </p:val>
                                        </p:tav>
                                        <p:tav tm="100000">
                                          <p:val>
                                            <p:strVal val="#ppt_h"/>
                                          </p:val>
                                        </p:tav>
                                      </p:tavLst>
                                    </p:anim>
                                    <p:anim calcmode="lin" valueType="num">
                                      <p:cBhvr>
                                        <p:cTn id="48" dur="125"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49" dur="125"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50" dur="125" accel="50000" fill="hold">
                                          <p:stCondLst>
                                            <p:cond delay="125"/>
                                          </p:stCondLst>
                                        </p:cTn>
                                        <p:tgtEl>
                                          <p:spTgt spid="5"/>
                                        </p:tgtEl>
                                        <p:attrNameLst>
                                          <p:attrName>ppt_y</p:attrName>
                                        </p:attrNameLst>
                                      </p:cBhvr>
                                      <p:tavLst>
                                        <p:tav tm="0">
                                          <p:val>
                                            <p:strVal val="#ppt_y+.1"/>
                                          </p:val>
                                        </p:tav>
                                        <p:tav tm="100000">
                                          <p:val>
                                            <p:strVal val="#ppt_y"/>
                                          </p:val>
                                        </p:tav>
                                      </p:tavLst>
                                    </p:anim>
                                    <p:animEffect transition="in" filter="fade">
                                      <p:cBhvr>
                                        <p:cTn id="51" dur="250" decel="50000">
                                          <p:stCondLst>
                                            <p:cond delay="0"/>
                                          </p:stCondLst>
                                        </p:cTn>
                                        <p:tgtEl>
                                          <p:spTgt spid="5"/>
                                        </p:tgtEl>
                                      </p:cBhvr>
                                    </p:animEffect>
                                  </p:childTnLst>
                                </p:cTn>
                              </p:par>
                            </p:childTnLst>
                          </p:cTn>
                        </p:par>
                        <p:par>
                          <p:cTn id="52" fill="hold">
                            <p:stCondLst>
                              <p:cond delay="1750"/>
                            </p:stCondLst>
                            <p:childTnLst>
                              <p:par>
                                <p:cTn id="53" presetID="42" presetClass="entr" presetSubtype="0" fill="hold" grpId="0" nodeType="afterEffect">
                                  <p:stCondLst>
                                    <p:cond delay="0"/>
                                  </p:stCondLst>
                                  <p:childTnLst>
                                    <p:set>
                                      <p:cBhvr>
                                        <p:cTn id="54" dur="1" fill="hold">
                                          <p:stCondLst>
                                            <p:cond delay="0"/>
                                          </p:stCondLst>
                                        </p:cTn>
                                        <p:tgtEl>
                                          <p:spTgt spid="41">
                                            <p:txEl>
                                              <p:pRg st="0" end="0"/>
                                            </p:txEl>
                                          </p:spTgt>
                                        </p:tgtEl>
                                        <p:attrNameLst>
                                          <p:attrName>style.visibility</p:attrName>
                                        </p:attrNameLst>
                                      </p:cBhvr>
                                      <p:to>
                                        <p:strVal val="visible"/>
                                      </p:to>
                                    </p:set>
                                    <p:animEffect transition="in" filter="fade">
                                      <p:cBhvr>
                                        <p:cTn id="55" dur="1000"/>
                                        <p:tgtEl>
                                          <p:spTgt spid="41">
                                            <p:txEl>
                                              <p:pRg st="0" end="0"/>
                                            </p:txEl>
                                          </p:spTgt>
                                        </p:tgtEl>
                                      </p:cBhvr>
                                    </p:animEffect>
                                    <p:anim calcmode="lin" valueType="num">
                                      <p:cBhvr>
                                        <p:cTn id="56" dur="1000" fill="hold"/>
                                        <p:tgtEl>
                                          <p:spTgt spid="41">
                                            <p:txEl>
                                              <p:pRg st="0" end="0"/>
                                            </p:txEl>
                                          </p:spTgt>
                                        </p:tgtEl>
                                        <p:attrNameLst>
                                          <p:attrName>ppt_x</p:attrName>
                                        </p:attrNameLst>
                                      </p:cBhvr>
                                      <p:tavLst>
                                        <p:tav tm="0">
                                          <p:val>
                                            <p:strVal val="#ppt_x"/>
                                          </p:val>
                                        </p:tav>
                                        <p:tav tm="100000">
                                          <p:val>
                                            <p:strVal val="#ppt_x"/>
                                          </p:val>
                                        </p:tav>
                                      </p:tavLst>
                                    </p:anim>
                                    <p:anim calcmode="lin" valueType="num">
                                      <p:cBhvr>
                                        <p:cTn id="57" dur="1000" fill="hold"/>
                                        <p:tgtEl>
                                          <p:spTgt spid="41">
                                            <p:txEl>
                                              <p:pRg st="0" end="0"/>
                                            </p:txEl>
                                          </p:spTgt>
                                        </p:tgtEl>
                                        <p:attrNameLst>
                                          <p:attrName>ppt_y</p:attrName>
                                        </p:attrNameLst>
                                      </p:cBhvr>
                                      <p:tavLst>
                                        <p:tav tm="0">
                                          <p:val>
                                            <p:strVal val="#ppt_y+.1"/>
                                          </p:val>
                                        </p:tav>
                                        <p:tav tm="100000">
                                          <p:val>
                                            <p:strVal val="#ppt_y"/>
                                          </p:val>
                                        </p:tav>
                                      </p:tavLst>
                                    </p:anim>
                                  </p:childTnLst>
                                </p:cTn>
                              </p:par>
                            </p:childTnLst>
                          </p:cTn>
                        </p:par>
                        <p:par>
                          <p:cTn id="58" fill="hold">
                            <p:stCondLst>
                              <p:cond delay="2750"/>
                            </p:stCondLst>
                            <p:childTnLst>
                              <p:par>
                                <p:cTn id="59" presetID="42" presetClass="entr" presetSubtype="0" fill="hold" nodeType="afterEffect">
                                  <p:stCondLst>
                                    <p:cond delay="0"/>
                                  </p:stCondLst>
                                  <p:childTnLst>
                                    <p:set>
                                      <p:cBhvr>
                                        <p:cTn id="60" dur="1" fill="hold">
                                          <p:stCondLst>
                                            <p:cond delay="0"/>
                                          </p:stCondLst>
                                        </p:cTn>
                                        <p:tgtEl>
                                          <p:spTgt spid="43"/>
                                        </p:tgtEl>
                                        <p:attrNameLst>
                                          <p:attrName>style.visibility</p:attrName>
                                        </p:attrNameLst>
                                      </p:cBhvr>
                                      <p:to>
                                        <p:strVal val="visible"/>
                                      </p:to>
                                    </p:set>
                                    <p:animEffect transition="in" filter="fade">
                                      <p:cBhvr>
                                        <p:cTn id="61" dur="1000"/>
                                        <p:tgtEl>
                                          <p:spTgt spid="43"/>
                                        </p:tgtEl>
                                      </p:cBhvr>
                                    </p:animEffect>
                                    <p:anim calcmode="lin" valueType="num">
                                      <p:cBhvr>
                                        <p:cTn id="62" dur="1000" fill="hold"/>
                                        <p:tgtEl>
                                          <p:spTgt spid="43"/>
                                        </p:tgtEl>
                                        <p:attrNameLst>
                                          <p:attrName>ppt_x</p:attrName>
                                        </p:attrNameLst>
                                      </p:cBhvr>
                                      <p:tavLst>
                                        <p:tav tm="0">
                                          <p:val>
                                            <p:strVal val="#ppt_x"/>
                                          </p:val>
                                        </p:tav>
                                        <p:tav tm="100000">
                                          <p:val>
                                            <p:strVal val="#ppt_x"/>
                                          </p:val>
                                        </p:tav>
                                      </p:tavLst>
                                    </p:anim>
                                    <p:anim calcmode="lin" valueType="num">
                                      <p:cBhvr>
                                        <p:cTn id="63" dur="1000" fill="hold"/>
                                        <p:tgtEl>
                                          <p:spTgt spid="43"/>
                                        </p:tgtEl>
                                        <p:attrNameLst>
                                          <p:attrName>ppt_y</p:attrName>
                                        </p:attrNameLst>
                                      </p:cBhvr>
                                      <p:tavLst>
                                        <p:tav tm="0">
                                          <p:val>
                                            <p:strVal val="#ppt_y+.1"/>
                                          </p:val>
                                        </p:tav>
                                        <p:tav tm="100000">
                                          <p:val>
                                            <p:strVal val="#ppt_y"/>
                                          </p:val>
                                        </p:tav>
                                      </p:tavLst>
                                    </p:anim>
                                  </p:childTnLst>
                                </p:cTn>
                              </p:par>
                            </p:childTnLst>
                          </p:cTn>
                        </p:par>
                        <p:par>
                          <p:cTn id="64" fill="hold">
                            <p:stCondLst>
                              <p:cond delay="3750"/>
                            </p:stCondLst>
                            <p:childTnLst>
                              <p:par>
                                <p:cTn id="65" presetID="42" presetClass="entr" presetSubtype="0" fill="hold" grpId="0" nodeType="afterEffect">
                                  <p:stCondLst>
                                    <p:cond delay="0"/>
                                  </p:stCondLst>
                                  <p:childTnLst>
                                    <p:set>
                                      <p:cBhvr>
                                        <p:cTn id="66" dur="1" fill="hold">
                                          <p:stCondLst>
                                            <p:cond delay="0"/>
                                          </p:stCondLst>
                                        </p:cTn>
                                        <p:tgtEl>
                                          <p:spTgt spid="42">
                                            <p:txEl>
                                              <p:pRg st="0" end="0"/>
                                            </p:txEl>
                                          </p:spTgt>
                                        </p:tgtEl>
                                        <p:attrNameLst>
                                          <p:attrName>style.visibility</p:attrName>
                                        </p:attrNameLst>
                                      </p:cBhvr>
                                      <p:to>
                                        <p:strVal val="visible"/>
                                      </p:to>
                                    </p:set>
                                    <p:animEffect transition="in" filter="fade">
                                      <p:cBhvr>
                                        <p:cTn id="67" dur="1000"/>
                                        <p:tgtEl>
                                          <p:spTgt spid="42">
                                            <p:txEl>
                                              <p:pRg st="0" end="0"/>
                                            </p:txEl>
                                          </p:spTgt>
                                        </p:tgtEl>
                                      </p:cBhvr>
                                    </p:animEffect>
                                    <p:anim calcmode="lin" valueType="num">
                                      <p:cBhvr>
                                        <p:cTn id="68" dur="1000" fill="hold"/>
                                        <p:tgtEl>
                                          <p:spTgt spid="42">
                                            <p:txEl>
                                              <p:pRg st="0" end="0"/>
                                            </p:txEl>
                                          </p:spTgt>
                                        </p:tgtEl>
                                        <p:attrNameLst>
                                          <p:attrName>ppt_x</p:attrName>
                                        </p:attrNameLst>
                                      </p:cBhvr>
                                      <p:tavLst>
                                        <p:tav tm="0">
                                          <p:val>
                                            <p:strVal val="#ppt_x"/>
                                          </p:val>
                                        </p:tav>
                                        <p:tav tm="100000">
                                          <p:val>
                                            <p:strVal val="#ppt_x"/>
                                          </p:val>
                                        </p:tav>
                                      </p:tavLst>
                                    </p:anim>
                                    <p:anim calcmode="lin" valueType="num">
                                      <p:cBhvr>
                                        <p:cTn id="69" dur="1000" fill="hold"/>
                                        <p:tgtEl>
                                          <p:spTgt spid="42">
                                            <p:txEl>
                                              <p:pRg st="0" end="0"/>
                                            </p:txEl>
                                          </p:spTgt>
                                        </p:tgtEl>
                                        <p:attrNameLst>
                                          <p:attrName>ppt_y</p:attrName>
                                        </p:attrNameLst>
                                      </p:cBhvr>
                                      <p:tavLst>
                                        <p:tav tm="0">
                                          <p:val>
                                            <p:strVal val="#ppt_y+.1"/>
                                          </p:val>
                                        </p:tav>
                                        <p:tav tm="100000">
                                          <p:val>
                                            <p:strVal val="#ppt_y"/>
                                          </p:val>
                                        </p:tav>
                                      </p:tavLst>
                                    </p:anim>
                                  </p:childTnLst>
                                </p:cTn>
                              </p:par>
                            </p:childTnLst>
                          </p:cTn>
                        </p:par>
                        <p:par>
                          <p:cTn id="70" fill="hold">
                            <p:stCondLst>
                              <p:cond delay="4750"/>
                            </p:stCondLst>
                            <p:childTnLst>
                              <p:par>
                                <p:cTn id="71" presetID="42" presetClass="entr" presetSubtype="0" fill="hold" grpId="0" nodeType="afterEffect">
                                  <p:stCondLst>
                                    <p:cond delay="0"/>
                                  </p:stCondLst>
                                  <p:childTnLst>
                                    <p:set>
                                      <p:cBhvr>
                                        <p:cTn id="72" dur="1" fill="hold">
                                          <p:stCondLst>
                                            <p:cond delay="0"/>
                                          </p:stCondLst>
                                        </p:cTn>
                                        <p:tgtEl>
                                          <p:spTgt spid="44">
                                            <p:txEl>
                                              <p:pRg st="0" end="0"/>
                                            </p:txEl>
                                          </p:spTgt>
                                        </p:tgtEl>
                                        <p:attrNameLst>
                                          <p:attrName>style.visibility</p:attrName>
                                        </p:attrNameLst>
                                      </p:cBhvr>
                                      <p:to>
                                        <p:strVal val="visible"/>
                                      </p:to>
                                    </p:set>
                                    <p:animEffect transition="in" filter="fade">
                                      <p:cBhvr>
                                        <p:cTn id="73" dur="1000"/>
                                        <p:tgtEl>
                                          <p:spTgt spid="44">
                                            <p:txEl>
                                              <p:pRg st="0" end="0"/>
                                            </p:txEl>
                                          </p:spTgt>
                                        </p:tgtEl>
                                      </p:cBhvr>
                                    </p:animEffect>
                                    <p:anim calcmode="lin" valueType="num">
                                      <p:cBhvr>
                                        <p:cTn id="74"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75"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76" fill="hold">
                            <p:stCondLst>
                              <p:cond delay="5750"/>
                            </p:stCondLst>
                            <p:childTnLst>
                              <p:par>
                                <p:cTn id="77" presetID="42" presetClass="entr" presetSubtype="0" fill="hold" nodeType="afterEffect">
                                  <p:stCondLst>
                                    <p:cond delay="0"/>
                                  </p:stCondLst>
                                  <p:childTnLst>
                                    <p:set>
                                      <p:cBhvr>
                                        <p:cTn id="78" dur="1" fill="hold">
                                          <p:stCondLst>
                                            <p:cond delay="0"/>
                                          </p:stCondLst>
                                        </p:cTn>
                                        <p:tgtEl>
                                          <p:spTgt spid="35"/>
                                        </p:tgtEl>
                                        <p:attrNameLst>
                                          <p:attrName>style.visibility</p:attrName>
                                        </p:attrNameLst>
                                      </p:cBhvr>
                                      <p:to>
                                        <p:strVal val="visible"/>
                                      </p:to>
                                    </p:set>
                                    <p:animEffect transition="in" filter="fade">
                                      <p:cBhvr>
                                        <p:cTn id="79" dur="1000"/>
                                        <p:tgtEl>
                                          <p:spTgt spid="35"/>
                                        </p:tgtEl>
                                      </p:cBhvr>
                                    </p:animEffect>
                                    <p:anim calcmode="lin" valueType="num">
                                      <p:cBhvr>
                                        <p:cTn id="80" dur="1000" fill="hold"/>
                                        <p:tgtEl>
                                          <p:spTgt spid="35"/>
                                        </p:tgtEl>
                                        <p:attrNameLst>
                                          <p:attrName>ppt_x</p:attrName>
                                        </p:attrNameLst>
                                      </p:cBhvr>
                                      <p:tavLst>
                                        <p:tav tm="0">
                                          <p:val>
                                            <p:strVal val="#ppt_x"/>
                                          </p:val>
                                        </p:tav>
                                        <p:tav tm="100000">
                                          <p:val>
                                            <p:strVal val="#ppt_x"/>
                                          </p:val>
                                        </p:tav>
                                      </p:tavLst>
                                    </p:anim>
                                    <p:anim calcmode="lin" valueType="num">
                                      <p:cBhvr>
                                        <p:cTn id="81" dur="1000" fill="hold"/>
                                        <p:tgtEl>
                                          <p:spTgt spid="35"/>
                                        </p:tgtEl>
                                        <p:attrNameLst>
                                          <p:attrName>ppt_y</p:attrName>
                                        </p:attrNameLst>
                                      </p:cBhvr>
                                      <p:tavLst>
                                        <p:tav tm="0">
                                          <p:val>
                                            <p:strVal val="#ppt_y+.1"/>
                                          </p:val>
                                        </p:tav>
                                        <p:tav tm="100000">
                                          <p:val>
                                            <p:strVal val="#ppt_y"/>
                                          </p:val>
                                        </p:tav>
                                      </p:tavLst>
                                    </p:anim>
                                  </p:childTnLst>
                                </p:cTn>
                              </p:par>
                            </p:childTnLst>
                          </p:cTn>
                        </p:par>
                        <p:par>
                          <p:cTn id="82" fill="hold">
                            <p:stCondLst>
                              <p:cond delay="6750"/>
                            </p:stCondLst>
                            <p:childTnLst>
                              <p:par>
                                <p:cTn id="83" presetID="42" presetClass="entr" presetSubtype="0" fill="hold" grpId="0" nodeType="afterEffect">
                                  <p:stCondLst>
                                    <p:cond delay="0"/>
                                  </p:stCondLst>
                                  <p:childTnLst>
                                    <p:set>
                                      <p:cBhvr>
                                        <p:cTn id="84" dur="1" fill="hold">
                                          <p:stCondLst>
                                            <p:cond delay="0"/>
                                          </p:stCondLst>
                                        </p:cTn>
                                        <p:tgtEl>
                                          <p:spTgt spid="51">
                                            <p:txEl>
                                              <p:pRg st="0" end="0"/>
                                            </p:txEl>
                                          </p:spTgt>
                                        </p:tgtEl>
                                        <p:attrNameLst>
                                          <p:attrName>style.visibility</p:attrName>
                                        </p:attrNameLst>
                                      </p:cBhvr>
                                      <p:to>
                                        <p:strVal val="visible"/>
                                      </p:to>
                                    </p:set>
                                    <p:animEffect transition="in" filter="fade">
                                      <p:cBhvr>
                                        <p:cTn id="85" dur="1000"/>
                                        <p:tgtEl>
                                          <p:spTgt spid="51">
                                            <p:txEl>
                                              <p:pRg st="0" end="0"/>
                                            </p:txEl>
                                          </p:spTgt>
                                        </p:tgtEl>
                                      </p:cBhvr>
                                    </p:animEffect>
                                    <p:anim calcmode="lin" valueType="num">
                                      <p:cBhvr>
                                        <p:cTn id="86" dur="1000" fill="hold"/>
                                        <p:tgtEl>
                                          <p:spTgt spid="51">
                                            <p:txEl>
                                              <p:pRg st="0" end="0"/>
                                            </p:txEl>
                                          </p:spTgt>
                                        </p:tgtEl>
                                        <p:attrNameLst>
                                          <p:attrName>ppt_x</p:attrName>
                                        </p:attrNameLst>
                                      </p:cBhvr>
                                      <p:tavLst>
                                        <p:tav tm="0">
                                          <p:val>
                                            <p:strVal val="#ppt_x"/>
                                          </p:val>
                                        </p:tav>
                                        <p:tav tm="100000">
                                          <p:val>
                                            <p:strVal val="#ppt_x"/>
                                          </p:val>
                                        </p:tav>
                                      </p:tavLst>
                                    </p:anim>
                                    <p:anim calcmode="lin" valueType="num">
                                      <p:cBhvr>
                                        <p:cTn id="87" dur="1000" fill="hold"/>
                                        <p:tgtEl>
                                          <p:spTgt spid="51">
                                            <p:txEl>
                                              <p:pRg st="0" end="0"/>
                                            </p:txEl>
                                          </p:spTgt>
                                        </p:tgtEl>
                                        <p:attrNameLst>
                                          <p:attrName>ppt_y</p:attrName>
                                        </p:attrNameLst>
                                      </p:cBhvr>
                                      <p:tavLst>
                                        <p:tav tm="0">
                                          <p:val>
                                            <p:strVal val="#ppt_y+.1"/>
                                          </p:val>
                                        </p:tav>
                                        <p:tav tm="100000">
                                          <p:val>
                                            <p:strVal val="#ppt_y"/>
                                          </p:val>
                                        </p:tav>
                                      </p:tavLst>
                                    </p:anim>
                                  </p:childTnLst>
                                </p:cTn>
                              </p:par>
                            </p:childTnLst>
                          </p:cTn>
                        </p:par>
                        <p:par>
                          <p:cTn id="88" fill="hold">
                            <p:stCondLst>
                              <p:cond delay="7750"/>
                            </p:stCondLst>
                            <p:childTnLst>
                              <p:par>
                                <p:cTn id="89" presetID="42" presetClass="entr" presetSubtype="0" fill="hold" nodeType="afterEffect">
                                  <p:stCondLst>
                                    <p:cond delay="0"/>
                                  </p:stCondLst>
                                  <p:childTnLst>
                                    <p:set>
                                      <p:cBhvr>
                                        <p:cTn id="90" dur="1" fill="hold">
                                          <p:stCondLst>
                                            <p:cond delay="0"/>
                                          </p:stCondLst>
                                        </p:cTn>
                                        <p:tgtEl>
                                          <p:spTgt spid="53"/>
                                        </p:tgtEl>
                                        <p:attrNameLst>
                                          <p:attrName>style.visibility</p:attrName>
                                        </p:attrNameLst>
                                      </p:cBhvr>
                                      <p:to>
                                        <p:strVal val="visible"/>
                                      </p:to>
                                    </p:set>
                                    <p:animEffect transition="in" filter="fade">
                                      <p:cBhvr>
                                        <p:cTn id="91" dur="1000"/>
                                        <p:tgtEl>
                                          <p:spTgt spid="53"/>
                                        </p:tgtEl>
                                      </p:cBhvr>
                                    </p:animEffect>
                                    <p:anim calcmode="lin" valueType="num">
                                      <p:cBhvr>
                                        <p:cTn id="92" dur="1000" fill="hold"/>
                                        <p:tgtEl>
                                          <p:spTgt spid="53"/>
                                        </p:tgtEl>
                                        <p:attrNameLst>
                                          <p:attrName>ppt_x</p:attrName>
                                        </p:attrNameLst>
                                      </p:cBhvr>
                                      <p:tavLst>
                                        <p:tav tm="0">
                                          <p:val>
                                            <p:strVal val="#ppt_x"/>
                                          </p:val>
                                        </p:tav>
                                        <p:tav tm="100000">
                                          <p:val>
                                            <p:strVal val="#ppt_x"/>
                                          </p:val>
                                        </p:tav>
                                      </p:tavLst>
                                    </p:anim>
                                    <p:anim calcmode="lin" valueType="num">
                                      <p:cBhvr>
                                        <p:cTn id="93" dur="1000" fill="hold"/>
                                        <p:tgtEl>
                                          <p:spTgt spid="53"/>
                                        </p:tgtEl>
                                        <p:attrNameLst>
                                          <p:attrName>ppt_y</p:attrName>
                                        </p:attrNameLst>
                                      </p:cBhvr>
                                      <p:tavLst>
                                        <p:tav tm="0">
                                          <p:val>
                                            <p:strVal val="#ppt_y+.1"/>
                                          </p:val>
                                        </p:tav>
                                        <p:tav tm="100000">
                                          <p:val>
                                            <p:strVal val="#ppt_y"/>
                                          </p:val>
                                        </p:tav>
                                      </p:tavLst>
                                    </p:anim>
                                  </p:childTnLst>
                                </p:cTn>
                              </p:par>
                            </p:childTnLst>
                          </p:cTn>
                        </p:par>
                        <p:par>
                          <p:cTn id="94" fill="hold">
                            <p:stCondLst>
                              <p:cond delay="8750"/>
                            </p:stCondLst>
                            <p:childTnLst>
                              <p:par>
                                <p:cTn id="95" presetID="42" presetClass="entr" presetSubtype="0" fill="hold" grpId="0" nodeType="afterEffect">
                                  <p:stCondLst>
                                    <p:cond delay="0"/>
                                  </p:stCondLst>
                                  <p:childTnLst>
                                    <p:set>
                                      <p:cBhvr>
                                        <p:cTn id="96" dur="1" fill="hold">
                                          <p:stCondLst>
                                            <p:cond delay="0"/>
                                          </p:stCondLst>
                                        </p:cTn>
                                        <p:tgtEl>
                                          <p:spTgt spid="52">
                                            <p:txEl>
                                              <p:pRg st="0" end="0"/>
                                            </p:txEl>
                                          </p:spTgt>
                                        </p:tgtEl>
                                        <p:attrNameLst>
                                          <p:attrName>style.visibility</p:attrName>
                                        </p:attrNameLst>
                                      </p:cBhvr>
                                      <p:to>
                                        <p:strVal val="visible"/>
                                      </p:to>
                                    </p:set>
                                    <p:animEffect transition="in" filter="fade">
                                      <p:cBhvr>
                                        <p:cTn id="97" dur="1000"/>
                                        <p:tgtEl>
                                          <p:spTgt spid="52">
                                            <p:txEl>
                                              <p:pRg st="0" end="0"/>
                                            </p:txEl>
                                          </p:spTgt>
                                        </p:tgtEl>
                                      </p:cBhvr>
                                    </p:animEffect>
                                    <p:anim calcmode="lin" valueType="num">
                                      <p:cBhvr>
                                        <p:cTn id="98" dur="1000" fill="hold"/>
                                        <p:tgtEl>
                                          <p:spTgt spid="52">
                                            <p:txEl>
                                              <p:pRg st="0" end="0"/>
                                            </p:txEl>
                                          </p:spTgt>
                                        </p:tgtEl>
                                        <p:attrNameLst>
                                          <p:attrName>ppt_x</p:attrName>
                                        </p:attrNameLst>
                                      </p:cBhvr>
                                      <p:tavLst>
                                        <p:tav tm="0">
                                          <p:val>
                                            <p:strVal val="#ppt_x"/>
                                          </p:val>
                                        </p:tav>
                                        <p:tav tm="100000">
                                          <p:val>
                                            <p:strVal val="#ppt_x"/>
                                          </p:val>
                                        </p:tav>
                                      </p:tavLst>
                                    </p:anim>
                                    <p:anim calcmode="lin" valueType="num">
                                      <p:cBhvr>
                                        <p:cTn id="99" dur="1000" fill="hold"/>
                                        <p:tgtEl>
                                          <p:spTgt spid="52">
                                            <p:txEl>
                                              <p:pRg st="0" end="0"/>
                                            </p:txEl>
                                          </p:spTgt>
                                        </p:tgtEl>
                                        <p:attrNameLst>
                                          <p:attrName>ppt_y</p:attrName>
                                        </p:attrNameLst>
                                      </p:cBhvr>
                                      <p:tavLst>
                                        <p:tav tm="0">
                                          <p:val>
                                            <p:strVal val="#ppt_y+.1"/>
                                          </p:val>
                                        </p:tav>
                                        <p:tav tm="100000">
                                          <p:val>
                                            <p:strVal val="#ppt_y"/>
                                          </p:val>
                                        </p:tav>
                                      </p:tavLst>
                                    </p:anim>
                                  </p:childTnLst>
                                </p:cTn>
                              </p:par>
                            </p:childTnLst>
                          </p:cTn>
                        </p:par>
                        <p:par>
                          <p:cTn id="100" fill="hold">
                            <p:stCondLst>
                              <p:cond delay="9750"/>
                            </p:stCondLst>
                            <p:childTnLst>
                              <p:par>
                                <p:cTn id="101" presetID="42" presetClass="entr" presetSubtype="0" fill="hold" grpId="0" nodeType="afterEffect">
                                  <p:stCondLst>
                                    <p:cond delay="0"/>
                                  </p:stCondLst>
                                  <p:childTnLst>
                                    <p:set>
                                      <p:cBhvr>
                                        <p:cTn id="102" dur="1" fill="hold">
                                          <p:stCondLst>
                                            <p:cond delay="0"/>
                                          </p:stCondLst>
                                        </p:cTn>
                                        <p:tgtEl>
                                          <p:spTgt spid="54">
                                            <p:txEl>
                                              <p:pRg st="0" end="0"/>
                                            </p:txEl>
                                          </p:spTgt>
                                        </p:tgtEl>
                                        <p:attrNameLst>
                                          <p:attrName>style.visibility</p:attrName>
                                        </p:attrNameLst>
                                      </p:cBhvr>
                                      <p:to>
                                        <p:strVal val="visible"/>
                                      </p:to>
                                    </p:set>
                                    <p:animEffect transition="in" filter="fade">
                                      <p:cBhvr>
                                        <p:cTn id="103" dur="1000"/>
                                        <p:tgtEl>
                                          <p:spTgt spid="54">
                                            <p:txEl>
                                              <p:pRg st="0" end="0"/>
                                            </p:txEl>
                                          </p:spTgt>
                                        </p:tgtEl>
                                      </p:cBhvr>
                                    </p:animEffect>
                                    <p:anim calcmode="lin" valueType="num">
                                      <p:cBhvr>
                                        <p:cTn id="104" dur="1000" fill="hold"/>
                                        <p:tgtEl>
                                          <p:spTgt spid="54">
                                            <p:txEl>
                                              <p:pRg st="0" end="0"/>
                                            </p:txEl>
                                          </p:spTgt>
                                        </p:tgtEl>
                                        <p:attrNameLst>
                                          <p:attrName>ppt_x</p:attrName>
                                        </p:attrNameLst>
                                      </p:cBhvr>
                                      <p:tavLst>
                                        <p:tav tm="0">
                                          <p:val>
                                            <p:strVal val="#ppt_x"/>
                                          </p:val>
                                        </p:tav>
                                        <p:tav tm="100000">
                                          <p:val>
                                            <p:strVal val="#ppt_x"/>
                                          </p:val>
                                        </p:tav>
                                      </p:tavLst>
                                    </p:anim>
                                    <p:anim calcmode="lin" valueType="num">
                                      <p:cBhvr>
                                        <p:cTn id="105" dur="1000" fill="hold"/>
                                        <p:tgtEl>
                                          <p:spTgt spid="54">
                                            <p:txEl>
                                              <p:pRg st="0" end="0"/>
                                            </p:txEl>
                                          </p:spTgt>
                                        </p:tgtEl>
                                        <p:attrNameLst>
                                          <p:attrName>ppt_y</p:attrName>
                                        </p:attrNameLst>
                                      </p:cBhvr>
                                      <p:tavLst>
                                        <p:tav tm="0">
                                          <p:val>
                                            <p:strVal val="#ppt_y+.1"/>
                                          </p:val>
                                        </p:tav>
                                        <p:tav tm="100000">
                                          <p:val>
                                            <p:strVal val="#ppt_y"/>
                                          </p:val>
                                        </p:tav>
                                      </p:tavLst>
                                    </p:anim>
                                  </p:childTnLst>
                                </p:cTn>
                              </p:par>
                            </p:childTnLst>
                          </p:cTn>
                        </p:par>
                        <p:par>
                          <p:cTn id="106" fill="hold">
                            <p:stCondLst>
                              <p:cond delay="10750"/>
                            </p:stCondLst>
                            <p:childTnLst>
                              <p:par>
                                <p:cTn id="107" presetID="42" presetClass="entr" presetSubtype="0" fill="hold" nodeType="afterEffect">
                                  <p:stCondLst>
                                    <p:cond delay="0"/>
                                  </p:stCondLst>
                                  <p:childTnLst>
                                    <p:set>
                                      <p:cBhvr>
                                        <p:cTn id="108" dur="1" fill="hold">
                                          <p:stCondLst>
                                            <p:cond delay="0"/>
                                          </p:stCondLst>
                                        </p:cTn>
                                        <p:tgtEl>
                                          <p:spTgt spid="45"/>
                                        </p:tgtEl>
                                        <p:attrNameLst>
                                          <p:attrName>style.visibility</p:attrName>
                                        </p:attrNameLst>
                                      </p:cBhvr>
                                      <p:to>
                                        <p:strVal val="visible"/>
                                      </p:to>
                                    </p:set>
                                    <p:animEffect transition="in" filter="fade">
                                      <p:cBhvr>
                                        <p:cTn id="109" dur="1000"/>
                                        <p:tgtEl>
                                          <p:spTgt spid="45"/>
                                        </p:tgtEl>
                                      </p:cBhvr>
                                    </p:animEffect>
                                    <p:anim calcmode="lin" valueType="num">
                                      <p:cBhvr>
                                        <p:cTn id="110" dur="1000" fill="hold"/>
                                        <p:tgtEl>
                                          <p:spTgt spid="45"/>
                                        </p:tgtEl>
                                        <p:attrNameLst>
                                          <p:attrName>ppt_x</p:attrName>
                                        </p:attrNameLst>
                                      </p:cBhvr>
                                      <p:tavLst>
                                        <p:tav tm="0">
                                          <p:val>
                                            <p:strVal val="#ppt_x"/>
                                          </p:val>
                                        </p:tav>
                                        <p:tav tm="100000">
                                          <p:val>
                                            <p:strVal val="#ppt_x"/>
                                          </p:val>
                                        </p:tav>
                                      </p:tavLst>
                                    </p:anim>
                                    <p:anim calcmode="lin" valueType="num">
                                      <p:cBhvr>
                                        <p:cTn id="111" dur="1000" fill="hold"/>
                                        <p:tgtEl>
                                          <p:spTgt spid="45"/>
                                        </p:tgtEl>
                                        <p:attrNameLst>
                                          <p:attrName>ppt_y</p:attrName>
                                        </p:attrNameLst>
                                      </p:cBhvr>
                                      <p:tavLst>
                                        <p:tav tm="0">
                                          <p:val>
                                            <p:strVal val="#ppt_y+.1"/>
                                          </p:val>
                                        </p:tav>
                                        <p:tav tm="100000">
                                          <p:val>
                                            <p:strVal val="#ppt_y"/>
                                          </p:val>
                                        </p:tav>
                                      </p:tavLst>
                                    </p:anim>
                                  </p:childTnLst>
                                </p:cTn>
                              </p:par>
                            </p:childTnLst>
                          </p:cTn>
                        </p:par>
                        <p:par>
                          <p:cTn id="112" fill="hold">
                            <p:stCondLst>
                              <p:cond delay="11750"/>
                            </p:stCondLst>
                            <p:childTnLst>
                              <p:par>
                                <p:cTn id="113" presetID="42" presetClass="entr" presetSubtype="0" fill="hold" grpId="0" nodeType="afterEffect">
                                  <p:stCondLst>
                                    <p:cond delay="0"/>
                                  </p:stCondLst>
                                  <p:childTnLst>
                                    <p:set>
                                      <p:cBhvr>
                                        <p:cTn id="114" dur="1" fill="hold">
                                          <p:stCondLst>
                                            <p:cond delay="0"/>
                                          </p:stCondLst>
                                        </p:cTn>
                                        <p:tgtEl>
                                          <p:spTgt spid="61">
                                            <p:txEl>
                                              <p:pRg st="0" end="0"/>
                                            </p:txEl>
                                          </p:spTgt>
                                        </p:tgtEl>
                                        <p:attrNameLst>
                                          <p:attrName>style.visibility</p:attrName>
                                        </p:attrNameLst>
                                      </p:cBhvr>
                                      <p:to>
                                        <p:strVal val="visible"/>
                                      </p:to>
                                    </p:set>
                                    <p:animEffect transition="in" filter="fade">
                                      <p:cBhvr>
                                        <p:cTn id="115" dur="1000"/>
                                        <p:tgtEl>
                                          <p:spTgt spid="61">
                                            <p:txEl>
                                              <p:pRg st="0" end="0"/>
                                            </p:txEl>
                                          </p:spTgt>
                                        </p:tgtEl>
                                      </p:cBhvr>
                                    </p:animEffect>
                                    <p:anim calcmode="lin" valueType="num">
                                      <p:cBhvr>
                                        <p:cTn id="116" dur="1000" fill="hold"/>
                                        <p:tgtEl>
                                          <p:spTgt spid="61">
                                            <p:txEl>
                                              <p:pRg st="0" end="0"/>
                                            </p:txEl>
                                          </p:spTgt>
                                        </p:tgtEl>
                                        <p:attrNameLst>
                                          <p:attrName>ppt_x</p:attrName>
                                        </p:attrNameLst>
                                      </p:cBhvr>
                                      <p:tavLst>
                                        <p:tav tm="0">
                                          <p:val>
                                            <p:strVal val="#ppt_x"/>
                                          </p:val>
                                        </p:tav>
                                        <p:tav tm="100000">
                                          <p:val>
                                            <p:strVal val="#ppt_x"/>
                                          </p:val>
                                        </p:tav>
                                      </p:tavLst>
                                    </p:anim>
                                    <p:anim calcmode="lin" valueType="num">
                                      <p:cBhvr>
                                        <p:cTn id="117" dur="1000" fill="hold"/>
                                        <p:tgtEl>
                                          <p:spTgt spid="61">
                                            <p:txEl>
                                              <p:pRg st="0" end="0"/>
                                            </p:txEl>
                                          </p:spTgt>
                                        </p:tgtEl>
                                        <p:attrNameLst>
                                          <p:attrName>ppt_y</p:attrName>
                                        </p:attrNameLst>
                                      </p:cBhvr>
                                      <p:tavLst>
                                        <p:tav tm="0">
                                          <p:val>
                                            <p:strVal val="#ppt_y+.1"/>
                                          </p:val>
                                        </p:tav>
                                        <p:tav tm="100000">
                                          <p:val>
                                            <p:strVal val="#ppt_y"/>
                                          </p:val>
                                        </p:tav>
                                      </p:tavLst>
                                    </p:anim>
                                  </p:childTnLst>
                                </p:cTn>
                              </p:par>
                            </p:childTnLst>
                          </p:cTn>
                        </p:par>
                        <p:par>
                          <p:cTn id="118" fill="hold">
                            <p:stCondLst>
                              <p:cond delay="12750"/>
                            </p:stCondLst>
                            <p:childTnLst>
                              <p:par>
                                <p:cTn id="119" presetID="42" presetClass="entr" presetSubtype="0" fill="hold" nodeType="afterEffect">
                                  <p:stCondLst>
                                    <p:cond delay="0"/>
                                  </p:stCondLst>
                                  <p:childTnLst>
                                    <p:set>
                                      <p:cBhvr>
                                        <p:cTn id="120" dur="1" fill="hold">
                                          <p:stCondLst>
                                            <p:cond delay="0"/>
                                          </p:stCondLst>
                                        </p:cTn>
                                        <p:tgtEl>
                                          <p:spTgt spid="63"/>
                                        </p:tgtEl>
                                        <p:attrNameLst>
                                          <p:attrName>style.visibility</p:attrName>
                                        </p:attrNameLst>
                                      </p:cBhvr>
                                      <p:to>
                                        <p:strVal val="visible"/>
                                      </p:to>
                                    </p:set>
                                    <p:animEffect transition="in" filter="fade">
                                      <p:cBhvr>
                                        <p:cTn id="121" dur="1000"/>
                                        <p:tgtEl>
                                          <p:spTgt spid="63"/>
                                        </p:tgtEl>
                                      </p:cBhvr>
                                    </p:animEffect>
                                    <p:anim calcmode="lin" valueType="num">
                                      <p:cBhvr>
                                        <p:cTn id="122" dur="1000" fill="hold"/>
                                        <p:tgtEl>
                                          <p:spTgt spid="63"/>
                                        </p:tgtEl>
                                        <p:attrNameLst>
                                          <p:attrName>ppt_x</p:attrName>
                                        </p:attrNameLst>
                                      </p:cBhvr>
                                      <p:tavLst>
                                        <p:tav tm="0">
                                          <p:val>
                                            <p:strVal val="#ppt_x"/>
                                          </p:val>
                                        </p:tav>
                                        <p:tav tm="100000">
                                          <p:val>
                                            <p:strVal val="#ppt_x"/>
                                          </p:val>
                                        </p:tav>
                                      </p:tavLst>
                                    </p:anim>
                                    <p:anim calcmode="lin" valueType="num">
                                      <p:cBhvr>
                                        <p:cTn id="123" dur="1000" fill="hold"/>
                                        <p:tgtEl>
                                          <p:spTgt spid="63"/>
                                        </p:tgtEl>
                                        <p:attrNameLst>
                                          <p:attrName>ppt_y</p:attrName>
                                        </p:attrNameLst>
                                      </p:cBhvr>
                                      <p:tavLst>
                                        <p:tav tm="0">
                                          <p:val>
                                            <p:strVal val="#ppt_y+.1"/>
                                          </p:val>
                                        </p:tav>
                                        <p:tav tm="100000">
                                          <p:val>
                                            <p:strVal val="#ppt_y"/>
                                          </p:val>
                                        </p:tav>
                                      </p:tavLst>
                                    </p:anim>
                                  </p:childTnLst>
                                </p:cTn>
                              </p:par>
                            </p:childTnLst>
                          </p:cTn>
                        </p:par>
                        <p:par>
                          <p:cTn id="124" fill="hold">
                            <p:stCondLst>
                              <p:cond delay="13750"/>
                            </p:stCondLst>
                            <p:childTnLst>
                              <p:par>
                                <p:cTn id="125" presetID="42" presetClass="entr" presetSubtype="0" fill="hold" grpId="0" nodeType="afterEffect">
                                  <p:stCondLst>
                                    <p:cond delay="0"/>
                                  </p:stCondLst>
                                  <p:childTnLst>
                                    <p:set>
                                      <p:cBhvr>
                                        <p:cTn id="126" dur="1" fill="hold">
                                          <p:stCondLst>
                                            <p:cond delay="0"/>
                                          </p:stCondLst>
                                        </p:cTn>
                                        <p:tgtEl>
                                          <p:spTgt spid="62">
                                            <p:txEl>
                                              <p:pRg st="0" end="0"/>
                                            </p:txEl>
                                          </p:spTgt>
                                        </p:tgtEl>
                                        <p:attrNameLst>
                                          <p:attrName>style.visibility</p:attrName>
                                        </p:attrNameLst>
                                      </p:cBhvr>
                                      <p:to>
                                        <p:strVal val="visible"/>
                                      </p:to>
                                    </p:set>
                                    <p:animEffect transition="in" filter="fade">
                                      <p:cBhvr>
                                        <p:cTn id="127" dur="1000"/>
                                        <p:tgtEl>
                                          <p:spTgt spid="62">
                                            <p:txEl>
                                              <p:pRg st="0" end="0"/>
                                            </p:txEl>
                                          </p:spTgt>
                                        </p:tgtEl>
                                      </p:cBhvr>
                                    </p:animEffect>
                                    <p:anim calcmode="lin" valueType="num">
                                      <p:cBhvr>
                                        <p:cTn id="128" dur="10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129" dur="10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130" fill="hold">
                            <p:stCondLst>
                              <p:cond delay="14750"/>
                            </p:stCondLst>
                            <p:childTnLst>
                              <p:par>
                                <p:cTn id="131" presetID="42" presetClass="entr" presetSubtype="0" fill="hold" grpId="0" nodeType="afterEffect">
                                  <p:stCondLst>
                                    <p:cond delay="0"/>
                                  </p:stCondLst>
                                  <p:childTnLst>
                                    <p:set>
                                      <p:cBhvr>
                                        <p:cTn id="132" dur="1" fill="hold">
                                          <p:stCondLst>
                                            <p:cond delay="0"/>
                                          </p:stCondLst>
                                        </p:cTn>
                                        <p:tgtEl>
                                          <p:spTgt spid="64">
                                            <p:txEl>
                                              <p:pRg st="0" end="0"/>
                                            </p:txEl>
                                          </p:spTgt>
                                        </p:tgtEl>
                                        <p:attrNameLst>
                                          <p:attrName>style.visibility</p:attrName>
                                        </p:attrNameLst>
                                      </p:cBhvr>
                                      <p:to>
                                        <p:strVal val="visible"/>
                                      </p:to>
                                    </p:set>
                                    <p:animEffect transition="in" filter="fade">
                                      <p:cBhvr>
                                        <p:cTn id="133" dur="1000"/>
                                        <p:tgtEl>
                                          <p:spTgt spid="64">
                                            <p:txEl>
                                              <p:pRg st="0" end="0"/>
                                            </p:txEl>
                                          </p:spTgt>
                                        </p:tgtEl>
                                      </p:cBhvr>
                                    </p:animEffect>
                                    <p:anim calcmode="lin" valueType="num">
                                      <p:cBhvr>
                                        <p:cTn id="134" dur="1000" fill="hold"/>
                                        <p:tgtEl>
                                          <p:spTgt spid="64">
                                            <p:txEl>
                                              <p:pRg st="0" end="0"/>
                                            </p:txEl>
                                          </p:spTgt>
                                        </p:tgtEl>
                                        <p:attrNameLst>
                                          <p:attrName>ppt_x</p:attrName>
                                        </p:attrNameLst>
                                      </p:cBhvr>
                                      <p:tavLst>
                                        <p:tav tm="0">
                                          <p:val>
                                            <p:strVal val="#ppt_x"/>
                                          </p:val>
                                        </p:tav>
                                        <p:tav tm="100000">
                                          <p:val>
                                            <p:strVal val="#ppt_x"/>
                                          </p:val>
                                        </p:tav>
                                      </p:tavLst>
                                    </p:anim>
                                    <p:anim calcmode="lin" valueType="num">
                                      <p:cBhvr>
                                        <p:cTn id="135" dur="1000" fill="hold"/>
                                        <p:tgtEl>
                                          <p:spTgt spid="64">
                                            <p:txEl>
                                              <p:pRg st="0" end="0"/>
                                            </p:txEl>
                                          </p:spTgt>
                                        </p:tgtEl>
                                        <p:attrNameLst>
                                          <p:attrName>ppt_y</p:attrName>
                                        </p:attrNameLst>
                                      </p:cBhvr>
                                      <p:tavLst>
                                        <p:tav tm="0">
                                          <p:val>
                                            <p:strVal val="#ppt_y+.1"/>
                                          </p:val>
                                        </p:tav>
                                        <p:tav tm="100000">
                                          <p:val>
                                            <p:strVal val="#ppt_y"/>
                                          </p:val>
                                        </p:tav>
                                      </p:tavLst>
                                    </p:anim>
                                  </p:childTnLst>
                                </p:cTn>
                              </p:par>
                            </p:childTnLst>
                          </p:cTn>
                        </p:par>
                        <p:par>
                          <p:cTn id="136" fill="hold">
                            <p:stCondLst>
                              <p:cond delay="15750"/>
                            </p:stCondLst>
                            <p:childTnLst>
                              <p:par>
                                <p:cTn id="137" presetID="42" presetClass="entr" presetSubtype="0" fill="hold" nodeType="afterEffect">
                                  <p:stCondLst>
                                    <p:cond delay="0"/>
                                  </p:stCondLst>
                                  <p:childTnLst>
                                    <p:set>
                                      <p:cBhvr>
                                        <p:cTn id="138" dur="1" fill="hold">
                                          <p:stCondLst>
                                            <p:cond delay="0"/>
                                          </p:stCondLst>
                                        </p:cTn>
                                        <p:tgtEl>
                                          <p:spTgt spid="55"/>
                                        </p:tgtEl>
                                        <p:attrNameLst>
                                          <p:attrName>style.visibility</p:attrName>
                                        </p:attrNameLst>
                                      </p:cBhvr>
                                      <p:to>
                                        <p:strVal val="visible"/>
                                      </p:to>
                                    </p:set>
                                    <p:animEffect transition="in" filter="fade">
                                      <p:cBhvr>
                                        <p:cTn id="139" dur="1000"/>
                                        <p:tgtEl>
                                          <p:spTgt spid="55"/>
                                        </p:tgtEl>
                                      </p:cBhvr>
                                    </p:animEffect>
                                    <p:anim calcmode="lin" valueType="num">
                                      <p:cBhvr>
                                        <p:cTn id="140" dur="1000" fill="hold"/>
                                        <p:tgtEl>
                                          <p:spTgt spid="55"/>
                                        </p:tgtEl>
                                        <p:attrNameLst>
                                          <p:attrName>ppt_x</p:attrName>
                                        </p:attrNameLst>
                                      </p:cBhvr>
                                      <p:tavLst>
                                        <p:tav tm="0">
                                          <p:val>
                                            <p:strVal val="#ppt_x"/>
                                          </p:val>
                                        </p:tav>
                                        <p:tav tm="100000">
                                          <p:val>
                                            <p:strVal val="#ppt_x"/>
                                          </p:val>
                                        </p:tav>
                                      </p:tavLst>
                                    </p:anim>
                                    <p:anim calcmode="lin" valueType="num">
                                      <p:cBhvr>
                                        <p:cTn id="141" dur="1000" fill="hold"/>
                                        <p:tgtEl>
                                          <p:spTgt spid="55"/>
                                        </p:tgtEl>
                                        <p:attrNameLst>
                                          <p:attrName>ppt_y</p:attrName>
                                        </p:attrNameLst>
                                      </p:cBhvr>
                                      <p:tavLst>
                                        <p:tav tm="0">
                                          <p:val>
                                            <p:strVal val="#ppt_y+.1"/>
                                          </p:val>
                                        </p:tav>
                                        <p:tav tm="100000">
                                          <p:val>
                                            <p:strVal val="#ppt_y"/>
                                          </p:val>
                                        </p:tav>
                                      </p:tavLst>
                                    </p:anim>
                                  </p:childTnLst>
                                </p:cTn>
                              </p:par>
                            </p:childTnLst>
                          </p:cTn>
                        </p:par>
                        <p:par>
                          <p:cTn id="142" fill="hold">
                            <p:stCondLst>
                              <p:cond delay="16750"/>
                            </p:stCondLst>
                            <p:childTnLst>
                              <p:par>
                                <p:cTn id="143" presetID="42" presetClass="entr" presetSubtype="0" fill="hold" grpId="0" nodeType="afterEffect">
                                  <p:stCondLst>
                                    <p:cond delay="0"/>
                                  </p:stCondLst>
                                  <p:childTnLst>
                                    <p:set>
                                      <p:cBhvr>
                                        <p:cTn id="144" dur="1" fill="hold">
                                          <p:stCondLst>
                                            <p:cond delay="0"/>
                                          </p:stCondLst>
                                        </p:cTn>
                                        <p:tgtEl>
                                          <p:spTgt spid="71">
                                            <p:txEl>
                                              <p:pRg st="0" end="0"/>
                                            </p:txEl>
                                          </p:spTgt>
                                        </p:tgtEl>
                                        <p:attrNameLst>
                                          <p:attrName>style.visibility</p:attrName>
                                        </p:attrNameLst>
                                      </p:cBhvr>
                                      <p:to>
                                        <p:strVal val="visible"/>
                                      </p:to>
                                    </p:set>
                                    <p:animEffect transition="in" filter="fade">
                                      <p:cBhvr>
                                        <p:cTn id="145" dur="1000"/>
                                        <p:tgtEl>
                                          <p:spTgt spid="71">
                                            <p:txEl>
                                              <p:pRg st="0" end="0"/>
                                            </p:txEl>
                                          </p:spTgt>
                                        </p:tgtEl>
                                      </p:cBhvr>
                                    </p:animEffect>
                                    <p:anim calcmode="lin" valueType="num">
                                      <p:cBhvr>
                                        <p:cTn id="146" dur="1000" fill="hold"/>
                                        <p:tgtEl>
                                          <p:spTgt spid="71">
                                            <p:txEl>
                                              <p:pRg st="0" end="0"/>
                                            </p:txEl>
                                          </p:spTgt>
                                        </p:tgtEl>
                                        <p:attrNameLst>
                                          <p:attrName>ppt_x</p:attrName>
                                        </p:attrNameLst>
                                      </p:cBhvr>
                                      <p:tavLst>
                                        <p:tav tm="0">
                                          <p:val>
                                            <p:strVal val="#ppt_x"/>
                                          </p:val>
                                        </p:tav>
                                        <p:tav tm="100000">
                                          <p:val>
                                            <p:strVal val="#ppt_x"/>
                                          </p:val>
                                        </p:tav>
                                      </p:tavLst>
                                    </p:anim>
                                    <p:anim calcmode="lin" valueType="num">
                                      <p:cBhvr>
                                        <p:cTn id="147" dur="1000" fill="hold"/>
                                        <p:tgtEl>
                                          <p:spTgt spid="71">
                                            <p:txEl>
                                              <p:pRg st="0" end="0"/>
                                            </p:txEl>
                                          </p:spTgt>
                                        </p:tgtEl>
                                        <p:attrNameLst>
                                          <p:attrName>ppt_y</p:attrName>
                                        </p:attrNameLst>
                                      </p:cBhvr>
                                      <p:tavLst>
                                        <p:tav tm="0">
                                          <p:val>
                                            <p:strVal val="#ppt_y+.1"/>
                                          </p:val>
                                        </p:tav>
                                        <p:tav tm="100000">
                                          <p:val>
                                            <p:strVal val="#ppt_y"/>
                                          </p:val>
                                        </p:tav>
                                      </p:tavLst>
                                    </p:anim>
                                  </p:childTnLst>
                                </p:cTn>
                              </p:par>
                            </p:childTnLst>
                          </p:cTn>
                        </p:par>
                        <p:par>
                          <p:cTn id="148" fill="hold">
                            <p:stCondLst>
                              <p:cond delay="17750"/>
                            </p:stCondLst>
                            <p:childTnLst>
                              <p:par>
                                <p:cTn id="149" presetID="42" presetClass="entr" presetSubtype="0" fill="hold" nodeType="afterEffect">
                                  <p:stCondLst>
                                    <p:cond delay="0"/>
                                  </p:stCondLst>
                                  <p:childTnLst>
                                    <p:set>
                                      <p:cBhvr>
                                        <p:cTn id="150" dur="1" fill="hold">
                                          <p:stCondLst>
                                            <p:cond delay="0"/>
                                          </p:stCondLst>
                                        </p:cTn>
                                        <p:tgtEl>
                                          <p:spTgt spid="73"/>
                                        </p:tgtEl>
                                        <p:attrNameLst>
                                          <p:attrName>style.visibility</p:attrName>
                                        </p:attrNameLst>
                                      </p:cBhvr>
                                      <p:to>
                                        <p:strVal val="visible"/>
                                      </p:to>
                                    </p:set>
                                    <p:animEffect transition="in" filter="fade">
                                      <p:cBhvr>
                                        <p:cTn id="151" dur="1000"/>
                                        <p:tgtEl>
                                          <p:spTgt spid="73"/>
                                        </p:tgtEl>
                                      </p:cBhvr>
                                    </p:animEffect>
                                    <p:anim calcmode="lin" valueType="num">
                                      <p:cBhvr>
                                        <p:cTn id="152" dur="1000" fill="hold"/>
                                        <p:tgtEl>
                                          <p:spTgt spid="73"/>
                                        </p:tgtEl>
                                        <p:attrNameLst>
                                          <p:attrName>ppt_x</p:attrName>
                                        </p:attrNameLst>
                                      </p:cBhvr>
                                      <p:tavLst>
                                        <p:tav tm="0">
                                          <p:val>
                                            <p:strVal val="#ppt_x"/>
                                          </p:val>
                                        </p:tav>
                                        <p:tav tm="100000">
                                          <p:val>
                                            <p:strVal val="#ppt_x"/>
                                          </p:val>
                                        </p:tav>
                                      </p:tavLst>
                                    </p:anim>
                                    <p:anim calcmode="lin" valueType="num">
                                      <p:cBhvr>
                                        <p:cTn id="153" dur="1000" fill="hold"/>
                                        <p:tgtEl>
                                          <p:spTgt spid="73"/>
                                        </p:tgtEl>
                                        <p:attrNameLst>
                                          <p:attrName>ppt_y</p:attrName>
                                        </p:attrNameLst>
                                      </p:cBhvr>
                                      <p:tavLst>
                                        <p:tav tm="0">
                                          <p:val>
                                            <p:strVal val="#ppt_y+.1"/>
                                          </p:val>
                                        </p:tav>
                                        <p:tav tm="100000">
                                          <p:val>
                                            <p:strVal val="#ppt_y"/>
                                          </p:val>
                                        </p:tav>
                                      </p:tavLst>
                                    </p:anim>
                                  </p:childTnLst>
                                </p:cTn>
                              </p:par>
                            </p:childTnLst>
                          </p:cTn>
                        </p:par>
                        <p:par>
                          <p:cTn id="154" fill="hold">
                            <p:stCondLst>
                              <p:cond delay="18750"/>
                            </p:stCondLst>
                            <p:childTnLst>
                              <p:par>
                                <p:cTn id="155" presetID="42" presetClass="entr" presetSubtype="0" fill="hold" grpId="0" nodeType="afterEffect">
                                  <p:stCondLst>
                                    <p:cond delay="0"/>
                                  </p:stCondLst>
                                  <p:childTnLst>
                                    <p:set>
                                      <p:cBhvr>
                                        <p:cTn id="156" dur="1" fill="hold">
                                          <p:stCondLst>
                                            <p:cond delay="0"/>
                                          </p:stCondLst>
                                        </p:cTn>
                                        <p:tgtEl>
                                          <p:spTgt spid="72">
                                            <p:txEl>
                                              <p:pRg st="0" end="0"/>
                                            </p:txEl>
                                          </p:spTgt>
                                        </p:tgtEl>
                                        <p:attrNameLst>
                                          <p:attrName>style.visibility</p:attrName>
                                        </p:attrNameLst>
                                      </p:cBhvr>
                                      <p:to>
                                        <p:strVal val="visible"/>
                                      </p:to>
                                    </p:set>
                                    <p:animEffect transition="in" filter="fade">
                                      <p:cBhvr>
                                        <p:cTn id="157" dur="1000"/>
                                        <p:tgtEl>
                                          <p:spTgt spid="72">
                                            <p:txEl>
                                              <p:pRg st="0" end="0"/>
                                            </p:txEl>
                                          </p:spTgt>
                                        </p:tgtEl>
                                      </p:cBhvr>
                                    </p:animEffect>
                                    <p:anim calcmode="lin" valueType="num">
                                      <p:cBhvr>
                                        <p:cTn id="158" dur="1000" fill="hold"/>
                                        <p:tgtEl>
                                          <p:spTgt spid="72">
                                            <p:txEl>
                                              <p:pRg st="0" end="0"/>
                                            </p:txEl>
                                          </p:spTgt>
                                        </p:tgtEl>
                                        <p:attrNameLst>
                                          <p:attrName>ppt_x</p:attrName>
                                        </p:attrNameLst>
                                      </p:cBhvr>
                                      <p:tavLst>
                                        <p:tav tm="0">
                                          <p:val>
                                            <p:strVal val="#ppt_x"/>
                                          </p:val>
                                        </p:tav>
                                        <p:tav tm="100000">
                                          <p:val>
                                            <p:strVal val="#ppt_x"/>
                                          </p:val>
                                        </p:tav>
                                      </p:tavLst>
                                    </p:anim>
                                    <p:anim calcmode="lin" valueType="num">
                                      <p:cBhvr>
                                        <p:cTn id="159" dur="1000" fill="hold"/>
                                        <p:tgtEl>
                                          <p:spTgt spid="72">
                                            <p:txEl>
                                              <p:pRg st="0" end="0"/>
                                            </p:txEl>
                                          </p:spTgt>
                                        </p:tgtEl>
                                        <p:attrNameLst>
                                          <p:attrName>ppt_y</p:attrName>
                                        </p:attrNameLst>
                                      </p:cBhvr>
                                      <p:tavLst>
                                        <p:tav tm="0">
                                          <p:val>
                                            <p:strVal val="#ppt_y+.1"/>
                                          </p:val>
                                        </p:tav>
                                        <p:tav tm="100000">
                                          <p:val>
                                            <p:strVal val="#ppt_y"/>
                                          </p:val>
                                        </p:tav>
                                      </p:tavLst>
                                    </p:anim>
                                  </p:childTnLst>
                                </p:cTn>
                              </p:par>
                            </p:childTnLst>
                          </p:cTn>
                        </p:par>
                        <p:par>
                          <p:cTn id="160" fill="hold">
                            <p:stCondLst>
                              <p:cond delay="19750"/>
                            </p:stCondLst>
                            <p:childTnLst>
                              <p:par>
                                <p:cTn id="161" presetID="42" presetClass="entr" presetSubtype="0" fill="hold" grpId="0" nodeType="afterEffect">
                                  <p:stCondLst>
                                    <p:cond delay="0"/>
                                  </p:stCondLst>
                                  <p:childTnLst>
                                    <p:set>
                                      <p:cBhvr>
                                        <p:cTn id="162" dur="1" fill="hold">
                                          <p:stCondLst>
                                            <p:cond delay="0"/>
                                          </p:stCondLst>
                                        </p:cTn>
                                        <p:tgtEl>
                                          <p:spTgt spid="74">
                                            <p:txEl>
                                              <p:pRg st="0" end="0"/>
                                            </p:txEl>
                                          </p:spTgt>
                                        </p:tgtEl>
                                        <p:attrNameLst>
                                          <p:attrName>style.visibility</p:attrName>
                                        </p:attrNameLst>
                                      </p:cBhvr>
                                      <p:to>
                                        <p:strVal val="visible"/>
                                      </p:to>
                                    </p:set>
                                    <p:animEffect transition="in" filter="fade">
                                      <p:cBhvr>
                                        <p:cTn id="163" dur="1000"/>
                                        <p:tgtEl>
                                          <p:spTgt spid="74">
                                            <p:txEl>
                                              <p:pRg st="0" end="0"/>
                                            </p:txEl>
                                          </p:spTgt>
                                        </p:tgtEl>
                                      </p:cBhvr>
                                    </p:animEffect>
                                    <p:anim calcmode="lin" valueType="num">
                                      <p:cBhvr>
                                        <p:cTn id="164" dur="1000" fill="hold"/>
                                        <p:tgtEl>
                                          <p:spTgt spid="74">
                                            <p:txEl>
                                              <p:pRg st="0" end="0"/>
                                            </p:txEl>
                                          </p:spTgt>
                                        </p:tgtEl>
                                        <p:attrNameLst>
                                          <p:attrName>ppt_x</p:attrName>
                                        </p:attrNameLst>
                                      </p:cBhvr>
                                      <p:tavLst>
                                        <p:tav tm="0">
                                          <p:val>
                                            <p:strVal val="#ppt_x"/>
                                          </p:val>
                                        </p:tav>
                                        <p:tav tm="100000">
                                          <p:val>
                                            <p:strVal val="#ppt_x"/>
                                          </p:val>
                                        </p:tav>
                                      </p:tavLst>
                                    </p:anim>
                                    <p:anim calcmode="lin" valueType="num">
                                      <p:cBhvr>
                                        <p:cTn id="165" dur="1000" fill="hold"/>
                                        <p:tgtEl>
                                          <p:spTgt spid="74">
                                            <p:txEl>
                                              <p:pRg st="0" end="0"/>
                                            </p:txEl>
                                          </p:spTgt>
                                        </p:tgtEl>
                                        <p:attrNameLst>
                                          <p:attrName>ppt_y</p:attrName>
                                        </p:attrNameLst>
                                      </p:cBhvr>
                                      <p:tavLst>
                                        <p:tav tm="0">
                                          <p:val>
                                            <p:strVal val="#ppt_y+.1"/>
                                          </p:val>
                                        </p:tav>
                                        <p:tav tm="100000">
                                          <p:val>
                                            <p:strVal val="#ppt_y"/>
                                          </p:val>
                                        </p:tav>
                                      </p:tavLst>
                                    </p:anim>
                                  </p:childTnLst>
                                </p:cTn>
                              </p:par>
                            </p:childTnLst>
                          </p:cTn>
                        </p:par>
                        <p:par>
                          <p:cTn id="166" fill="hold">
                            <p:stCondLst>
                              <p:cond delay="20750"/>
                            </p:stCondLst>
                            <p:childTnLst>
                              <p:par>
                                <p:cTn id="167" presetID="42" presetClass="entr" presetSubtype="0" fill="hold" nodeType="afterEffect">
                                  <p:stCondLst>
                                    <p:cond delay="0"/>
                                  </p:stCondLst>
                                  <p:childTnLst>
                                    <p:set>
                                      <p:cBhvr>
                                        <p:cTn id="168" dur="1" fill="hold">
                                          <p:stCondLst>
                                            <p:cond delay="0"/>
                                          </p:stCondLst>
                                        </p:cTn>
                                        <p:tgtEl>
                                          <p:spTgt spid="65"/>
                                        </p:tgtEl>
                                        <p:attrNameLst>
                                          <p:attrName>style.visibility</p:attrName>
                                        </p:attrNameLst>
                                      </p:cBhvr>
                                      <p:to>
                                        <p:strVal val="visible"/>
                                      </p:to>
                                    </p:set>
                                    <p:animEffect transition="in" filter="fade">
                                      <p:cBhvr>
                                        <p:cTn id="169" dur="1000"/>
                                        <p:tgtEl>
                                          <p:spTgt spid="65"/>
                                        </p:tgtEl>
                                      </p:cBhvr>
                                    </p:animEffect>
                                    <p:anim calcmode="lin" valueType="num">
                                      <p:cBhvr>
                                        <p:cTn id="170" dur="1000" fill="hold"/>
                                        <p:tgtEl>
                                          <p:spTgt spid="65"/>
                                        </p:tgtEl>
                                        <p:attrNameLst>
                                          <p:attrName>ppt_x</p:attrName>
                                        </p:attrNameLst>
                                      </p:cBhvr>
                                      <p:tavLst>
                                        <p:tav tm="0">
                                          <p:val>
                                            <p:strVal val="#ppt_x"/>
                                          </p:val>
                                        </p:tav>
                                        <p:tav tm="100000">
                                          <p:val>
                                            <p:strVal val="#ppt_x"/>
                                          </p:val>
                                        </p:tav>
                                      </p:tavLst>
                                    </p:anim>
                                    <p:anim calcmode="lin" valueType="num">
                                      <p:cBhvr>
                                        <p:cTn id="171" dur="1000" fill="hold"/>
                                        <p:tgtEl>
                                          <p:spTgt spid="6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41" grpId="0" build="p"/>
      <p:bldP spid="42" grpId="0" build="p"/>
      <p:bldP spid="44" grpId="0" build="p"/>
      <p:bldP spid="51" grpId="0" build="p"/>
      <p:bldP spid="52" grpId="0" build="p"/>
      <p:bldP spid="54" grpId="0" build="p"/>
      <p:bldP spid="61" grpId="0" build="p"/>
      <p:bldP spid="62" grpId="0" build="p"/>
      <p:bldP spid="64" grpId="0" build="p"/>
      <p:bldP spid="71" grpId="0" build="p"/>
      <p:bldP spid="72" grpId="0" build="p"/>
      <p:bldP spid="7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1007</TotalTime>
  <Words>1207</Words>
  <Application>Microsoft Office PowerPoint</Application>
  <PresentationFormat>Widescreen</PresentationFormat>
  <Paragraphs>53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169</cp:revision>
  <dcterms:created xsi:type="dcterms:W3CDTF">2016-09-28T22:08:47Z</dcterms:created>
  <dcterms:modified xsi:type="dcterms:W3CDTF">2016-10-04T07:39:10Z</dcterms:modified>
</cp:coreProperties>
</file>