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F2B2A"/>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85C401"/>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85C40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01AA8D"/>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01AA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35" name="TextBox 34"/>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Tree>
    <p:extLst>
      <p:ext uri="{BB962C8B-B14F-4D97-AF65-F5344CB8AC3E}">
        <p14:creationId xmlns:p14="http://schemas.microsoft.com/office/powerpoint/2010/main" val="239110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25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75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25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75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75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75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25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75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1219</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Helvetica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168</cp:revision>
  <dcterms:created xsi:type="dcterms:W3CDTF">2016-09-28T22:08:47Z</dcterms:created>
  <dcterms:modified xsi:type="dcterms:W3CDTF">2016-10-04T07:38:01Z</dcterms:modified>
</cp:coreProperties>
</file>