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8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a:spLocks noChangeAspect="1"/>
          </p:cNvSpPr>
          <p:nvPr/>
        </p:nvSpPr>
        <p:spPr>
          <a:xfrm>
            <a:off x="1557865" y="1761066"/>
            <a:ext cx="3840480" cy="3840480"/>
          </a:xfrm>
          <a:prstGeom prst="ellipse">
            <a:avLst/>
          </a:prstGeom>
          <a:blipFill>
            <a:blip r:embed="rId2"/>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p:cNvSpPr>
            <a:spLocks noChangeAspect="1"/>
          </p:cNvSpPr>
          <p:nvPr/>
        </p:nvSpPr>
        <p:spPr>
          <a:xfrm>
            <a:off x="1388533" y="1166706"/>
            <a:ext cx="5029200" cy="5029200"/>
          </a:xfrm>
          <a:prstGeom prst="ellipse">
            <a:avLst/>
          </a:prstGeom>
          <a:noFill/>
          <a:ln>
            <a:solidFill>
              <a:schemeClr val="bg2">
                <a:lumMod val="1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1151466" y="1309510"/>
            <a:ext cx="1554480" cy="1554480"/>
            <a:chOff x="1151466" y="1309510"/>
            <a:chExt cx="1554480" cy="1554480"/>
          </a:xfrm>
        </p:grpSpPr>
        <p:sp>
          <p:nvSpPr>
            <p:cNvPr id="4" name="Oval 3"/>
            <p:cNvSpPr>
              <a:spLocks noChangeAspect="1"/>
            </p:cNvSpPr>
            <p:nvPr/>
          </p:nvSpPr>
          <p:spPr>
            <a:xfrm>
              <a:off x="1151466" y="1309510"/>
              <a:ext cx="1554480" cy="1554480"/>
            </a:xfrm>
            <a:prstGeom prst="ellipse">
              <a:avLst/>
            </a:prstGeom>
            <a:solidFill>
              <a:srgbClr val="4781CB"/>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352972" y="1609696"/>
              <a:ext cx="1151467" cy="954107"/>
            </a:xfrm>
            <a:prstGeom prst="rect">
              <a:avLst/>
            </a:prstGeom>
            <a:noFill/>
          </p:spPr>
          <p:txBody>
            <a:bodyPr wrap="square" rtlCol="0">
              <a:spAutoFit/>
            </a:bodyPr>
            <a:lstStyle/>
            <a:p>
              <a:pPr algn="ctr"/>
              <a:r>
                <a:rPr lang="en-US" sz="2800" b="1" dirty="0">
                  <a:solidFill>
                    <a:schemeClr val="bg1"/>
                  </a:solidFill>
                  <a:latin typeface="Candara" panose="020E0502030303020204" pitchFamily="34" charset="0"/>
                </a:rPr>
                <a:t>Title</a:t>
              </a:r>
            </a:p>
            <a:p>
              <a:pPr algn="ctr"/>
              <a:r>
                <a:rPr lang="en-US" sz="2800" b="1" dirty="0">
                  <a:solidFill>
                    <a:schemeClr val="bg1"/>
                  </a:solidFill>
                  <a:latin typeface="Candara" panose="020E0502030303020204" pitchFamily="34" charset="0"/>
                </a:rPr>
                <a:t>Here</a:t>
              </a:r>
            </a:p>
          </p:txBody>
        </p:sp>
      </p:grpSp>
      <p:sp>
        <p:nvSpPr>
          <p:cNvPr id="8" name="Oval 7"/>
          <p:cNvSpPr>
            <a:spLocks noChangeAspect="1"/>
          </p:cNvSpPr>
          <p:nvPr/>
        </p:nvSpPr>
        <p:spPr>
          <a:xfrm>
            <a:off x="5113866" y="1418446"/>
            <a:ext cx="640080" cy="640080"/>
          </a:xfrm>
          <a:prstGeom prst="ellipse">
            <a:avLst/>
          </a:prstGeom>
          <a:solidFill>
            <a:srgbClr val="FF2B2A"/>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1</a:t>
            </a:r>
          </a:p>
        </p:txBody>
      </p:sp>
      <p:sp>
        <p:nvSpPr>
          <p:cNvPr id="9" name="Text Box 10"/>
          <p:cNvSpPr txBox="1">
            <a:spLocks noChangeArrowheads="1"/>
          </p:cNvSpPr>
          <p:nvPr/>
        </p:nvSpPr>
        <p:spPr bwMode="auto">
          <a:xfrm>
            <a:off x="6096000" y="1492264"/>
            <a:ext cx="3752545"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a:t>
            </a:r>
          </a:p>
        </p:txBody>
      </p:sp>
      <p:sp>
        <p:nvSpPr>
          <p:cNvPr id="10" name="Oval 9"/>
          <p:cNvSpPr>
            <a:spLocks noChangeAspect="1"/>
          </p:cNvSpPr>
          <p:nvPr/>
        </p:nvSpPr>
        <p:spPr>
          <a:xfrm>
            <a:off x="5853288" y="2309018"/>
            <a:ext cx="640080" cy="640080"/>
          </a:xfrm>
          <a:prstGeom prst="ellipse">
            <a:avLst/>
          </a:prstGeom>
          <a:solidFill>
            <a:srgbClr val="FFA803"/>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2</a:t>
            </a:r>
          </a:p>
        </p:txBody>
      </p:sp>
      <p:sp>
        <p:nvSpPr>
          <p:cNvPr id="11" name="Text Box 10"/>
          <p:cNvSpPr txBox="1">
            <a:spLocks noChangeArrowheads="1"/>
          </p:cNvSpPr>
          <p:nvPr/>
        </p:nvSpPr>
        <p:spPr bwMode="auto">
          <a:xfrm>
            <a:off x="6835422" y="2382836"/>
            <a:ext cx="3752545"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a:t>
            </a:r>
          </a:p>
        </p:txBody>
      </p:sp>
      <p:sp>
        <p:nvSpPr>
          <p:cNvPr id="12" name="Oval 11"/>
          <p:cNvSpPr>
            <a:spLocks noChangeAspect="1"/>
          </p:cNvSpPr>
          <p:nvPr/>
        </p:nvSpPr>
        <p:spPr>
          <a:xfrm>
            <a:off x="6079572" y="3403152"/>
            <a:ext cx="640080" cy="640080"/>
          </a:xfrm>
          <a:prstGeom prst="ellipse">
            <a:avLst/>
          </a:prstGeom>
          <a:solidFill>
            <a:srgbClr val="85C401"/>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3</a:t>
            </a:r>
          </a:p>
        </p:txBody>
      </p:sp>
      <p:sp>
        <p:nvSpPr>
          <p:cNvPr id="13" name="Text Box 10"/>
          <p:cNvSpPr txBox="1">
            <a:spLocks noChangeArrowheads="1"/>
          </p:cNvSpPr>
          <p:nvPr/>
        </p:nvSpPr>
        <p:spPr bwMode="auto">
          <a:xfrm>
            <a:off x="7061706" y="3476970"/>
            <a:ext cx="3752545"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a:t>
            </a:r>
          </a:p>
        </p:txBody>
      </p:sp>
      <p:sp>
        <p:nvSpPr>
          <p:cNvPr id="14" name="Oval 13"/>
          <p:cNvSpPr>
            <a:spLocks noChangeAspect="1"/>
          </p:cNvSpPr>
          <p:nvPr/>
        </p:nvSpPr>
        <p:spPr>
          <a:xfrm>
            <a:off x="5853288" y="4463621"/>
            <a:ext cx="640080" cy="640080"/>
          </a:xfrm>
          <a:prstGeom prst="ellipse">
            <a:avLst/>
          </a:prstGeom>
          <a:solidFill>
            <a:srgbClr val="3EB8CD"/>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4</a:t>
            </a:r>
          </a:p>
        </p:txBody>
      </p:sp>
      <p:sp>
        <p:nvSpPr>
          <p:cNvPr id="15" name="Text Box 10"/>
          <p:cNvSpPr txBox="1">
            <a:spLocks noChangeArrowheads="1"/>
          </p:cNvSpPr>
          <p:nvPr/>
        </p:nvSpPr>
        <p:spPr bwMode="auto">
          <a:xfrm>
            <a:off x="6835422" y="4537439"/>
            <a:ext cx="3752545"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a:t>
            </a:r>
          </a:p>
        </p:txBody>
      </p:sp>
      <p:sp>
        <p:nvSpPr>
          <p:cNvPr id="16" name="Oval 15"/>
          <p:cNvSpPr>
            <a:spLocks noChangeAspect="1"/>
          </p:cNvSpPr>
          <p:nvPr/>
        </p:nvSpPr>
        <p:spPr>
          <a:xfrm>
            <a:off x="5113866" y="5396688"/>
            <a:ext cx="640080" cy="640080"/>
          </a:xfrm>
          <a:prstGeom prst="ellipse">
            <a:avLst/>
          </a:prstGeom>
          <a:solidFill>
            <a:srgbClr val="01AA8D"/>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5</a:t>
            </a:r>
          </a:p>
        </p:txBody>
      </p:sp>
      <p:sp>
        <p:nvSpPr>
          <p:cNvPr id="17" name="Text Box 10"/>
          <p:cNvSpPr txBox="1">
            <a:spLocks noChangeArrowheads="1"/>
          </p:cNvSpPr>
          <p:nvPr/>
        </p:nvSpPr>
        <p:spPr bwMode="auto">
          <a:xfrm>
            <a:off x="6096000" y="5470506"/>
            <a:ext cx="3752545"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a:t>
            </a:r>
          </a:p>
        </p:txBody>
      </p:sp>
      <p:grpSp>
        <p:nvGrpSpPr>
          <p:cNvPr id="19" name="Group 18"/>
          <p:cNvGrpSpPr/>
          <p:nvPr/>
        </p:nvGrpSpPr>
        <p:grpSpPr>
          <a:xfrm>
            <a:off x="370046" y="304456"/>
            <a:ext cx="5845156" cy="1077095"/>
            <a:chOff x="587022" y="976809"/>
            <a:chExt cx="5845156" cy="1077095"/>
          </a:xfrm>
        </p:grpSpPr>
        <p:sp>
          <p:nvSpPr>
            <p:cNvPr id="20" name="TextBox 19"/>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sp>
          <p:nvSpPr>
            <p:cNvPr id="21" name="TextBox 20"/>
            <p:cNvSpPr txBox="1"/>
            <p:nvPr/>
          </p:nvSpPr>
          <p:spPr>
            <a:xfrm>
              <a:off x="612683" y="1684572"/>
              <a:ext cx="5819495" cy="369332"/>
            </a:xfrm>
            <a:prstGeom prst="rect">
              <a:avLst/>
            </a:prstGeom>
            <a:noFill/>
          </p:spPr>
          <p:txBody>
            <a:bodyPr wrap="square" rtlCol="0">
              <a:spAutoFit/>
            </a:bodyPr>
            <a:lstStyle/>
            <a:p>
              <a:r>
                <a:rPr lang="en-US" dirty="0">
                  <a:solidFill>
                    <a:schemeClr val="bg2">
                      <a:lumMod val="50000"/>
                    </a:schemeClr>
                  </a:solidFill>
                  <a:latin typeface="Candara" panose="020E0502030303020204" pitchFamily="34" charset="0"/>
                </a:rPr>
                <a:t>Your Subtitle</a:t>
              </a:r>
            </a:p>
          </p:txBody>
        </p:sp>
      </p:grpSp>
      <p:pic>
        <p:nvPicPr>
          <p:cNvPr id="22" name="Picture 21">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35974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750"/>
                                        <p:tgtEl>
                                          <p:spTgt spid="19"/>
                                        </p:tgtEl>
                                      </p:cBhvr>
                                    </p:animEffect>
                                  </p:childTnLst>
                                </p:cTn>
                              </p:par>
                            </p:childTnLst>
                          </p:cTn>
                        </p:par>
                        <p:par>
                          <p:cTn id="8" fill="hold">
                            <p:stCondLst>
                              <p:cond delay="750"/>
                            </p:stCondLst>
                            <p:childTnLst>
                              <p:par>
                                <p:cTn id="9" presetID="53" presetClass="entr" presetSubtype="16" fill="hold"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p:cTn id="11" dur="500" fill="hold"/>
                                        <p:tgtEl>
                                          <p:spTgt spid="18"/>
                                        </p:tgtEl>
                                        <p:attrNameLst>
                                          <p:attrName>ppt_w</p:attrName>
                                        </p:attrNameLst>
                                      </p:cBhvr>
                                      <p:tavLst>
                                        <p:tav tm="0">
                                          <p:val>
                                            <p:fltVal val="0"/>
                                          </p:val>
                                        </p:tav>
                                        <p:tav tm="100000">
                                          <p:val>
                                            <p:strVal val="#ppt_w"/>
                                          </p:val>
                                        </p:tav>
                                      </p:tavLst>
                                    </p:anim>
                                    <p:anim calcmode="lin" valueType="num">
                                      <p:cBhvr>
                                        <p:cTn id="12" dur="500" fill="hold"/>
                                        <p:tgtEl>
                                          <p:spTgt spid="18"/>
                                        </p:tgtEl>
                                        <p:attrNameLst>
                                          <p:attrName>ppt_h</p:attrName>
                                        </p:attrNameLst>
                                      </p:cBhvr>
                                      <p:tavLst>
                                        <p:tav tm="0">
                                          <p:val>
                                            <p:fltVal val="0"/>
                                          </p:val>
                                        </p:tav>
                                        <p:tav tm="100000">
                                          <p:val>
                                            <p:strVal val="#ppt_h"/>
                                          </p:val>
                                        </p:tav>
                                      </p:tavLst>
                                    </p:anim>
                                    <p:animEffect transition="in" filter="fade">
                                      <p:cBhvr>
                                        <p:cTn id="13" dur="500"/>
                                        <p:tgtEl>
                                          <p:spTgt spid="18"/>
                                        </p:tgtEl>
                                      </p:cBhvr>
                                    </p:animEffect>
                                  </p:childTnLst>
                                </p:cTn>
                              </p:par>
                            </p:childTnLst>
                          </p:cTn>
                        </p:par>
                        <p:par>
                          <p:cTn id="14" fill="hold">
                            <p:stCondLst>
                              <p:cond delay="1250"/>
                            </p:stCondLst>
                            <p:childTnLst>
                              <p:par>
                                <p:cTn id="15" presetID="23" presetClass="entr" presetSubtype="528"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500" fill="hold"/>
                                        <p:tgtEl>
                                          <p:spTgt spid="2"/>
                                        </p:tgtEl>
                                        <p:attrNameLst>
                                          <p:attrName>ppt_w</p:attrName>
                                        </p:attrNameLst>
                                      </p:cBhvr>
                                      <p:tavLst>
                                        <p:tav tm="0">
                                          <p:val>
                                            <p:fltVal val="0"/>
                                          </p:val>
                                        </p:tav>
                                        <p:tav tm="100000">
                                          <p:val>
                                            <p:strVal val="#ppt_w"/>
                                          </p:val>
                                        </p:tav>
                                      </p:tavLst>
                                    </p:anim>
                                    <p:anim calcmode="lin" valueType="num">
                                      <p:cBhvr>
                                        <p:cTn id="18" dur="500" fill="hold"/>
                                        <p:tgtEl>
                                          <p:spTgt spid="2"/>
                                        </p:tgtEl>
                                        <p:attrNameLst>
                                          <p:attrName>ppt_h</p:attrName>
                                        </p:attrNameLst>
                                      </p:cBhvr>
                                      <p:tavLst>
                                        <p:tav tm="0">
                                          <p:val>
                                            <p:fltVal val="0"/>
                                          </p:val>
                                        </p:tav>
                                        <p:tav tm="100000">
                                          <p:val>
                                            <p:strVal val="#ppt_h"/>
                                          </p:val>
                                        </p:tav>
                                      </p:tavLst>
                                    </p:anim>
                                    <p:anim calcmode="lin" valueType="num">
                                      <p:cBhvr>
                                        <p:cTn id="19" dur="500" fill="hold"/>
                                        <p:tgtEl>
                                          <p:spTgt spid="2"/>
                                        </p:tgtEl>
                                        <p:attrNameLst>
                                          <p:attrName>ppt_x</p:attrName>
                                        </p:attrNameLst>
                                      </p:cBhvr>
                                      <p:tavLst>
                                        <p:tav tm="0">
                                          <p:val>
                                            <p:fltVal val="0.5"/>
                                          </p:val>
                                        </p:tav>
                                        <p:tav tm="100000">
                                          <p:val>
                                            <p:strVal val="#ppt_x"/>
                                          </p:val>
                                        </p:tav>
                                      </p:tavLst>
                                    </p:anim>
                                    <p:anim calcmode="lin" valueType="num">
                                      <p:cBhvr>
                                        <p:cTn id="20" dur="500" fill="hold"/>
                                        <p:tgtEl>
                                          <p:spTgt spid="2"/>
                                        </p:tgtEl>
                                        <p:attrNameLst>
                                          <p:attrName>ppt_y</p:attrName>
                                        </p:attrNameLst>
                                      </p:cBhvr>
                                      <p:tavLst>
                                        <p:tav tm="0">
                                          <p:val>
                                            <p:fltVal val="0.5"/>
                                          </p:val>
                                        </p:tav>
                                        <p:tav tm="100000">
                                          <p:val>
                                            <p:strVal val="#ppt_y"/>
                                          </p:val>
                                        </p:tav>
                                      </p:tavLst>
                                    </p:anim>
                                  </p:childTnLst>
                                </p:cTn>
                              </p:par>
                            </p:childTnLst>
                          </p:cTn>
                        </p:par>
                        <p:par>
                          <p:cTn id="21" fill="hold">
                            <p:stCondLst>
                              <p:cond delay="1750"/>
                            </p:stCondLst>
                            <p:childTnLst>
                              <p:par>
                                <p:cTn id="22" presetID="23" presetClass="entr" presetSubtype="528" fill="hold" grpId="0" nodeType="afterEffect">
                                  <p:stCondLst>
                                    <p:cond delay="0"/>
                                  </p:stCondLst>
                                  <p:childTnLst>
                                    <p:set>
                                      <p:cBhvr>
                                        <p:cTn id="23" dur="1" fill="hold">
                                          <p:stCondLst>
                                            <p:cond delay="0"/>
                                          </p:stCondLst>
                                        </p:cTn>
                                        <p:tgtEl>
                                          <p:spTgt spid="3"/>
                                        </p:tgtEl>
                                        <p:attrNameLst>
                                          <p:attrName>style.visibility</p:attrName>
                                        </p:attrNameLst>
                                      </p:cBhvr>
                                      <p:to>
                                        <p:strVal val="visible"/>
                                      </p:to>
                                    </p:set>
                                    <p:anim calcmode="lin" valueType="num">
                                      <p:cBhvr>
                                        <p:cTn id="24" dur="500" fill="hold"/>
                                        <p:tgtEl>
                                          <p:spTgt spid="3"/>
                                        </p:tgtEl>
                                        <p:attrNameLst>
                                          <p:attrName>ppt_w</p:attrName>
                                        </p:attrNameLst>
                                      </p:cBhvr>
                                      <p:tavLst>
                                        <p:tav tm="0">
                                          <p:val>
                                            <p:fltVal val="0"/>
                                          </p:val>
                                        </p:tav>
                                        <p:tav tm="100000">
                                          <p:val>
                                            <p:strVal val="#ppt_w"/>
                                          </p:val>
                                        </p:tav>
                                      </p:tavLst>
                                    </p:anim>
                                    <p:anim calcmode="lin" valueType="num">
                                      <p:cBhvr>
                                        <p:cTn id="25" dur="500" fill="hold"/>
                                        <p:tgtEl>
                                          <p:spTgt spid="3"/>
                                        </p:tgtEl>
                                        <p:attrNameLst>
                                          <p:attrName>ppt_h</p:attrName>
                                        </p:attrNameLst>
                                      </p:cBhvr>
                                      <p:tavLst>
                                        <p:tav tm="0">
                                          <p:val>
                                            <p:fltVal val="0"/>
                                          </p:val>
                                        </p:tav>
                                        <p:tav tm="100000">
                                          <p:val>
                                            <p:strVal val="#ppt_h"/>
                                          </p:val>
                                        </p:tav>
                                      </p:tavLst>
                                    </p:anim>
                                    <p:anim calcmode="lin" valueType="num">
                                      <p:cBhvr>
                                        <p:cTn id="26" dur="500" fill="hold"/>
                                        <p:tgtEl>
                                          <p:spTgt spid="3"/>
                                        </p:tgtEl>
                                        <p:attrNameLst>
                                          <p:attrName>ppt_x</p:attrName>
                                        </p:attrNameLst>
                                      </p:cBhvr>
                                      <p:tavLst>
                                        <p:tav tm="0">
                                          <p:val>
                                            <p:fltVal val="0.5"/>
                                          </p:val>
                                        </p:tav>
                                        <p:tav tm="100000">
                                          <p:val>
                                            <p:strVal val="#ppt_x"/>
                                          </p:val>
                                        </p:tav>
                                      </p:tavLst>
                                    </p:anim>
                                    <p:anim calcmode="lin" valueType="num">
                                      <p:cBhvr>
                                        <p:cTn id="27" dur="500" fill="hold"/>
                                        <p:tgtEl>
                                          <p:spTgt spid="3"/>
                                        </p:tgtEl>
                                        <p:attrNameLst>
                                          <p:attrName>ppt_y</p:attrName>
                                        </p:attrNameLst>
                                      </p:cBhvr>
                                      <p:tavLst>
                                        <p:tav tm="0">
                                          <p:val>
                                            <p:fltVal val="0.5"/>
                                          </p:val>
                                        </p:tav>
                                        <p:tav tm="100000">
                                          <p:val>
                                            <p:strVal val="#ppt_y"/>
                                          </p:val>
                                        </p:tav>
                                      </p:tavLst>
                                    </p:anim>
                                  </p:childTnLst>
                                </p:cTn>
                              </p:par>
                            </p:childTnLst>
                          </p:cTn>
                        </p:par>
                        <p:par>
                          <p:cTn id="28" fill="hold">
                            <p:stCondLst>
                              <p:cond delay="2250"/>
                            </p:stCondLst>
                            <p:childTnLst>
                              <p:par>
                                <p:cTn id="29" presetID="23" presetClass="entr" presetSubtype="36" fill="hold" grpId="0" nodeType="after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p:cTn id="31" dur="500" fill="hold"/>
                                        <p:tgtEl>
                                          <p:spTgt spid="8"/>
                                        </p:tgtEl>
                                        <p:attrNameLst>
                                          <p:attrName>ppt_w</p:attrName>
                                        </p:attrNameLst>
                                      </p:cBhvr>
                                      <p:tavLst>
                                        <p:tav tm="0">
                                          <p:val>
                                            <p:strVal val="(6*min(max(#ppt_w*#ppt_h,.3),1)-7.4)/-.7*#ppt_w"/>
                                          </p:val>
                                        </p:tav>
                                        <p:tav tm="100000">
                                          <p:val>
                                            <p:strVal val="#ppt_w"/>
                                          </p:val>
                                        </p:tav>
                                      </p:tavLst>
                                    </p:anim>
                                    <p:anim calcmode="lin" valueType="num">
                                      <p:cBhvr>
                                        <p:cTn id="32" dur="500" fill="hold"/>
                                        <p:tgtEl>
                                          <p:spTgt spid="8"/>
                                        </p:tgtEl>
                                        <p:attrNameLst>
                                          <p:attrName>ppt_h</p:attrName>
                                        </p:attrNameLst>
                                      </p:cBhvr>
                                      <p:tavLst>
                                        <p:tav tm="0">
                                          <p:val>
                                            <p:strVal val="(6*min(max(#ppt_w*#ppt_h,.3),1)-7.4)/-.7*#ppt_h"/>
                                          </p:val>
                                        </p:tav>
                                        <p:tav tm="100000">
                                          <p:val>
                                            <p:strVal val="#ppt_h"/>
                                          </p:val>
                                        </p:tav>
                                      </p:tavLst>
                                    </p:anim>
                                    <p:anim calcmode="lin" valueType="num">
                                      <p:cBhvr>
                                        <p:cTn id="33" dur="500" fill="hold"/>
                                        <p:tgtEl>
                                          <p:spTgt spid="8"/>
                                        </p:tgtEl>
                                        <p:attrNameLst>
                                          <p:attrName>ppt_x</p:attrName>
                                        </p:attrNameLst>
                                      </p:cBhvr>
                                      <p:tavLst>
                                        <p:tav tm="0">
                                          <p:val>
                                            <p:fltVal val="0.5"/>
                                          </p:val>
                                        </p:tav>
                                        <p:tav tm="100000">
                                          <p:val>
                                            <p:strVal val="#ppt_x"/>
                                          </p:val>
                                        </p:tav>
                                      </p:tavLst>
                                    </p:anim>
                                    <p:anim calcmode="lin" valueType="num">
                                      <p:cBhvr>
                                        <p:cTn id="34" dur="500" fill="hold"/>
                                        <p:tgtEl>
                                          <p:spTgt spid="8"/>
                                        </p:tgtEl>
                                        <p:attrNameLst>
                                          <p:attrName>ppt_y</p:attrName>
                                        </p:attrNameLst>
                                      </p:cBhvr>
                                      <p:tavLst>
                                        <p:tav tm="0">
                                          <p:val>
                                            <p:strVal val="1+(6*min(max(#ppt_w*#ppt_h,.3),1)-7.4)/-.7*#ppt_h/2"/>
                                          </p:val>
                                        </p:tav>
                                        <p:tav tm="100000">
                                          <p:val>
                                            <p:strVal val="#ppt_y"/>
                                          </p:val>
                                        </p:tav>
                                      </p:tavLst>
                                    </p:anim>
                                  </p:childTnLst>
                                </p:cTn>
                              </p:par>
                            </p:childTnLst>
                          </p:cTn>
                        </p:par>
                        <p:par>
                          <p:cTn id="35" fill="hold">
                            <p:stCondLst>
                              <p:cond delay="2750"/>
                            </p:stCondLst>
                            <p:childTnLst>
                              <p:par>
                                <p:cTn id="36" presetID="22" presetClass="entr" presetSubtype="8" fill="hold" grpId="0" nodeType="afterEffect">
                                  <p:stCondLst>
                                    <p:cond delay="0"/>
                                  </p:stCondLst>
                                  <p:childTnLst>
                                    <p:set>
                                      <p:cBhvr>
                                        <p:cTn id="37" dur="1" fill="hold">
                                          <p:stCondLst>
                                            <p:cond delay="0"/>
                                          </p:stCondLst>
                                        </p:cTn>
                                        <p:tgtEl>
                                          <p:spTgt spid="9"/>
                                        </p:tgtEl>
                                        <p:attrNameLst>
                                          <p:attrName>style.visibility</p:attrName>
                                        </p:attrNameLst>
                                      </p:cBhvr>
                                      <p:to>
                                        <p:strVal val="visible"/>
                                      </p:to>
                                    </p:set>
                                    <p:animEffect transition="in" filter="wipe(left)">
                                      <p:cBhvr>
                                        <p:cTn id="38" dur="500"/>
                                        <p:tgtEl>
                                          <p:spTgt spid="9"/>
                                        </p:tgtEl>
                                      </p:cBhvr>
                                    </p:animEffect>
                                  </p:childTnLst>
                                </p:cTn>
                              </p:par>
                            </p:childTnLst>
                          </p:cTn>
                        </p:par>
                        <p:par>
                          <p:cTn id="39" fill="hold">
                            <p:stCondLst>
                              <p:cond delay="3250"/>
                            </p:stCondLst>
                            <p:childTnLst>
                              <p:par>
                                <p:cTn id="40" presetID="23" presetClass="entr" presetSubtype="36" fill="hold" grpId="0" nodeType="afterEffect">
                                  <p:stCondLst>
                                    <p:cond delay="0"/>
                                  </p:stCondLst>
                                  <p:childTnLst>
                                    <p:set>
                                      <p:cBhvr>
                                        <p:cTn id="41" dur="1" fill="hold">
                                          <p:stCondLst>
                                            <p:cond delay="0"/>
                                          </p:stCondLst>
                                        </p:cTn>
                                        <p:tgtEl>
                                          <p:spTgt spid="10"/>
                                        </p:tgtEl>
                                        <p:attrNameLst>
                                          <p:attrName>style.visibility</p:attrName>
                                        </p:attrNameLst>
                                      </p:cBhvr>
                                      <p:to>
                                        <p:strVal val="visible"/>
                                      </p:to>
                                    </p:set>
                                    <p:anim calcmode="lin" valueType="num">
                                      <p:cBhvr>
                                        <p:cTn id="42" dur="500" fill="hold"/>
                                        <p:tgtEl>
                                          <p:spTgt spid="10"/>
                                        </p:tgtEl>
                                        <p:attrNameLst>
                                          <p:attrName>ppt_w</p:attrName>
                                        </p:attrNameLst>
                                      </p:cBhvr>
                                      <p:tavLst>
                                        <p:tav tm="0">
                                          <p:val>
                                            <p:strVal val="(6*min(max(#ppt_w*#ppt_h,.3),1)-7.4)/-.7*#ppt_w"/>
                                          </p:val>
                                        </p:tav>
                                        <p:tav tm="100000">
                                          <p:val>
                                            <p:strVal val="#ppt_w"/>
                                          </p:val>
                                        </p:tav>
                                      </p:tavLst>
                                    </p:anim>
                                    <p:anim calcmode="lin" valueType="num">
                                      <p:cBhvr>
                                        <p:cTn id="43" dur="500" fill="hold"/>
                                        <p:tgtEl>
                                          <p:spTgt spid="10"/>
                                        </p:tgtEl>
                                        <p:attrNameLst>
                                          <p:attrName>ppt_h</p:attrName>
                                        </p:attrNameLst>
                                      </p:cBhvr>
                                      <p:tavLst>
                                        <p:tav tm="0">
                                          <p:val>
                                            <p:strVal val="(6*min(max(#ppt_w*#ppt_h,.3),1)-7.4)/-.7*#ppt_h"/>
                                          </p:val>
                                        </p:tav>
                                        <p:tav tm="100000">
                                          <p:val>
                                            <p:strVal val="#ppt_h"/>
                                          </p:val>
                                        </p:tav>
                                      </p:tavLst>
                                    </p:anim>
                                    <p:anim calcmode="lin" valueType="num">
                                      <p:cBhvr>
                                        <p:cTn id="44" dur="500" fill="hold"/>
                                        <p:tgtEl>
                                          <p:spTgt spid="10"/>
                                        </p:tgtEl>
                                        <p:attrNameLst>
                                          <p:attrName>ppt_x</p:attrName>
                                        </p:attrNameLst>
                                      </p:cBhvr>
                                      <p:tavLst>
                                        <p:tav tm="0">
                                          <p:val>
                                            <p:fltVal val="0.5"/>
                                          </p:val>
                                        </p:tav>
                                        <p:tav tm="100000">
                                          <p:val>
                                            <p:strVal val="#ppt_x"/>
                                          </p:val>
                                        </p:tav>
                                      </p:tavLst>
                                    </p:anim>
                                    <p:anim calcmode="lin" valueType="num">
                                      <p:cBhvr>
                                        <p:cTn id="45" dur="500" fill="hold"/>
                                        <p:tgtEl>
                                          <p:spTgt spid="10"/>
                                        </p:tgtEl>
                                        <p:attrNameLst>
                                          <p:attrName>ppt_y</p:attrName>
                                        </p:attrNameLst>
                                      </p:cBhvr>
                                      <p:tavLst>
                                        <p:tav tm="0">
                                          <p:val>
                                            <p:strVal val="1+(6*min(max(#ppt_w*#ppt_h,.3),1)-7.4)/-.7*#ppt_h/2"/>
                                          </p:val>
                                        </p:tav>
                                        <p:tav tm="100000">
                                          <p:val>
                                            <p:strVal val="#ppt_y"/>
                                          </p:val>
                                        </p:tav>
                                      </p:tavLst>
                                    </p:anim>
                                  </p:childTnLst>
                                </p:cTn>
                              </p:par>
                            </p:childTnLst>
                          </p:cTn>
                        </p:par>
                        <p:par>
                          <p:cTn id="46" fill="hold">
                            <p:stCondLst>
                              <p:cond delay="3750"/>
                            </p:stCondLst>
                            <p:childTnLst>
                              <p:par>
                                <p:cTn id="47" presetID="22" presetClass="entr" presetSubtype="8" fill="hold" grpId="0" nodeType="afterEffect">
                                  <p:stCondLst>
                                    <p:cond delay="0"/>
                                  </p:stCondLst>
                                  <p:childTnLst>
                                    <p:set>
                                      <p:cBhvr>
                                        <p:cTn id="48" dur="1" fill="hold">
                                          <p:stCondLst>
                                            <p:cond delay="0"/>
                                          </p:stCondLst>
                                        </p:cTn>
                                        <p:tgtEl>
                                          <p:spTgt spid="11"/>
                                        </p:tgtEl>
                                        <p:attrNameLst>
                                          <p:attrName>style.visibility</p:attrName>
                                        </p:attrNameLst>
                                      </p:cBhvr>
                                      <p:to>
                                        <p:strVal val="visible"/>
                                      </p:to>
                                    </p:set>
                                    <p:animEffect transition="in" filter="wipe(left)">
                                      <p:cBhvr>
                                        <p:cTn id="49" dur="500"/>
                                        <p:tgtEl>
                                          <p:spTgt spid="11"/>
                                        </p:tgtEl>
                                      </p:cBhvr>
                                    </p:animEffect>
                                  </p:childTnLst>
                                </p:cTn>
                              </p:par>
                            </p:childTnLst>
                          </p:cTn>
                        </p:par>
                        <p:par>
                          <p:cTn id="50" fill="hold">
                            <p:stCondLst>
                              <p:cond delay="4250"/>
                            </p:stCondLst>
                            <p:childTnLst>
                              <p:par>
                                <p:cTn id="51" presetID="23" presetClass="entr" presetSubtype="36" fill="hold" grpId="0" nodeType="afterEffect">
                                  <p:stCondLst>
                                    <p:cond delay="0"/>
                                  </p:stCondLst>
                                  <p:childTnLst>
                                    <p:set>
                                      <p:cBhvr>
                                        <p:cTn id="52" dur="1" fill="hold">
                                          <p:stCondLst>
                                            <p:cond delay="0"/>
                                          </p:stCondLst>
                                        </p:cTn>
                                        <p:tgtEl>
                                          <p:spTgt spid="12"/>
                                        </p:tgtEl>
                                        <p:attrNameLst>
                                          <p:attrName>style.visibility</p:attrName>
                                        </p:attrNameLst>
                                      </p:cBhvr>
                                      <p:to>
                                        <p:strVal val="visible"/>
                                      </p:to>
                                    </p:set>
                                    <p:anim calcmode="lin" valueType="num">
                                      <p:cBhvr>
                                        <p:cTn id="53" dur="500" fill="hold"/>
                                        <p:tgtEl>
                                          <p:spTgt spid="12"/>
                                        </p:tgtEl>
                                        <p:attrNameLst>
                                          <p:attrName>ppt_w</p:attrName>
                                        </p:attrNameLst>
                                      </p:cBhvr>
                                      <p:tavLst>
                                        <p:tav tm="0">
                                          <p:val>
                                            <p:strVal val="(6*min(max(#ppt_w*#ppt_h,.3),1)-7.4)/-.7*#ppt_w"/>
                                          </p:val>
                                        </p:tav>
                                        <p:tav tm="100000">
                                          <p:val>
                                            <p:strVal val="#ppt_w"/>
                                          </p:val>
                                        </p:tav>
                                      </p:tavLst>
                                    </p:anim>
                                    <p:anim calcmode="lin" valueType="num">
                                      <p:cBhvr>
                                        <p:cTn id="54" dur="500" fill="hold"/>
                                        <p:tgtEl>
                                          <p:spTgt spid="12"/>
                                        </p:tgtEl>
                                        <p:attrNameLst>
                                          <p:attrName>ppt_h</p:attrName>
                                        </p:attrNameLst>
                                      </p:cBhvr>
                                      <p:tavLst>
                                        <p:tav tm="0">
                                          <p:val>
                                            <p:strVal val="(6*min(max(#ppt_w*#ppt_h,.3),1)-7.4)/-.7*#ppt_h"/>
                                          </p:val>
                                        </p:tav>
                                        <p:tav tm="100000">
                                          <p:val>
                                            <p:strVal val="#ppt_h"/>
                                          </p:val>
                                        </p:tav>
                                      </p:tavLst>
                                    </p:anim>
                                    <p:anim calcmode="lin" valueType="num">
                                      <p:cBhvr>
                                        <p:cTn id="55" dur="500" fill="hold"/>
                                        <p:tgtEl>
                                          <p:spTgt spid="12"/>
                                        </p:tgtEl>
                                        <p:attrNameLst>
                                          <p:attrName>ppt_x</p:attrName>
                                        </p:attrNameLst>
                                      </p:cBhvr>
                                      <p:tavLst>
                                        <p:tav tm="0">
                                          <p:val>
                                            <p:fltVal val="0.5"/>
                                          </p:val>
                                        </p:tav>
                                        <p:tav tm="100000">
                                          <p:val>
                                            <p:strVal val="#ppt_x"/>
                                          </p:val>
                                        </p:tav>
                                      </p:tavLst>
                                    </p:anim>
                                    <p:anim calcmode="lin" valueType="num">
                                      <p:cBhvr>
                                        <p:cTn id="56" dur="500" fill="hold"/>
                                        <p:tgtEl>
                                          <p:spTgt spid="12"/>
                                        </p:tgtEl>
                                        <p:attrNameLst>
                                          <p:attrName>ppt_y</p:attrName>
                                        </p:attrNameLst>
                                      </p:cBhvr>
                                      <p:tavLst>
                                        <p:tav tm="0">
                                          <p:val>
                                            <p:strVal val="1+(6*min(max(#ppt_w*#ppt_h,.3),1)-7.4)/-.7*#ppt_h/2"/>
                                          </p:val>
                                        </p:tav>
                                        <p:tav tm="100000">
                                          <p:val>
                                            <p:strVal val="#ppt_y"/>
                                          </p:val>
                                        </p:tav>
                                      </p:tavLst>
                                    </p:anim>
                                  </p:childTnLst>
                                </p:cTn>
                              </p:par>
                            </p:childTnLst>
                          </p:cTn>
                        </p:par>
                        <p:par>
                          <p:cTn id="57" fill="hold">
                            <p:stCondLst>
                              <p:cond delay="4750"/>
                            </p:stCondLst>
                            <p:childTnLst>
                              <p:par>
                                <p:cTn id="58" presetID="22" presetClass="entr" presetSubtype="8" fill="hold" grpId="0" nodeType="afterEffect">
                                  <p:stCondLst>
                                    <p:cond delay="0"/>
                                  </p:stCondLst>
                                  <p:childTnLst>
                                    <p:set>
                                      <p:cBhvr>
                                        <p:cTn id="59" dur="1" fill="hold">
                                          <p:stCondLst>
                                            <p:cond delay="0"/>
                                          </p:stCondLst>
                                        </p:cTn>
                                        <p:tgtEl>
                                          <p:spTgt spid="13"/>
                                        </p:tgtEl>
                                        <p:attrNameLst>
                                          <p:attrName>style.visibility</p:attrName>
                                        </p:attrNameLst>
                                      </p:cBhvr>
                                      <p:to>
                                        <p:strVal val="visible"/>
                                      </p:to>
                                    </p:set>
                                    <p:animEffect transition="in" filter="wipe(left)">
                                      <p:cBhvr>
                                        <p:cTn id="60" dur="500"/>
                                        <p:tgtEl>
                                          <p:spTgt spid="13"/>
                                        </p:tgtEl>
                                      </p:cBhvr>
                                    </p:animEffect>
                                  </p:childTnLst>
                                </p:cTn>
                              </p:par>
                            </p:childTnLst>
                          </p:cTn>
                        </p:par>
                        <p:par>
                          <p:cTn id="61" fill="hold">
                            <p:stCondLst>
                              <p:cond delay="5250"/>
                            </p:stCondLst>
                            <p:childTnLst>
                              <p:par>
                                <p:cTn id="62" presetID="23" presetClass="entr" presetSubtype="36" fill="hold" grpId="0" nodeType="afterEffect">
                                  <p:stCondLst>
                                    <p:cond delay="0"/>
                                  </p:stCondLst>
                                  <p:childTnLst>
                                    <p:set>
                                      <p:cBhvr>
                                        <p:cTn id="63" dur="1" fill="hold">
                                          <p:stCondLst>
                                            <p:cond delay="0"/>
                                          </p:stCondLst>
                                        </p:cTn>
                                        <p:tgtEl>
                                          <p:spTgt spid="14"/>
                                        </p:tgtEl>
                                        <p:attrNameLst>
                                          <p:attrName>style.visibility</p:attrName>
                                        </p:attrNameLst>
                                      </p:cBhvr>
                                      <p:to>
                                        <p:strVal val="visible"/>
                                      </p:to>
                                    </p:set>
                                    <p:anim calcmode="lin" valueType="num">
                                      <p:cBhvr>
                                        <p:cTn id="64" dur="500" fill="hold"/>
                                        <p:tgtEl>
                                          <p:spTgt spid="14"/>
                                        </p:tgtEl>
                                        <p:attrNameLst>
                                          <p:attrName>ppt_w</p:attrName>
                                        </p:attrNameLst>
                                      </p:cBhvr>
                                      <p:tavLst>
                                        <p:tav tm="0">
                                          <p:val>
                                            <p:strVal val="(6*min(max(#ppt_w*#ppt_h,.3),1)-7.4)/-.7*#ppt_w"/>
                                          </p:val>
                                        </p:tav>
                                        <p:tav tm="100000">
                                          <p:val>
                                            <p:strVal val="#ppt_w"/>
                                          </p:val>
                                        </p:tav>
                                      </p:tavLst>
                                    </p:anim>
                                    <p:anim calcmode="lin" valueType="num">
                                      <p:cBhvr>
                                        <p:cTn id="65" dur="500" fill="hold"/>
                                        <p:tgtEl>
                                          <p:spTgt spid="14"/>
                                        </p:tgtEl>
                                        <p:attrNameLst>
                                          <p:attrName>ppt_h</p:attrName>
                                        </p:attrNameLst>
                                      </p:cBhvr>
                                      <p:tavLst>
                                        <p:tav tm="0">
                                          <p:val>
                                            <p:strVal val="(6*min(max(#ppt_w*#ppt_h,.3),1)-7.4)/-.7*#ppt_h"/>
                                          </p:val>
                                        </p:tav>
                                        <p:tav tm="100000">
                                          <p:val>
                                            <p:strVal val="#ppt_h"/>
                                          </p:val>
                                        </p:tav>
                                      </p:tavLst>
                                    </p:anim>
                                    <p:anim calcmode="lin" valueType="num">
                                      <p:cBhvr>
                                        <p:cTn id="66" dur="500" fill="hold"/>
                                        <p:tgtEl>
                                          <p:spTgt spid="14"/>
                                        </p:tgtEl>
                                        <p:attrNameLst>
                                          <p:attrName>ppt_x</p:attrName>
                                        </p:attrNameLst>
                                      </p:cBhvr>
                                      <p:tavLst>
                                        <p:tav tm="0">
                                          <p:val>
                                            <p:fltVal val="0.5"/>
                                          </p:val>
                                        </p:tav>
                                        <p:tav tm="100000">
                                          <p:val>
                                            <p:strVal val="#ppt_x"/>
                                          </p:val>
                                        </p:tav>
                                      </p:tavLst>
                                    </p:anim>
                                    <p:anim calcmode="lin" valueType="num">
                                      <p:cBhvr>
                                        <p:cTn id="67" dur="500" fill="hold"/>
                                        <p:tgtEl>
                                          <p:spTgt spid="14"/>
                                        </p:tgtEl>
                                        <p:attrNameLst>
                                          <p:attrName>ppt_y</p:attrName>
                                        </p:attrNameLst>
                                      </p:cBhvr>
                                      <p:tavLst>
                                        <p:tav tm="0">
                                          <p:val>
                                            <p:strVal val="1+(6*min(max(#ppt_w*#ppt_h,.3),1)-7.4)/-.7*#ppt_h/2"/>
                                          </p:val>
                                        </p:tav>
                                        <p:tav tm="100000">
                                          <p:val>
                                            <p:strVal val="#ppt_y"/>
                                          </p:val>
                                        </p:tav>
                                      </p:tavLst>
                                    </p:anim>
                                  </p:childTnLst>
                                </p:cTn>
                              </p:par>
                            </p:childTnLst>
                          </p:cTn>
                        </p:par>
                        <p:par>
                          <p:cTn id="68" fill="hold">
                            <p:stCondLst>
                              <p:cond delay="5750"/>
                            </p:stCondLst>
                            <p:childTnLst>
                              <p:par>
                                <p:cTn id="69" presetID="22" presetClass="entr" presetSubtype="8" fill="hold" grpId="0" nodeType="afterEffect">
                                  <p:stCondLst>
                                    <p:cond delay="0"/>
                                  </p:stCondLst>
                                  <p:childTnLst>
                                    <p:set>
                                      <p:cBhvr>
                                        <p:cTn id="70" dur="1" fill="hold">
                                          <p:stCondLst>
                                            <p:cond delay="0"/>
                                          </p:stCondLst>
                                        </p:cTn>
                                        <p:tgtEl>
                                          <p:spTgt spid="15"/>
                                        </p:tgtEl>
                                        <p:attrNameLst>
                                          <p:attrName>style.visibility</p:attrName>
                                        </p:attrNameLst>
                                      </p:cBhvr>
                                      <p:to>
                                        <p:strVal val="visible"/>
                                      </p:to>
                                    </p:set>
                                    <p:animEffect transition="in" filter="wipe(left)">
                                      <p:cBhvr>
                                        <p:cTn id="71" dur="500"/>
                                        <p:tgtEl>
                                          <p:spTgt spid="15"/>
                                        </p:tgtEl>
                                      </p:cBhvr>
                                    </p:animEffect>
                                  </p:childTnLst>
                                </p:cTn>
                              </p:par>
                            </p:childTnLst>
                          </p:cTn>
                        </p:par>
                        <p:par>
                          <p:cTn id="72" fill="hold">
                            <p:stCondLst>
                              <p:cond delay="6250"/>
                            </p:stCondLst>
                            <p:childTnLst>
                              <p:par>
                                <p:cTn id="73" presetID="23" presetClass="entr" presetSubtype="36" fill="hold" grpId="0" nodeType="afterEffect">
                                  <p:stCondLst>
                                    <p:cond delay="0"/>
                                  </p:stCondLst>
                                  <p:childTnLst>
                                    <p:set>
                                      <p:cBhvr>
                                        <p:cTn id="74" dur="1" fill="hold">
                                          <p:stCondLst>
                                            <p:cond delay="0"/>
                                          </p:stCondLst>
                                        </p:cTn>
                                        <p:tgtEl>
                                          <p:spTgt spid="16"/>
                                        </p:tgtEl>
                                        <p:attrNameLst>
                                          <p:attrName>style.visibility</p:attrName>
                                        </p:attrNameLst>
                                      </p:cBhvr>
                                      <p:to>
                                        <p:strVal val="visible"/>
                                      </p:to>
                                    </p:set>
                                    <p:anim calcmode="lin" valueType="num">
                                      <p:cBhvr>
                                        <p:cTn id="75" dur="500" fill="hold"/>
                                        <p:tgtEl>
                                          <p:spTgt spid="16"/>
                                        </p:tgtEl>
                                        <p:attrNameLst>
                                          <p:attrName>ppt_w</p:attrName>
                                        </p:attrNameLst>
                                      </p:cBhvr>
                                      <p:tavLst>
                                        <p:tav tm="0">
                                          <p:val>
                                            <p:strVal val="(6*min(max(#ppt_w*#ppt_h,.3),1)-7.4)/-.7*#ppt_w"/>
                                          </p:val>
                                        </p:tav>
                                        <p:tav tm="100000">
                                          <p:val>
                                            <p:strVal val="#ppt_w"/>
                                          </p:val>
                                        </p:tav>
                                      </p:tavLst>
                                    </p:anim>
                                    <p:anim calcmode="lin" valueType="num">
                                      <p:cBhvr>
                                        <p:cTn id="76" dur="500" fill="hold"/>
                                        <p:tgtEl>
                                          <p:spTgt spid="16"/>
                                        </p:tgtEl>
                                        <p:attrNameLst>
                                          <p:attrName>ppt_h</p:attrName>
                                        </p:attrNameLst>
                                      </p:cBhvr>
                                      <p:tavLst>
                                        <p:tav tm="0">
                                          <p:val>
                                            <p:strVal val="(6*min(max(#ppt_w*#ppt_h,.3),1)-7.4)/-.7*#ppt_h"/>
                                          </p:val>
                                        </p:tav>
                                        <p:tav tm="100000">
                                          <p:val>
                                            <p:strVal val="#ppt_h"/>
                                          </p:val>
                                        </p:tav>
                                      </p:tavLst>
                                    </p:anim>
                                    <p:anim calcmode="lin" valueType="num">
                                      <p:cBhvr>
                                        <p:cTn id="77" dur="500" fill="hold"/>
                                        <p:tgtEl>
                                          <p:spTgt spid="16"/>
                                        </p:tgtEl>
                                        <p:attrNameLst>
                                          <p:attrName>ppt_x</p:attrName>
                                        </p:attrNameLst>
                                      </p:cBhvr>
                                      <p:tavLst>
                                        <p:tav tm="0">
                                          <p:val>
                                            <p:fltVal val="0.5"/>
                                          </p:val>
                                        </p:tav>
                                        <p:tav tm="100000">
                                          <p:val>
                                            <p:strVal val="#ppt_x"/>
                                          </p:val>
                                        </p:tav>
                                      </p:tavLst>
                                    </p:anim>
                                    <p:anim calcmode="lin" valueType="num">
                                      <p:cBhvr>
                                        <p:cTn id="78" dur="500" fill="hold"/>
                                        <p:tgtEl>
                                          <p:spTgt spid="16"/>
                                        </p:tgtEl>
                                        <p:attrNameLst>
                                          <p:attrName>ppt_y</p:attrName>
                                        </p:attrNameLst>
                                      </p:cBhvr>
                                      <p:tavLst>
                                        <p:tav tm="0">
                                          <p:val>
                                            <p:strVal val="1+(6*min(max(#ppt_w*#ppt_h,.3),1)-7.4)/-.7*#ppt_h/2"/>
                                          </p:val>
                                        </p:tav>
                                        <p:tav tm="100000">
                                          <p:val>
                                            <p:strVal val="#ppt_y"/>
                                          </p:val>
                                        </p:tav>
                                      </p:tavLst>
                                    </p:anim>
                                  </p:childTnLst>
                                </p:cTn>
                              </p:par>
                            </p:childTnLst>
                          </p:cTn>
                        </p:par>
                        <p:par>
                          <p:cTn id="79" fill="hold">
                            <p:stCondLst>
                              <p:cond delay="6750"/>
                            </p:stCondLst>
                            <p:childTnLst>
                              <p:par>
                                <p:cTn id="80" presetID="22" presetClass="entr" presetSubtype="8" fill="hold" grpId="0" nodeType="afterEffect">
                                  <p:stCondLst>
                                    <p:cond delay="0"/>
                                  </p:stCondLst>
                                  <p:childTnLst>
                                    <p:set>
                                      <p:cBhvr>
                                        <p:cTn id="81" dur="1" fill="hold">
                                          <p:stCondLst>
                                            <p:cond delay="0"/>
                                          </p:stCondLst>
                                        </p:cTn>
                                        <p:tgtEl>
                                          <p:spTgt spid="17"/>
                                        </p:tgtEl>
                                        <p:attrNameLst>
                                          <p:attrName>style.visibility</p:attrName>
                                        </p:attrNameLst>
                                      </p:cBhvr>
                                      <p:to>
                                        <p:strVal val="visible"/>
                                      </p:to>
                                    </p:set>
                                    <p:animEffect transition="in" filter="wipe(left)">
                                      <p:cBhvr>
                                        <p:cTn id="8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8" grpId="0" animBg="1"/>
      <p:bldP spid="9" grpId="0"/>
      <p:bldP spid="10" grpId="0" animBg="1"/>
      <p:bldP spid="11" grpId="0"/>
      <p:bldP spid="12" grpId="0" animBg="1"/>
      <p:bldP spid="13" grpId="0"/>
      <p:bldP spid="14" grpId="0" animBg="1"/>
      <p:bldP spid="15" grpId="0"/>
      <p:bldP spid="16" grpId="0" animBg="1"/>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1004</TotalTime>
  <Words>1191</Words>
  <Application>Microsoft Office PowerPoint</Application>
  <PresentationFormat>Widescreen</PresentationFormat>
  <Paragraphs>53</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166</cp:revision>
  <dcterms:created xsi:type="dcterms:W3CDTF">2016-09-28T22:08:47Z</dcterms:created>
  <dcterms:modified xsi:type="dcterms:W3CDTF">2016-10-04T07:36:01Z</dcterms:modified>
</cp:coreProperties>
</file>