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2" y="1"/>
            <a:ext cx="885521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669719">
            <a:off x="6693352" y="1668086"/>
            <a:ext cx="526258" cy="519289"/>
          </a:xfrm>
          <a:prstGeom prst="rect">
            <a:avLst/>
          </a:prstGeom>
          <a:solidFill>
            <a:srgbClr val="FF2B2A"/>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2669719">
            <a:off x="5197574" y="3169355"/>
            <a:ext cx="526258" cy="519289"/>
          </a:xfrm>
          <a:prstGeom prst="rect">
            <a:avLst/>
          </a:prstGeom>
          <a:solidFill>
            <a:srgbClr val="85C40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669719">
            <a:off x="3605841" y="4744308"/>
            <a:ext cx="526258" cy="519289"/>
          </a:xfrm>
          <a:prstGeom prst="rect">
            <a:avLst/>
          </a:prstGeom>
          <a:solidFill>
            <a:srgbClr val="01AA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p:cNvSpPr>
            <a:spLocks noChangeArrowheads="1"/>
          </p:cNvSpPr>
          <p:nvPr/>
        </p:nvSpPr>
        <p:spPr bwMode="auto">
          <a:xfrm>
            <a:off x="6819592" y="1811900"/>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14" name="Freeform 15"/>
          <p:cNvSpPr>
            <a:spLocks noChangeArrowheads="1"/>
          </p:cNvSpPr>
          <p:nvPr/>
        </p:nvSpPr>
        <p:spPr bwMode="auto">
          <a:xfrm>
            <a:off x="5323813" y="3294449"/>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sp>
        <p:nvSpPr>
          <p:cNvPr id="15" name="Freeform 5"/>
          <p:cNvSpPr>
            <a:spLocks noChangeArrowheads="1"/>
          </p:cNvSpPr>
          <p:nvPr/>
        </p:nvSpPr>
        <p:spPr bwMode="auto">
          <a:xfrm>
            <a:off x="3732080" y="4874083"/>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16" name="Text Box 10"/>
          <p:cNvSpPr txBox="1">
            <a:spLocks noChangeArrowheads="1"/>
          </p:cNvSpPr>
          <p:nvPr/>
        </p:nvSpPr>
        <p:spPr bwMode="auto">
          <a:xfrm>
            <a:off x="7558922" y="1671568"/>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FF2B2A"/>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17" name="Text Box 10"/>
          <p:cNvSpPr txBox="1">
            <a:spLocks noChangeArrowheads="1"/>
          </p:cNvSpPr>
          <p:nvPr/>
        </p:nvSpPr>
        <p:spPr bwMode="auto">
          <a:xfrm>
            <a:off x="5927678" y="3247042"/>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85C401"/>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18" name="Text Box 10"/>
          <p:cNvSpPr txBox="1">
            <a:spLocks noChangeArrowheads="1"/>
          </p:cNvSpPr>
          <p:nvPr/>
        </p:nvSpPr>
        <p:spPr bwMode="auto">
          <a:xfrm>
            <a:off x="4431900" y="4782337"/>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01AA8D"/>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6731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childTnLst>
                          </p:cTn>
                        </p:par>
                        <p:par>
                          <p:cTn id="49" fill="hold">
                            <p:stCondLst>
                              <p:cond delay="3500"/>
                            </p:stCondLst>
                            <p:childTnLst>
                              <p:par>
                                <p:cTn id="50" presetID="22" presetClass="entr" presetSubtype="8"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1" grpId="0" animBg="1"/>
      <p:bldP spid="12" grpId="0" animBg="1"/>
      <p:bldP spid="13" grpId="0" animBg="1"/>
      <p:bldP spid="14" grpId="0" animBg="1"/>
      <p:bldP spid="15" grpId="0" animBg="1"/>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998</TotalTime>
  <Words>1157</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164</cp:revision>
  <dcterms:created xsi:type="dcterms:W3CDTF">2016-09-28T22:08:47Z</dcterms:created>
  <dcterms:modified xsi:type="dcterms:W3CDTF">2016-10-04T07:29:35Z</dcterms:modified>
</cp:coreProperties>
</file>