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2" y="1"/>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6693352" y="1668086"/>
            <a:ext cx="526258" cy="519289"/>
          </a:xfrm>
          <a:prstGeom prst="rect">
            <a:avLst/>
          </a:prstGeom>
          <a:solidFill>
            <a:srgbClr val="FF2B2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669719">
            <a:off x="5197574" y="3169355"/>
            <a:ext cx="526258" cy="519289"/>
          </a:xfrm>
          <a:prstGeom prst="rect">
            <a:avLst/>
          </a:prstGeom>
          <a:solidFill>
            <a:srgbClr val="85C40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3605841" y="4744308"/>
            <a:ext cx="526258" cy="519289"/>
          </a:xfrm>
          <a:prstGeom prst="rect">
            <a:avLst/>
          </a:prstGeom>
          <a:solidFill>
            <a:srgbClr val="01AA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6819592" y="1811900"/>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4" name="Freeform 15"/>
          <p:cNvSpPr>
            <a:spLocks noChangeArrowheads="1"/>
          </p:cNvSpPr>
          <p:nvPr/>
        </p:nvSpPr>
        <p:spPr bwMode="auto">
          <a:xfrm>
            <a:off x="5323813"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3732080" y="4874083"/>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7558922" y="1671568"/>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FF2B2A"/>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5927678" y="3247042"/>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85C401"/>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4431900" y="4782337"/>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01AA8D"/>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6731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500" fill="hold"/>
                                        <p:tgtEl>
                                          <p:spTgt spid="14"/>
                                        </p:tgtEl>
                                        <p:attrNameLst>
                                          <p:attrName>ppt_w</p:attrName>
                                        </p:attrNameLst>
                                      </p:cBhvr>
                                      <p:tavLst>
                                        <p:tav tm="0">
                                          <p:val>
                                            <p:fltVal val="0"/>
                                          </p:val>
                                        </p:tav>
                                        <p:tav tm="100000">
                                          <p:val>
                                            <p:strVal val="#ppt_w"/>
                                          </p:val>
                                        </p:tav>
                                      </p:tavLst>
                                    </p:anim>
                                    <p:anim calcmode="lin" valueType="num">
                                      <p:cBhvr>
                                        <p:cTn id="32" dur="500" fill="hold"/>
                                        <p:tgtEl>
                                          <p:spTgt spid="14"/>
                                        </p:tgtEl>
                                        <p:attrNameLst>
                                          <p:attrName>ppt_h</p:attrName>
                                        </p:attrNameLst>
                                      </p:cBhvr>
                                      <p:tavLst>
                                        <p:tav tm="0">
                                          <p:val>
                                            <p:fltVal val="0"/>
                                          </p:val>
                                        </p:tav>
                                        <p:tav tm="100000">
                                          <p:val>
                                            <p:strVal val="#ppt_h"/>
                                          </p:val>
                                        </p:tav>
                                      </p:tavLst>
                                    </p:anim>
                                    <p:animEffect transition="in" filter="fade">
                                      <p:cBhvr>
                                        <p:cTn id="33" dur="500"/>
                                        <p:tgtEl>
                                          <p:spTgt spid="14"/>
                                        </p:tgtEl>
                                      </p:cBhvr>
                                    </p:animEffect>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8"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lef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animBg="1"/>
      <p:bldP spid="12" grpId="0" animBg="1"/>
      <p:bldP spid="13" grpId="0" animBg="1"/>
      <p:bldP spid="14" grpId="0" animBg="1"/>
      <p:bldP spid="15" grpId="0" animBg="1"/>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998</TotalTime>
  <Words>1157</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164</cp:revision>
  <dcterms:created xsi:type="dcterms:W3CDTF">2016-09-28T22:08:47Z</dcterms:created>
  <dcterms:modified xsi:type="dcterms:W3CDTF">2016-10-04T07:29:35Z</dcterms:modified>
</cp:coreProperties>
</file>