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2">
                      <a:lumMod val="50000"/>
                    </a:schemeClr>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85C401">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FF2B2A">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01AA8D">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3796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991</TotalTime>
  <Words>1221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160</cp:revision>
  <dcterms:created xsi:type="dcterms:W3CDTF">2016-09-28T22:08:47Z</dcterms:created>
  <dcterms:modified xsi:type="dcterms:W3CDTF">2016-10-04T07:22:51Z</dcterms:modified>
</cp:coreProperties>
</file>