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7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solidFill>
            <a:srgbClr val="FFA80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2" name="Oval 21"/>
          <p:cNvSpPr>
            <a:spLocks noChangeAspect="1"/>
          </p:cNvSpPr>
          <p:nvPr/>
        </p:nvSpPr>
        <p:spPr>
          <a:xfrm>
            <a:off x="3831652" y="1869482"/>
            <a:ext cx="1371600" cy="1371600"/>
          </a:xfrm>
          <a:prstGeom prst="ellipse">
            <a:avLst/>
          </a:prstGeom>
          <a:blipFill>
            <a:blip r:embed="rId2"/>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49" name="Group 48"/>
          <p:cNvGrpSpPr/>
          <p:nvPr/>
        </p:nvGrpSpPr>
        <p:grpSpPr>
          <a:xfrm>
            <a:off x="1401494" y="5629926"/>
            <a:ext cx="9389012" cy="856506"/>
            <a:chOff x="1389256" y="5489746"/>
            <a:chExt cx="9389012" cy="856506"/>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489746"/>
              <a:ext cx="2367115" cy="400110"/>
            </a:xfrm>
            <a:prstGeom prst="rect">
              <a:avLst/>
            </a:prstGeom>
            <a:noFill/>
            <a:ln w="6350">
              <a:noFill/>
            </a:ln>
            <a:effectLst/>
          </p:spPr>
          <p:txBody>
            <a:bodyPr wrap="square" anchor="ctr" anchorCtr="1">
              <a:spAutoFit/>
            </a:bodyPr>
            <a:lstStyle/>
            <a:p>
              <a:pPr algn="ctr" defTabSz="1450940"/>
              <a:r>
                <a:rPr lang="en-US" sz="2000" b="1" dirty="0">
                  <a:solidFill>
                    <a:srgbClr val="56595E"/>
                  </a:solidFill>
                  <a:latin typeface="Candara" panose="020E0502030303020204" pitchFamily="34" charset="0"/>
                  <a:ea typeface="Open Sans" pitchFamily="34" charset="0"/>
                  <a:cs typeface="Open Sans" pitchFamily="34" charset="0"/>
                </a:rPr>
                <a:t>Lorem Ipsum Dolor</a:t>
              </a:r>
            </a:p>
          </p:txBody>
        </p:sp>
      </p:grpSp>
      <p:sp>
        <p:nvSpPr>
          <p:cNvPr id="32" name="Rectangle 31"/>
          <p:cNvSpPr/>
          <p:nvPr/>
        </p:nvSpPr>
        <p:spPr>
          <a:xfrm>
            <a:off x="360837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3" name="Oval 32"/>
          <p:cNvSpPr>
            <a:spLocks noChangeAspect="1"/>
          </p:cNvSpPr>
          <p:nvPr/>
        </p:nvSpPr>
        <p:spPr>
          <a:xfrm>
            <a:off x="667570" y="1869482"/>
            <a:ext cx="1371600" cy="1371600"/>
          </a:xfrm>
          <a:prstGeom prst="ellipse">
            <a:avLst/>
          </a:prstGeom>
          <a:blipFill>
            <a:blip r:embed="rId3"/>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4" name="Rectangle 33"/>
          <p:cNvSpPr/>
          <p:nvPr/>
        </p:nvSpPr>
        <p:spPr>
          <a:xfrm>
            <a:off x="444294"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5" name="Oval 34"/>
          <p:cNvSpPr>
            <a:spLocks noChangeAspect="1"/>
          </p:cNvSpPr>
          <p:nvPr/>
        </p:nvSpPr>
        <p:spPr>
          <a:xfrm>
            <a:off x="6888994" y="1869482"/>
            <a:ext cx="1371600" cy="1371600"/>
          </a:xfrm>
          <a:prstGeom prst="ellipse">
            <a:avLst/>
          </a:prstGeom>
          <a:blipFill>
            <a:blip r:embed="rId4"/>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7" name="Rectangle 36"/>
          <p:cNvSpPr/>
          <p:nvPr/>
        </p:nvSpPr>
        <p:spPr>
          <a:xfrm>
            <a:off x="6665718"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Oval 37"/>
          <p:cNvSpPr>
            <a:spLocks noChangeAspect="1"/>
          </p:cNvSpPr>
          <p:nvPr/>
        </p:nvSpPr>
        <p:spPr>
          <a:xfrm>
            <a:off x="9965622" y="1869482"/>
            <a:ext cx="1371600" cy="1371600"/>
          </a:xfrm>
          <a:prstGeom prst="ellipse">
            <a:avLst/>
          </a:prstGeom>
          <a:blipFill>
            <a:blip r:embed="rId5"/>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9" name="Rectangle 38"/>
          <p:cNvSpPr/>
          <p:nvPr/>
        </p:nvSpPr>
        <p:spPr>
          <a:xfrm>
            <a:off x="974234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40" name="Rectangle 39"/>
          <p:cNvSpPr/>
          <p:nvPr/>
        </p:nvSpPr>
        <p:spPr>
          <a:xfrm>
            <a:off x="667570"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01</a:t>
            </a:r>
          </a:p>
        </p:txBody>
      </p:sp>
      <p:sp>
        <p:nvSpPr>
          <p:cNvPr id="41" name="Rectangle 40"/>
          <p:cNvSpPr/>
          <p:nvPr/>
        </p:nvSpPr>
        <p:spPr>
          <a:xfrm>
            <a:off x="3831652"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02</a:t>
            </a:r>
          </a:p>
        </p:txBody>
      </p:sp>
      <p:sp>
        <p:nvSpPr>
          <p:cNvPr id="42" name="Rectangle 41"/>
          <p:cNvSpPr/>
          <p:nvPr/>
        </p:nvSpPr>
        <p:spPr>
          <a:xfrm>
            <a:off x="6885558"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03</a:t>
            </a:r>
          </a:p>
        </p:txBody>
      </p:sp>
      <p:sp>
        <p:nvSpPr>
          <p:cNvPr id="52" name="Rectangle 51"/>
          <p:cNvSpPr/>
          <p:nvPr/>
        </p:nvSpPr>
        <p:spPr>
          <a:xfrm>
            <a:off x="9962186"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04</a:t>
            </a:r>
          </a:p>
        </p:txBody>
      </p:sp>
      <p:pic>
        <p:nvPicPr>
          <p:cNvPr id="27" name="Picture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8704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anim calcmode="lin" valueType="num">
                                      <p:cBhvr>
                                        <p:cTn id="18" dur="500" fill="hold"/>
                                        <p:tgtEl>
                                          <p:spTgt spid="33"/>
                                        </p:tgtEl>
                                        <p:attrNameLst>
                                          <p:attrName>ppt_x</p:attrName>
                                        </p:attrNameLst>
                                      </p:cBhvr>
                                      <p:tavLst>
                                        <p:tav tm="0">
                                          <p:val>
                                            <p:fltVal val="0.5"/>
                                          </p:val>
                                        </p:tav>
                                        <p:tav tm="100000">
                                          <p:val>
                                            <p:strVal val="#ppt_x"/>
                                          </p:val>
                                        </p:tav>
                                      </p:tavLst>
                                    </p:anim>
                                    <p:anim calcmode="lin" valueType="num">
                                      <p:cBhvr>
                                        <p:cTn id="19" dur="500" fill="hold"/>
                                        <p:tgtEl>
                                          <p:spTgt spid="33"/>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anim calcmode="lin" valueType="num">
                                      <p:cBhvr>
                                        <p:cTn id="26" dur="500" fill="hold"/>
                                        <p:tgtEl>
                                          <p:spTgt spid="34"/>
                                        </p:tgtEl>
                                        <p:attrNameLst>
                                          <p:attrName>ppt_x</p:attrName>
                                        </p:attrNameLst>
                                      </p:cBhvr>
                                      <p:tavLst>
                                        <p:tav tm="0">
                                          <p:val>
                                            <p:fltVal val="0.5"/>
                                          </p:val>
                                        </p:tav>
                                        <p:tav tm="100000">
                                          <p:val>
                                            <p:strVal val="#ppt_x"/>
                                          </p:val>
                                        </p:tav>
                                      </p:tavLst>
                                    </p:anim>
                                    <p:anim calcmode="lin" valueType="num">
                                      <p:cBhvr>
                                        <p:cTn id="27" dur="500" fill="hold"/>
                                        <p:tgtEl>
                                          <p:spTgt spid="3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2"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ipe(right)">
                                      <p:cBhvr>
                                        <p:cTn id="31" dur="500"/>
                                        <p:tgtEl>
                                          <p:spTgt spid="40"/>
                                        </p:tgtEl>
                                      </p:cBhvr>
                                    </p:animEffect>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anim calcmode="lin" valueType="num">
                                      <p:cBhvr>
                                        <p:cTn id="42" dur="500" fill="hold"/>
                                        <p:tgtEl>
                                          <p:spTgt spid="22"/>
                                        </p:tgtEl>
                                        <p:attrNameLst>
                                          <p:attrName>ppt_x</p:attrName>
                                        </p:attrNameLst>
                                      </p:cBhvr>
                                      <p:tavLst>
                                        <p:tav tm="0">
                                          <p:val>
                                            <p:fltVal val="0.5"/>
                                          </p:val>
                                        </p:tav>
                                        <p:tav tm="100000">
                                          <p:val>
                                            <p:strVal val="#ppt_x"/>
                                          </p:val>
                                        </p:tav>
                                      </p:tavLst>
                                    </p:anim>
                                    <p:anim calcmode="lin" valueType="num">
                                      <p:cBhvr>
                                        <p:cTn id="43" dur="500" fill="hold"/>
                                        <p:tgtEl>
                                          <p:spTgt spid="22"/>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2"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right)">
                                      <p:cBhvr>
                                        <p:cTn id="55" dur="500"/>
                                        <p:tgtEl>
                                          <p:spTgt spid="41"/>
                                        </p:tgtEl>
                                      </p:cBhvr>
                                    </p:animEffect>
                                  </p:childTnLst>
                                </p:cTn>
                              </p:par>
                            </p:childTnLst>
                          </p:cTn>
                        </p:par>
                        <p:par>
                          <p:cTn id="56" fill="hold">
                            <p:stCondLst>
                              <p:cond delay="4750"/>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childTnLst>
                          </p:cTn>
                        </p:par>
                        <p:par>
                          <p:cTn id="60" fill="hold">
                            <p:stCondLst>
                              <p:cond delay="5250"/>
                            </p:stCondLst>
                            <p:childTnLst>
                              <p:par>
                                <p:cTn id="61" presetID="53" presetClass="entr" presetSubtype="52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anim calcmode="lin" valueType="num">
                                      <p:cBhvr>
                                        <p:cTn id="66" dur="500" fill="hold"/>
                                        <p:tgtEl>
                                          <p:spTgt spid="35"/>
                                        </p:tgtEl>
                                        <p:attrNameLst>
                                          <p:attrName>ppt_x</p:attrName>
                                        </p:attrNameLst>
                                      </p:cBhvr>
                                      <p:tavLst>
                                        <p:tav tm="0">
                                          <p:val>
                                            <p:fltVal val="0.5"/>
                                          </p:val>
                                        </p:tav>
                                        <p:tav tm="100000">
                                          <p:val>
                                            <p:strVal val="#ppt_x"/>
                                          </p:val>
                                        </p:tav>
                                      </p:tavLst>
                                    </p:anim>
                                    <p:anim calcmode="lin" valueType="num">
                                      <p:cBhvr>
                                        <p:cTn id="67" dur="500" fill="hold"/>
                                        <p:tgtEl>
                                          <p:spTgt spid="35"/>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53" presetClass="entr" presetSubtype="528"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p:cTn id="71" dur="500" fill="hold"/>
                                        <p:tgtEl>
                                          <p:spTgt spid="37"/>
                                        </p:tgtEl>
                                        <p:attrNameLst>
                                          <p:attrName>ppt_w</p:attrName>
                                        </p:attrNameLst>
                                      </p:cBhvr>
                                      <p:tavLst>
                                        <p:tav tm="0">
                                          <p:val>
                                            <p:fltVal val="0"/>
                                          </p:val>
                                        </p:tav>
                                        <p:tav tm="100000">
                                          <p:val>
                                            <p:strVal val="#ppt_w"/>
                                          </p:val>
                                        </p:tav>
                                      </p:tavLst>
                                    </p:anim>
                                    <p:anim calcmode="lin" valueType="num">
                                      <p:cBhvr>
                                        <p:cTn id="72" dur="500" fill="hold"/>
                                        <p:tgtEl>
                                          <p:spTgt spid="37"/>
                                        </p:tgtEl>
                                        <p:attrNameLst>
                                          <p:attrName>ppt_h</p:attrName>
                                        </p:attrNameLst>
                                      </p:cBhvr>
                                      <p:tavLst>
                                        <p:tav tm="0">
                                          <p:val>
                                            <p:fltVal val="0"/>
                                          </p:val>
                                        </p:tav>
                                        <p:tav tm="100000">
                                          <p:val>
                                            <p:strVal val="#ppt_h"/>
                                          </p:val>
                                        </p:tav>
                                      </p:tavLst>
                                    </p:anim>
                                    <p:animEffect transition="in" filter="fade">
                                      <p:cBhvr>
                                        <p:cTn id="73" dur="500"/>
                                        <p:tgtEl>
                                          <p:spTgt spid="37"/>
                                        </p:tgtEl>
                                      </p:cBhvr>
                                    </p:animEffect>
                                    <p:anim calcmode="lin" valueType="num">
                                      <p:cBhvr>
                                        <p:cTn id="74" dur="500" fill="hold"/>
                                        <p:tgtEl>
                                          <p:spTgt spid="37"/>
                                        </p:tgtEl>
                                        <p:attrNameLst>
                                          <p:attrName>ppt_x</p:attrName>
                                        </p:attrNameLst>
                                      </p:cBhvr>
                                      <p:tavLst>
                                        <p:tav tm="0">
                                          <p:val>
                                            <p:fltVal val="0.5"/>
                                          </p:val>
                                        </p:tav>
                                        <p:tav tm="100000">
                                          <p:val>
                                            <p:strVal val="#ppt_x"/>
                                          </p:val>
                                        </p:tav>
                                      </p:tavLst>
                                    </p:anim>
                                    <p:anim calcmode="lin" valueType="num">
                                      <p:cBhvr>
                                        <p:cTn id="75" dur="500" fill="hold"/>
                                        <p:tgtEl>
                                          <p:spTgt spid="37"/>
                                        </p:tgtEl>
                                        <p:attrNameLst>
                                          <p:attrName>ppt_y</p:attrName>
                                        </p:attrNameLst>
                                      </p:cBhvr>
                                      <p:tavLst>
                                        <p:tav tm="0">
                                          <p:val>
                                            <p:fltVal val="0.5"/>
                                          </p:val>
                                        </p:tav>
                                        <p:tav tm="100000">
                                          <p:val>
                                            <p:strVal val="#ppt_y"/>
                                          </p:val>
                                        </p:tav>
                                      </p:tavLst>
                                    </p:anim>
                                  </p:childTnLst>
                                </p:cTn>
                              </p:par>
                            </p:childTnLst>
                          </p:cTn>
                        </p:par>
                        <p:par>
                          <p:cTn id="76" fill="hold">
                            <p:stCondLst>
                              <p:cond delay="6250"/>
                            </p:stCondLst>
                            <p:childTnLst>
                              <p:par>
                                <p:cTn id="77" presetID="22" presetClass="entr" presetSubtype="8"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left)">
                                      <p:cBhvr>
                                        <p:cTn id="83" dur="500"/>
                                        <p:tgtEl>
                                          <p:spTgt spid="10"/>
                                        </p:tgtEl>
                                      </p:cBhvr>
                                    </p:animEffect>
                                  </p:childTnLst>
                                </p:cTn>
                              </p:par>
                            </p:childTnLst>
                          </p:cTn>
                        </p:par>
                        <p:par>
                          <p:cTn id="84" fill="hold">
                            <p:stCondLst>
                              <p:cond delay="7250"/>
                            </p:stCondLst>
                            <p:childTnLst>
                              <p:par>
                                <p:cTn id="85" presetID="53" presetClass="entr" presetSubtype="528"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7750"/>
                            </p:stCondLst>
                            <p:childTnLst>
                              <p:par>
                                <p:cTn id="93" presetID="53" presetClass="entr" presetSubtype="528" fill="hold" grpId="0" nodeType="afterEffect">
                                  <p:stCondLst>
                                    <p:cond delay="0"/>
                                  </p:stCondLst>
                                  <p:childTnLst>
                                    <p:set>
                                      <p:cBhvr>
                                        <p:cTn id="94" dur="1" fill="hold">
                                          <p:stCondLst>
                                            <p:cond delay="0"/>
                                          </p:stCondLst>
                                        </p:cTn>
                                        <p:tgtEl>
                                          <p:spTgt spid="39"/>
                                        </p:tgtEl>
                                        <p:attrNameLst>
                                          <p:attrName>style.visibility</p:attrName>
                                        </p:attrNameLst>
                                      </p:cBhvr>
                                      <p:to>
                                        <p:strVal val="visible"/>
                                      </p:to>
                                    </p:set>
                                    <p:anim calcmode="lin" valueType="num">
                                      <p:cBhvr>
                                        <p:cTn id="95" dur="500" fill="hold"/>
                                        <p:tgtEl>
                                          <p:spTgt spid="39"/>
                                        </p:tgtEl>
                                        <p:attrNameLst>
                                          <p:attrName>ppt_w</p:attrName>
                                        </p:attrNameLst>
                                      </p:cBhvr>
                                      <p:tavLst>
                                        <p:tav tm="0">
                                          <p:val>
                                            <p:fltVal val="0"/>
                                          </p:val>
                                        </p:tav>
                                        <p:tav tm="100000">
                                          <p:val>
                                            <p:strVal val="#ppt_w"/>
                                          </p:val>
                                        </p:tav>
                                      </p:tavLst>
                                    </p:anim>
                                    <p:anim calcmode="lin" valueType="num">
                                      <p:cBhvr>
                                        <p:cTn id="96" dur="500" fill="hold"/>
                                        <p:tgtEl>
                                          <p:spTgt spid="39"/>
                                        </p:tgtEl>
                                        <p:attrNameLst>
                                          <p:attrName>ppt_h</p:attrName>
                                        </p:attrNameLst>
                                      </p:cBhvr>
                                      <p:tavLst>
                                        <p:tav tm="0">
                                          <p:val>
                                            <p:fltVal val="0"/>
                                          </p:val>
                                        </p:tav>
                                        <p:tav tm="100000">
                                          <p:val>
                                            <p:strVal val="#ppt_h"/>
                                          </p:val>
                                        </p:tav>
                                      </p:tavLst>
                                    </p:anim>
                                    <p:animEffect transition="in" filter="fade">
                                      <p:cBhvr>
                                        <p:cTn id="97" dur="500"/>
                                        <p:tgtEl>
                                          <p:spTgt spid="39"/>
                                        </p:tgtEl>
                                      </p:cBhvr>
                                    </p:animEffect>
                                    <p:anim calcmode="lin" valueType="num">
                                      <p:cBhvr>
                                        <p:cTn id="98" dur="500" fill="hold"/>
                                        <p:tgtEl>
                                          <p:spTgt spid="39"/>
                                        </p:tgtEl>
                                        <p:attrNameLst>
                                          <p:attrName>ppt_x</p:attrName>
                                        </p:attrNameLst>
                                      </p:cBhvr>
                                      <p:tavLst>
                                        <p:tav tm="0">
                                          <p:val>
                                            <p:fltVal val="0.5"/>
                                          </p:val>
                                        </p:tav>
                                        <p:tav tm="100000">
                                          <p:val>
                                            <p:strVal val="#ppt_x"/>
                                          </p:val>
                                        </p:tav>
                                      </p:tavLst>
                                    </p:anim>
                                    <p:anim calcmode="lin" valueType="num">
                                      <p:cBhvr>
                                        <p:cTn id="99" dur="500" fill="hold"/>
                                        <p:tgtEl>
                                          <p:spTgt spid="39"/>
                                        </p:tgtEl>
                                        <p:attrNameLst>
                                          <p:attrName>ppt_y</p:attrName>
                                        </p:attrNameLst>
                                      </p:cBhvr>
                                      <p:tavLst>
                                        <p:tav tm="0">
                                          <p:val>
                                            <p:fltVal val="0.5"/>
                                          </p:val>
                                        </p:tav>
                                        <p:tav tm="100000">
                                          <p:val>
                                            <p:strVal val="#ppt_y"/>
                                          </p:val>
                                        </p:tav>
                                      </p:tavLst>
                                    </p:anim>
                                  </p:childTnLst>
                                </p:cTn>
                              </p:par>
                            </p:childTnLst>
                          </p:cTn>
                        </p:par>
                        <p:par>
                          <p:cTn id="100" fill="hold">
                            <p:stCondLst>
                              <p:cond delay="8250"/>
                            </p:stCondLst>
                            <p:childTnLst>
                              <p:par>
                                <p:cTn id="101" presetID="22" presetClass="entr" presetSubtype="8" fill="hold" grpId="0" nodeType="afterEffect">
                                  <p:stCondLst>
                                    <p:cond delay="0"/>
                                  </p:stCondLst>
                                  <p:childTnLst>
                                    <p:set>
                                      <p:cBhvr>
                                        <p:cTn id="102" dur="1" fill="hold">
                                          <p:stCondLst>
                                            <p:cond delay="0"/>
                                          </p:stCondLst>
                                        </p:cTn>
                                        <p:tgtEl>
                                          <p:spTgt spid="52"/>
                                        </p:tgtEl>
                                        <p:attrNameLst>
                                          <p:attrName>style.visibility</p:attrName>
                                        </p:attrNameLst>
                                      </p:cBhvr>
                                      <p:to>
                                        <p:strVal val="visible"/>
                                      </p:to>
                                    </p:set>
                                    <p:animEffect transition="in" filter="wipe(left)">
                                      <p:cBhvr>
                                        <p:cTn id="103" dur="500"/>
                                        <p:tgtEl>
                                          <p:spTgt spid="52"/>
                                        </p:tgtEl>
                                      </p:cBhvr>
                                    </p:animEffect>
                                  </p:childTnLst>
                                </p:cTn>
                              </p:par>
                            </p:childTnLst>
                          </p:cTn>
                        </p:par>
                        <p:par>
                          <p:cTn id="104" fill="hold">
                            <p:stCondLst>
                              <p:cond delay="8750"/>
                            </p:stCondLst>
                            <p:childTnLst>
                              <p:par>
                                <p:cTn id="105" presetID="42" presetClass="entr" presetSubtype="0" fill="hold" nodeType="afterEffect">
                                  <p:stCondLst>
                                    <p:cond delay="0"/>
                                  </p:stCondLst>
                                  <p:childTnLst>
                                    <p:set>
                                      <p:cBhvr>
                                        <p:cTn id="106" dur="1" fill="hold">
                                          <p:stCondLst>
                                            <p:cond delay="0"/>
                                          </p:stCondLst>
                                        </p:cTn>
                                        <p:tgtEl>
                                          <p:spTgt spid="49"/>
                                        </p:tgtEl>
                                        <p:attrNameLst>
                                          <p:attrName>style.visibility</p:attrName>
                                        </p:attrNameLst>
                                      </p:cBhvr>
                                      <p:to>
                                        <p:strVal val="visible"/>
                                      </p:to>
                                    </p:set>
                                    <p:animEffect transition="in" filter="fade">
                                      <p:cBhvr>
                                        <p:cTn id="107" dur="1000"/>
                                        <p:tgtEl>
                                          <p:spTgt spid="49"/>
                                        </p:tgtEl>
                                      </p:cBhvr>
                                    </p:animEffect>
                                    <p:anim calcmode="lin" valueType="num">
                                      <p:cBhvr>
                                        <p:cTn id="108" dur="1000" fill="hold"/>
                                        <p:tgtEl>
                                          <p:spTgt spid="49"/>
                                        </p:tgtEl>
                                        <p:attrNameLst>
                                          <p:attrName>ppt_x</p:attrName>
                                        </p:attrNameLst>
                                      </p:cBhvr>
                                      <p:tavLst>
                                        <p:tav tm="0">
                                          <p:val>
                                            <p:strVal val="#ppt_x"/>
                                          </p:val>
                                        </p:tav>
                                        <p:tav tm="100000">
                                          <p:val>
                                            <p:strVal val="#ppt_x"/>
                                          </p:val>
                                        </p:tav>
                                      </p:tavLst>
                                    </p:anim>
                                    <p:anim calcmode="lin" valueType="num">
                                      <p:cBhvr>
                                        <p:cTn id="10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2" grpId="0" animBg="1"/>
      <p:bldP spid="24" grpId="0" animBg="1"/>
      <p:bldP spid="32" grpId="0"/>
      <p:bldP spid="33" grpId="0" animBg="1"/>
      <p:bldP spid="34" grpId="0"/>
      <p:bldP spid="35" grpId="0" animBg="1"/>
      <p:bldP spid="37" grpId="0"/>
      <p:bldP spid="38" grpId="0" animBg="1"/>
      <p:bldP spid="39" grpId="0"/>
      <p:bldP spid="40" grpId="0" animBg="1"/>
      <p:bldP spid="41" grpId="0" animBg="1"/>
      <p:bldP spid="42"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TotalTime>
  <Words>1218</Words>
  <Application>Microsoft Office PowerPoint</Application>
  <PresentationFormat>Widescreen</PresentationFormat>
  <Paragraphs>67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159</cp:revision>
  <dcterms:created xsi:type="dcterms:W3CDTF">2016-09-28T22:08:47Z</dcterms:created>
  <dcterms:modified xsi:type="dcterms:W3CDTF">2016-10-04T07:21:16Z</dcterms:modified>
</cp:coreProperties>
</file>