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602" r:id="rId2"/>
    <p:sldId id="25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A0A12"/>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198" autoAdjust="0"/>
    <p:restoredTop sz="94660"/>
  </p:normalViewPr>
  <p:slideViewPr>
    <p:cSldViewPr snapToGrid="0">
      <p:cViewPr varScale="1">
        <p:scale>
          <a:sx n="87" d="100"/>
          <a:sy n="87" d="100"/>
        </p:scale>
        <p:origin x="120" y="4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rgbClr val="E04621"/>
            </a:solidFill>
            <a:ln>
              <a:solidFill>
                <a:schemeClr val="bg1"/>
              </a:solidFill>
            </a:ln>
            <a:effectLst>
              <a:outerShdw blurRad="63500" sx="102000" sy="102000" algn="ctr" rotWithShape="0">
                <a:prstClr val="black">
                  <a:alpha val="40000"/>
                </a:prstClr>
              </a:outerShdw>
            </a:effectLst>
          </c:spPr>
          <c:dPt>
            <c:idx val="0"/>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FFE5-4363-8E86-C266F7436912}"/>
              </c:ext>
            </c:extLst>
          </c:dPt>
          <c:dPt>
            <c:idx val="1"/>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FFE5-4363-8E86-C266F7436912}"/>
              </c:ext>
            </c:extLst>
          </c:dPt>
          <c:dPt>
            <c:idx val="2"/>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FFE5-4363-8E86-C266F7436912}"/>
              </c:ext>
            </c:extLst>
          </c:dPt>
          <c:dPt>
            <c:idx val="3"/>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7-FFE5-4363-8E86-C266F7436912}"/>
              </c:ext>
            </c:extLst>
          </c:dPt>
          <c:dPt>
            <c:idx val="4"/>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9-FFE5-4363-8E86-C266F7436912}"/>
              </c:ext>
            </c:extLst>
          </c:dPt>
          <c:dPt>
            <c:idx val="5"/>
            <c:bubble3D val="0"/>
            <c:extLst>
              <c:ext xmlns:c16="http://schemas.microsoft.com/office/drawing/2014/chart" uri="{C3380CC4-5D6E-409C-BE32-E72D297353CC}">
                <c16:uniqueId val="{0000000A-FFE5-4363-8E86-C266F7436912}"/>
              </c:ext>
            </c:extLst>
          </c:dPt>
          <c:dPt>
            <c:idx val="6"/>
            <c:bubble3D val="0"/>
            <c:extLst>
              <c:ext xmlns:c16="http://schemas.microsoft.com/office/drawing/2014/chart" uri="{C3380CC4-5D6E-409C-BE32-E72D297353CC}">
                <c16:uniqueId val="{0000000B-FFE5-4363-8E86-C266F7436912}"/>
              </c:ext>
            </c:extLst>
          </c:dPt>
          <c:dPt>
            <c:idx val="7"/>
            <c:bubble3D val="0"/>
            <c:extLst>
              <c:ext xmlns:c16="http://schemas.microsoft.com/office/drawing/2014/chart" uri="{C3380CC4-5D6E-409C-BE32-E72D297353CC}">
                <c16:uniqueId val="{0000000C-FFE5-4363-8E86-C266F7436912}"/>
              </c:ext>
            </c:extLst>
          </c:dPt>
          <c:dPt>
            <c:idx val="8"/>
            <c:bubble3D val="0"/>
            <c:extLst>
              <c:ext xmlns:c16="http://schemas.microsoft.com/office/drawing/2014/chart" uri="{C3380CC4-5D6E-409C-BE32-E72D297353CC}">
                <c16:uniqueId val="{0000000D-FFE5-4363-8E86-C266F7436912}"/>
              </c:ext>
            </c:extLst>
          </c:dPt>
          <c:dPt>
            <c:idx val="9"/>
            <c:bubble3D val="0"/>
            <c:extLst>
              <c:ext xmlns:c16="http://schemas.microsoft.com/office/drawing/2014/chart" uri="{C3380CC4-5D6E-409C-BE32-E72D297353CC}">
                <c16:uniqueId val="{0000000E-FFE5-4363-8E86-C266F7436912}"/>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0F-FFE5-4363-8E86-C266F7436912}"/>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rgbClr val="CE8E40"/>
            </a:solidFill>
            <a:ln>
              <a:solidFill>
                <a:schemeClr val="bg1"/>
              </a:solidFill>
            </a:ln>
            <a:effectLst>
              <a:outerShdw blurRad="63500" sx="102000" sy="102000" algn="ctr" rotWithShape="0">
                <a:prstClr val="black">
                  <a:alpha val="40000"/>
                </a:prstClr>
              </a:outerShdw>
            </a:effectLst>
          </c:spPr>
          <c:dPt>
            <c:idx val="0"/>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0F1D-4BF8-8493-749D808F0B84}"/>
              </c:ext>
            </c:extLst>
          </c:dPt>
          <c:dPt>
            <c:idx val="1"/>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0F1D-4BF8-8493-749D808F0B84}"/>
              </c:ext>
            </c:extLst>
          </c:dPt>
          <c:dPt>
            <c:idx val="2"/>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0F1D-4BF8-8493-749D808F0B84}"/>
              </c:ext>
            </c:extLst>
          </c:dPt>
          <c:dPt>
            <c:idx val="3"/>
            <c:bubble3D val="0"/>
            <c:extLst>
              <c:ext xmlns:c16="http://schemas.microsoft.com/office/drawing/2014/chart" uri="{C3380CC4-5D6E-409C-BE32-E72D297353CC}">
                <c16:uniqueId val="{00000006-0F1D-4BF8-8493-749D808F0B84}"/>
              </c:ext>
            </c:extLst>
          </c:dPt>
          <c:dPt>
            <c:idx val="4"/>
            <c:bubble3D val="0"/>
            <c:extLst>
              <c:ext xmlns:c16="http://schemas.microsoft.com/office/drawing/2014/chart" uri="{C3380CC4-5D6E-409C-BE32-E72D297353CC}">
                <c16:uniqueId val="{00000007-0F1D-4BF8-8493-749D808F0B84}"/>
              </c:ext>
            </c:extLst>
          </c:dPt>
          <c:dPt>
            <c:idx val="5"/>
            <c:bubble3D val="0"/>
            <c:extLst>
              <c:ext xmlns:c16="http://schemas.microsoft.com/office/drawing/2014/chart" uri="{C3380CC4-5D6E-409C-BE32-E72D297353CC}">
                <c16:uniqueId val="{00000008-0F1D-4BF8-8493-749D808F0B84}"/>
              </c:ext>
            </c:extLst>
          </c:dPt>
          <c:dPt>
            <c:idx val="6"/>
            <c:bubble3D val="0"/>
            <c:extLst>
              <c:ext xmlns:c16="http://schemas.microsoft.com/office/drawing/2014/chart" uri="{C3380CC4-5D6E-409C-BE32-E72D297353CC}">
                <c16:uniqueId val="{00000009-0F1D-4BF8-8493-749D808F0B84}"/>
              </c:ext>
            </c:extLst>
          </c:dPt>
          <c:dPt>
            <c:idx val="7"/>
            <c:bubble3D val="0"/>
            <c:extLst>
              <c:ext xmlns:c16="http://schemas.microsoft.com/office/drawing/2014/chart" uri="{C3380CC4-5D6E-409C-BE32-E72D297353CC}">
                <c16:uniqueId val="{0000000A-0F1D-4BF8-8493-749D808F0B84}"/>
              </c:ext>
            </c:extLst>
          </c:dPt>
          <c:dPt>
            <c:idx val="8"/>
            <c:bubble3D val="0"/>
            <c:extLst>
              <c:ext xmlns:c16="http://schemas.microsoft.com/office/drawing/2014/chart" uri="{C3380CC4-5D6E-409C-BE32-E72D297353CC}">
                <c16:uniqueId val="{0000000B-0F1D-4BF8-8493-749D808F0B84}"/>
              </c:ext>
            </c:extLst>
          </c:dPt>
          <c:dPt>
            <c:idx val="9"/>
            <c:bubble3D val="0"/>
            <c:extLst>
              <c:ext xmlns:c16="http://schemas.microsoft.com/office/drawing/2014/chart" uri="{C3380CC4-5D6E-409C-BE32-E72D297353CC}">
                <c16:uniqueId val="{0000000C-0F1D-4BF8-8493-749D808F0B84}"/>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0D-0F1D-4BF8-8493-749D808F0B84}"/>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rgbClr val="BF2500"/>
            </a:solidFill>
            <a:ln>
              <a:solidFill>
                <a:schemeClr val="bg1"/>
              </a:solidFill>
            </a:ln>
            <a:effectLst>
              <a:outerShdw blurRad="63500" sx="102000" sy="102000" algn="ctr" rotWithShape="0">
                <a:prstClr val="black">
                  <a:alpha val="40000"/>
                </a:prstClr>
              </a:outerShdw>
            </a:effectLst>
          </c:spPr>
          <c:dPt>
            <c:idx val="0"/>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4D5A-4D8F-B85D-38CD97E1AFE4}"/>
              </c:ext>
            </c:extLst>
          </c:dPt>
          <c:dPt>
            <c:idx val="1"/>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4D5A-4D8F-B85D-38CD97E1AFE4}"/>
              </c:ext>
            </c:extLst>
          </c:dPt>
          <c:dPt>
            <c:idx val="2"/>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4D5A-4D8F-B85D-38CD97E1AFE4}"/>
              </c:ext>
            </c:extLst>
          </c:dPt>
          <c:dPt>
            <c:idx val="3"/>
            <c:bubble3D val="0"/>
            <c:extLst>
              <c:ext xmlns:c16="http://schemas.microsoft.com/office/drawing/2014/chart" uri="{C3380CC4-5D6E-409C-BE32-E72D297353CC}">
                <c16:uniqueId val="{00000006-4D5A-4D8F-B85D-38CD97E1AFE4}"/>
              </c:ext>
            </c:extLst>
          </c:dPt>
          <c:dPt>
            <c:idx val="4"/>
            <c:bubble3D val="0"/>
            <c:extLst>
              <c:ext xmlns:c16="http://schemas.microsoft.com/office/drawing/2014/chart" uri="{C3380CC4-5D6E-409C-BE32-E72D297353CC}">
                <c16:uniqueId val="{00000007-4D5A-4D8F-B85D-38CD97E1AFE4}"/>
              </c:ext>
            </c:extLst>
          </c:dPt>
          <c:dPt>
            <c:idx val="5"/>
            <c:bubble3D val="0"/>
            <c:extLst>
              <c:ext xmlns:c16="http://schemas.microsoft.com/office/drawing/2014/chart" uri="{C3380CC4-5D6E-409C-BE32-E72D297353CC}">
                <c16:uniqueId val="{00000008-4D5A-4D8F-B85D-38CD97E1AFE4}"/>
              </c:ext>
            </c:extLst>
          </c:dPt>
          <c:dPt>
            <c:idx val="6"/>
            <c:bubble3D val="0"/>
            <c:extLst>
              <c:ext xmlns:c16="http://schemas.microsoft.com/office/drawing/2014/chart" uri="{C3380CC4-5D6E-409C-BE32-E72D297353CC}">
                <c16:uniqueId val="{00000009-4D5A-4D8F-B85D-38CD97E1AFE4}"/>
              </c:ext>
            </c:extLst>
          </c:dPt>
          <c:dPt>
            <c:idx val="7"/>
            <c:bubble3D val="0"/>
            <c:extLst>
              <c:ext xmlns:c16="http://schemas.microsoft.com/office/drawing/2014/chart" uri="{C3380CC4-5D6E-409C-BE32-E72D297353CC}">
                <c16:uniqueId val="{0000000A-4D5A-4D8F-B85D-38CD97E1AFE4}"/>
              </c:ext>
            </c:extLst>
          </c:dPt>
          <c:dPt>
            <c:idx val="8"/>
            <c:bubble3D val="0"/>
            <c:extLst>
              <c:ext xmlns:c16="http://schemas.microsoft.com/office/drawing/2014/chart" uri="{C3380CC4-5D6E-409C-BE32-E72D297353CC}">
                <c16:uniqueId val="{0000000B-4D5A-4D8F-B85D-38CD97E1AFE4}"/>
              </c:ext>
            </c:extLst>
          </c:dPt>
          <c:dPt>
            <c:idx val="9"/>
            <c:bubble3D val="0"/>
            <c:extLst>
              <c:ext xmlns:c16="http://schemas.microsoft.com/office/drawing/2014/chart" uri="{C3380CC4-5D6E-409C-BE32-E72D297353CC}">
                <c16:uniqueId val="{0000000C-4D5A-4D8F-B85D-38CD97E1AFE4}"/>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0D-4D5A-4D8F-B85D-38CD97E1AFE4}"/>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6/23/2019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a:t>My First Template</a:t>
            </a:r>
          </a:p>
        </p:txBody>
      </p:sp>
    </p:spTree>
    <p:extLst>
      <p:ext uri="{BB962C8B-B14F-4D97-AF65-F5344CB8AC3E}">
        <p14:creationId xmlns:p14="http://schemas.microsoft.com/office/powerpoint/2010/main" val="17849308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7_empty_plank">
    <p:spTree>
      <p:nvGrpSpPr>
        <p:cNvPr id="1" name=""/>
        <p:cNvGrpSpPr/>
        <p:nvPr/>
      </p:nvGrpSpPr>
      <p:grpSpPr>
        <a:xfrm>
          <a:off x="0" y="0"/>
          <a:ext cx="0" cy="0"/>
          <a:chOff x="0" y="0"/>
          <a:chExt cx="0" cy="0"/>
        </a:xfrm>
      </p:grpSpPr>
      <p:sp>
        <p:nvSpPr>
          <p:cNvPr id="29" name="Title 1"/>
          <p:cNvSpPr>
            <a:spLocks noGrp="1"/>
          </p:cNvSpPr>
          <p:nvPr>
            <p:ph type="title" hasCustomPrompt="1"/>
          </p:nvPr>
        </p:nvSpPr>
        <p:spPr>
          <a:xfrm>
            <a:off x="2921000" y="266700"/>
            <a:ext cx="6350000" cy="558843"/>
          </a:xfrm>
          <a:prstGeom prst="rect">
            <a:avLst/>
          </a:prstGeom>
        </p:spPr>
        <p:txBody>
          <a:bodyPr wrap="none" lIns="0" tIns="0" rIns="0" bIns="0" anchor="ctr">
            <a:noAutofit/>
          </a:bodyPr>
          <a:lstStyle>
            <a:lvl1pPr algn="ctr">
              <a:defRPr sz="3733" b="1" i="0" baseline="0">
                <a:solidFill>
                  <a:schemeClr val="tx1">
                    <a:lumMod val="50000"/>
                    <a:lumOff val="50000"/>
                  </a:schemeClr>
                </a:solidFill>
                <a:latin typeface="+mn-lt"/>
              </a:defRPr>
            </a:lvl1pPr>
          </a:lstStyle>
          <a:p>
            <a:r>
              <a:rPr lang="en-US" dirty="0"/>
              <a:t>Click To Edit Master Title Style</a:t>
            </a:r>
          </a:p>
        </p:txBody>
      </p:sp>
      <p:sp>
        <p:nvSpPr>
          <p:cNvPr id="30"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35282856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6/23/2019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6/23/2019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6/23/2019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6/23/2019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6/23/2019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6/23/2019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6/23/2019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powerpoint.sage-fox.com/" TargetMode="External"/><Relationship Id="rId3" Type="http://schemas.openxmlformats.org/officeDocument/2006/relationships/image" Target="../media/image1.png"/><Relationship Id="rId7" Type="http://schemas.openxmlformats.org/officeDocument/2006/relationships/chart" Target="../charts/chart3.xml"/><Relationship Id="rId2" Type="http://schemas.openxmlformats.org/officeDocument/2006/relationships/notesSlide" Target="../notesSlides/notesSlide1.xml"/><Relationship Id="rId1" Type="http://schemas.openxmlformats.org/officeDocument/2006/relationships/slideLayout" Target="../slideLayouts/slideLayout13.xml"/><Relationship Id="rId6" Type="http://schemas.openxmlformats.org/officeDocument/2006/relationships/chart" Target="../charts/chart2.xml"/><Relationship Id="rId5" Type="http://schemas.openxmlformats.org/officeDocument/2006/relationships/chart" Target="../charts/chart1.xml"/><Relationship Id="rId4" Type="http://schemas.openxmlformats.org/officeDocument/2006/relationships/image" Target="../media/image2.svg"/><Relationship Id="rId9"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 name="Freeform 16"/>
          <p:cNvSpPr>
            <a:spLocks/>
          </p:cNvSpPr>
          <p:nvPr/>
        </p:nvSpPr>
        <p:spPr bwMode="auto">
          <a:xfrm>
            <a:off x="3127582" y="1762988"/>
            <a:ext cx="977228" cy="1666012"/>
          </a:xfrm>
          <a:custGeom>
            <a:avLst/>
            <a:gdLst/>
            <a:ahLst/>
            <a:cxnLst>
              <a:cxn ang="0">
                <a:pos x="279" y="446"/>
              </a:cxn>
              <a:cxn ang="0">
                <a:pos x="276" y="462"/>
              </a:cxn>
              <a:cxn ang="0">
                <a:pos x="276" y="478"/>
              </a:cxn>
              <a:cxn ang="0">
                <a:pos x="19" y="302"/>
              </a:cxn>
              <a:cxn ang="0">
                <a:pos x="19" y="302"/>
              </a:cxn>
              <a:cxn ang="0">
                <a:pos x="18" y="292"/>
              </a:cxn>
              <a:cxn ang="0">
                <a:pos x="6" y="288"/>
              </a:cxn>
              <a:cxn ang="0">
                <a:pos x="0" y="281"/>
              </a:cxn>
              <a:cxn ang="0">
                <a:pos x="251" y="0"/>
              </a:cxn>
              <a:cxn ang="0">
                <a:pos x="278" y="66"/>
              </a:cxn>
              <a:cxn ang="0">
                <a:pos x="250" y="113"/>
              </a:cxn>
              <a:cxn ang="0">
                <a:pos x="256" y="138"/>
              </a:cxn>
              <a:cxn ang="0">
                <a:pos x="244" y="180"/>
              </a:cxn>
              <a:cxn ang="0">
                <a:pos x="249" y="187"/>
              </a:cxn>
              <a:cxn ang="0">
                <a:pos x="260" y="194"/>
              </a:cxn>
              <a:cxn ang="0">
                <a:pos x="241" y="217"/>
              </a:cxn>
              <a:cxn ang="0">
                <a:pos x="234" y="240"/>
              </a:cxn>
              <a:cxn ang="0">
                <a:pos x="248" y="258"/>
              </a:cxn>
              <a:cxn ang="0">
                <a:pos x="245" y="281"/>
              </a:cxn>
              <a:cxn ang="0">
                <a:pos x="246" y="299"/>
              </a:cxn>
              <a:cxn ang="0">
                <a:pos x="234" y="310"/>
              </a:cxn>
              <a:cxn ang="0">
                <a:pos x="236" y="331"/>
              </a:cxn>
              <a:cxn ang="0">
                <a:pos x="219" y="363"/>
              </a:cxn>
              <a:cxn ang="0">
                <a:pos x="238" y="358"/>
              </a:cxn>
              <a:cxn ang="0">
                <a:pos x="239" y="407"/>
              </a:cxn>
              <a:cxn ang="0">
                <a:pos x="272" y="437"/>
              </a:cxn>
              <a:cxn ang="0">
                <a:pos x="279" y="446"/>
              </a:cxn>
            </a:cxnLst>
            <a:rect l="0" t="0" r="r" b="b"/>
            <a:pathLst>
              <a:path w="280" h="478">
                <a:moveTo>
                  <a:pt x="279" y="446"/>
                </a:moveTo>
                <a:cubicBezTo>
                  <a:pt x="280" y="451"/>
                  <a:pt x="277" y="457"/>
                  <a:pt x="276" y="462"/>
                </a:cubicBezTo>
                <a:cubicBezTo>
                  <a:pt x="276" y="467"/>
                  <a:pt x="276" y="472"/>
                  <a:pt x="276" y="478"/>
                </a:cubicBezTo>
                <a:cubicBezTo>
                  <a:pt x="158" y="422"/>
                  <a:pt x="72" y="357"/>
                  <a:pt x="19" y="302"/>
                </a:cubicBezTo>
                <a:cubicBezTo>
                  <a:pt x="19" y="302"/>
                  <a:pt x="19" y="302"/>
                  <a:pt x="19" y="302"/>
                </a:cubicBezTo>
                <a:cubicBezTo>
                  <a:pt x="19" y="300"/>
                  <a:pt x="20" y="293"/>
                  <a:pt x="18" y="292"/>
                </a:cubicBezTo>
                <a:cubicBezTo>
                  <a:pt x="14" y="291"/>
                  <a:pt x="10" y="289"/>
                  <a:pt x="6" y="288"/>
                </a:cubicBezTo>
                <a:cubicBezTo>
                  <a:pt x="4" y="286"/>
                  <a:pt x="2" y="283"/>
                  <a:pt x="0" y="281"/>
                </a:cubicBezTo>
                <a:cubicBezTo>
                  <a:pt x="36" y="247"/>
                  <a:pt x="217" y="35"/>
                  <a:pt x="251" y="0"/>
                </a:cubicBezTo>
                <a:cubicBezTo>
                  <a:pt x="258" y="23"/>
                  <a:pt x="267" y="49"/>
                  <a:pt x="278" y="66"/>
                </a:cubicBezTo>
                <a:cubicBezTo>
                  <a:pt x="270" y="79"/>
                  <a:pt x="249" y="98"/>
                  <a:pt x="250" y="113"/>
                </a:cubicBezTo>
                <a:cubicBezTo>
                  <a:pt x="213" y="121"/>
                  <a:pt x="252" y="134"/>
                  <a:pt x="256" y="138"/>
                </a:cubicBezTo>
                <a:cubicBezTo>
                  <a:pt x="267" y="152"/>
                  <a:pt x="256" y="166"/>
                  <a:pt x="244" y="180"/>
                </a:cubicBezTo>
                <a:cubicBezTo>
                  <a:pt x="246" y="182"/>
                  <a:pt x="247" y="185"/>
                  <a:pt x="249" y="187"/>
                </a:cubicBezTo>
                <a:cubicBezTo>
                  <a:pt x="253" y="188"/>
                  <a:pt x="255" y="192"/>
                  <a:pt x="260" y="194"/>
                </a:cubicBezTo>
                <a:cubicBezTo>
                  <a:pt x="258" y="209"/>
                  <a:pt x="247" y="207"/>
                  <a:pt x="241" y="217"/>
                </a:cubicBezTo>
                <a:cubicBezTo>
                  <a:pt x="238" y="223"/>
                  <a:pt x="233" y="233"/>
                  <a:pt x="234" y="240"/>
                </a:cubicBezTo>
                <a:cubicBezTo>
                  <a:pt x="234" y="252"/>
                  <a:pt x="242" y="249"/>
                  <a:pt x="248" y="258"/>
                </a:cubicBezTo>
                <a:cubicBezTo>
                  <a:pt x="246" y="269"/>
                  <a:pt x="244" y="272"/>
                  <a:pt x="245" y="281"/>
                </a:cubicBezTo>
                <a:cubicBezTo>
                  <a:pt x="246" y="288"/>
                  <a:pt x="250" y="292"/>
                  <a:pt x="246" y="299"/>
                </a:cubicBezTo>
                <a:cubicBezTo>
                  <a:pt x="244" y="304"/>
                  <a:pt x="236" y="305"/>
                  <a:pt x="234" y="310"/>
                </a:cubicBezTo>
                <a:cubicBezTo>
                  <a:pt x="231" y="316"/>
                  <a:pt x="236" y="325"/>
                  <a:pt x="236" y="331"/>
                </a:cubicBezTo>
                <a:cubicBezTo>
                  <a:pt x="235" y="346"/>
                  <a:pt x="224" y="351"/>
                  <a:pt x="219" y="363"/>
                </a:cubicBezTo>
                <a:cubicBezTo>
                  <a:pt x="225" y="365"/>
                  <a:pt x="232" y="360"/>
                  <a:pt x="238" y="358"/>
                </a:cubicBezTo>
                <a:cubicBezTo>
                  <a:pt x="248" y="373"/>
                  <a:pt x="237" y="390"/>
                  <a:pt x="239" y="407"/>
                </a:cubicBezTo>
                <a:cubicBezTo>
                  <a:pt x="242" y="426"/>
                  <a:pt x="257" y="429"/>
                  <a:pt x="272" y="437"/>
                </a:cubicBezTo>
                <a:cubicBezTo>
                  <a:pt x="278" y="440"/>
                  <a:pt x="278" y="436"/>
                  <a:pt x="279" y="446"/>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13" name="Freeform 14"/>
          <p:cNvSpPr>
            <a:spLocks noEditPoints="1"/>
          </p:cNvSpPr>
          <p:nvPr/>
        </p:nvSpPr>
        <p:spPr bwMode="auto">
          <a:xfrm>
            <a:off x="3871070" y="1156261"/>
            <a:ext cx="1762989" cy="2680538"/>
          </a:xfrm>
          <a:custGeom>
            <a:avLst/>
            <a:gdLst/>
            <a:ahLst/>
            <a:cxnLst>
              <a:cxn ang="0">
                <a:pos x="503" y="17"/>
              </a:cxn>
              <a:cxn ang="0">
                <a:pos x="505" y="8"/>
              </a:cxn>
              <a:cxn ang="0">
                <a:pos x="377" y="560"/>
              </a:cxn>
              <a:cxn ang="0">
                <a:pos x="338" y="521"/>
              </a:cxn>
              <a:cxn ang="0">
                <a:pos x="284" y="426"/>
              </a:cxn>
              <a:cxn ang="0">
                <a:pos x="272" y="334"/>
              </a:cxn>
              <a:cxn ang="0">
                <a:pos x="251" y="306"/>
              </a:cxn>
              <a:cxn ang="0">
                <a:pos x="213" y="295"/>
              </a:cxn>
              <a:cxn ang="0">
                <a:pos x="149" y="242"/>
              </a:cxn>
              <a:cxn ang="0">
                <a:pos x="107" y="224"/>
              </a:cxn>
              <a:cxn ang="0">
                <a:pos x="81" y="239"/>
              </a:cxn>
              <a:cxn ang="0">
                <a:pos x="38" y="174"/>
              </a:cxn>
              <a:cxn ang="0">
                <a:pos x="37" y="287"/>
              </a:cxn>
              <a:cxn ang="0">
                <a:pos x="31" y="354"/>
              </a:cxn>
              <a:cxn ang="0">
                <a:pos x="47" y="368"/>
              </a:cxn>
              <a:cxn ang="0">
                <a:pos x="21" y="414"/>
              </a:cxn>
              <a:cxn ang="0">
                <a:pos x="32" y="455"/>
              </a:cxn>
              <a:cxn ang="0">
                <a:pos x="21" y="484"/>
              </a:cxn>
              <a:cxn ang="0">
                <a:pos x="6" y="537"/>
              </a:cxn>
              <a:cxn ang="0">
                <a:pos x="26" y="581"/>
              </a:cxn>
              <a:cxn ang="0">
                <a:pos x="66" y="620"/>
              </a:cxn>
              <a:cxn ang="0">
                <a:pos x="63" y="652"/>
              </a:cxn>
              <a:cxn ang="0">
                <a:pos x="329" y="743"/>
              </a:cxn>
              <a:cxn ang="0">
                <a:pos x="493" y="699"/>
              </a:cxn>
              <a:cxn ang="0">
                <a:pos x="430" y="576"/>
              </a:cxn>
              <a:cxn ang="0">
                <a:pos x="488" y="58"/>
              </a:cxn>
              <a:cxn ang="0">
                <a:pos x="487" y="29"/>
              </a:cxn>
              <a:cxn ang="0">
                <a:pos x="488" y="58"/>
              </a:cxn>
              <a:cxn ang="0">
                <a:pos x="415" y="106"/>
              </a:cxn>
              <a:cxn ang="0">
                <a:pos x="410" y="116"/>
              </a:cxn>
              <a:cxn ang="0">
                <a:pos x="409" y="138"/>
              </a:cxn>
              <a:cxn ang="0">
                <a:pos x="432" y="142"/>
              </a:cxn>
              <a:cxn ang="0">
                <a:pos x="423" y="160"/>
              </a:cxn>
              <a:cxn ang="0">
                <a:pos x="459" y="165"/>
              </a:cxn>
              <a:cxn ang="0">
                <a:pos x="474" y="134"/>
              </a:cxn>
              <a:cxn ang="0">
                <a:pos x="447" y="101"/>
              </a:cxn>
              <a:cxn ang="0">
                <a:pos x="386" y="94"/>
              </a:cxn>
              <a:cxn ang="0">
                <a:pos x="400" y="79"/>
              </a:cxn>
              <a:cxn ang="0">
                <a:pos x="418" y="81"/>
              </a:cxn>
              <a:cxn ang="0">
                <a:pos x="441" y="40"/>
              </a:cxn>
              <a:cxn ang="0">
                <a:pos x="422" y="37"/>
              </a:cxn>
              <a:cxn ang="0">
                <a:pos x="404" y="44"/>
              </a:cxn>
              <a:cxn ang="0">
                <a:pos x="362" y="65"/>
              </a:cxn>
              <a:cxn ang="0">
                <a:pos x="396" y="340"/>
              </a:cxn>
              <a:cxn ang="0">
                <a:pos x="329" y="331"/>
              </a:cxn>
              <a:cxn ang="0">
                <a:pos x="446" y="247"/>
              </a:cxn>
              <a:cxn ang="0">
                <a:pos x="422" y="257"/>
              </a:cxn>
              <a:cxn ang="0">
                <a:pos x="413" y="230"/>
              </a:cxn>
              <a:cxn ang="0">
                <a:pos x="400" y="228"/>
              </a:cxn>
              <a:cxn ang="0">
                <a:pos x="350" y="228"/>
              </a:cxn>
              <a:cxn ang="0">
                <a:pos x="332" y="261"/>
              </a:cxn>
              <a:cxn ang="0">
                <a:pos x="328" y="295"/>
              </a:cxn>
              <a:cxn ang="0">
                <a:pos x="396" y="340"/>
              </a:cxn>
              <a:cxn ang="0">
                <a:pos x="266" y="250"/>
              </a:cxn>
              <a:cxn ang="0">
                <a:pos x="321" y="233"/>
              </a:cxn>
              <a:cxn ang="0">
                <a:pos x="386" y="207"/>
              </a:cxn>
              <a:cxn ang="0">
                <a:pos x="358" y="155"/>
              </a:cxn>
              <a:cxn ang="0">
                <a:pos x="348" y="137"/>
              </a:cxn>
              <a:cxn ang="0">
                <a:pos x="315" y="130"/>
              </a:cxn>
              <a:cxn ang="0">
                <a:pos x="275" y="187"/>
              </a:cxn>
              <a:cxn ang="0">
                <a:pos x="268" y="228"/>
              </a:cxn>
            </a:cxnLst>
            <a:rect l="0" t="0" r="r" b="b"/>
            <a:pathLst>
              <a:path w="506" h="769">
                <a:moveTo>
                  <a:pt x="475" y="13"/>
                </a:moveTo>
                <a:cubicBezTo>
                  <a:pt x="478" y="23"/>
                  <a:pt x="496" y="23"/>
                  <a:pt x="503" y="17"/>
                </a:cubicBezTo>
                <a:cubicBezTo>
                  <a:pt x="503" y="17"/>
                  <a:pt x="503" y="17"/>
                  <a:pt x="503" y="17"/>
                </a:cubicBezTo>
                <a:cubicBezTo>
                  <a:pt x="504" y="14"/>
                  <a:pt x="504" y="11"/>
                  <a:pt x="505" y="8"/>
                </a:cubicBezTo>
                <a:cubicBezTo>
                  <a:pt x="500" y="0"/>
                  <a:pt x="480" y="9"/>
                  <a:pt x="475" y="13"/>
                </a:cubicBezTo>
                <a:close/>
                <a:moveTo>
                  <a:pt x="377" y="560"/>
                </a:moveTo>
                <a:cubicBezTo>
                  <a:pt x="375" y="552"/>
                  <a:pt x="376" y="538"/>
                  <a:pt x="368" y="531"/>
                </a:cubicBezTo>
                <a:cubicBezTo>
                  <a:pt x="360" y="524"/>
                  <a:pt x="347" y="529"/>
                  <a:pt x="338" y="521"/>
                </a:cubicBezTo>
                <a:cubicBezTo>
                  <a:pt x="326" y="510"/>
                  <a:pt x="317" y="489"/>
                  <a:pt x="306" y="476"/>
                </a:cubicBezTo>
                <a:cubicBezTo>
                  <a:pt x="292" y="461"/>
                  <a:pt x="298" y="443"/>
                  <a:pt x="284" y="426"/>
                </a:cubicBezTo>
                <a:cubicBezTo>
                  <a:pt x="273" y="413"/>
                  <a:pt x="251" y="402"/>
                  <a:pt x="250" y="383"/>
                </a:cubicBezTo>
                <a:cubicBezTo>
                  <a:pt x="249" y="372"/>
                  <a:pt x="263" y="341"/>
                  <a:pt x="272" y="334"/>
                </a:cubicBezTo>
                <a:cubicBezTo>
                  <a:pt x="273" y="333"/>
                  <a:pt x="274" y="333"/>
                  <a:pt x="276" y="332"/>
                </a:cubicBezTo>
                <a:cubicBezTo>
                  <a:pt x="266" y="324"/>
                  <a:pt x="257" y="316"/>
                  <a:pt x="251" y="306"/>
                </a:cubicBezTo>
                <a:cubicBezTo>
                  <a:pt x="238" y="305"/>
                  <a:pt x="234" y="314"/>
                  <a:pt x="223" y="311"/>
                </a:cubicBezTo>
                <a:cubicBezTo>
                  <a:pt x="232" y="290"/>
                  <a:pt x="237" y="271"/>
                  <a:pt x="213" y="295"/>
                </a:cubicBezTo>
                <a:cubicBezTo>
                  <a:pt x="213" y="279"/>
                  <a:pt x="217" y="259"/>
                  <a:pt x="207" y="246"/>
                </a:cubicBezTo>
                <a:cubicBezTo>
                  <a:pt x="213" y="256"/>
                  <a:pt x="150" y="242"/>
                  <a:pt x="149" y="242"/>
                </a:cubicBezTo>
                <a:cubicBezTo>
                  <a:pt x="138" y="247"/>
                  <a:pt x="75" y="252"/>
                  <a:pt x="109" y="228"/>
                </a:cubicBezTo>
                <a:cubicBezTo>
                  <a:pt x="110" y="228"/>
                  <a:pt x="107" y="224"/>
                  <a:pt x="107" y="224"/>
                </a:cubicBezTo>
                <a:cubicBezTo>
                  <a:pt x="97" y="228"/>
                  <a:pt x="87" y="230"/>
                  <a:pt x="77" y="228"/>
                </a:cubicBezTo>
                <a:cubicBezTo>
                  <a:pt x="80" y="232"/>
                  <a:pt x="79" y="236"/>
                  <a:pt x="81" y="239"/>
                </a:cubicBezTo>
                <a:cubicBezTo>
                  <a:pt x="49" y="234"/>
                  <a:pt x="51" y="197"/>
                  <a:pt x="39" y="173"/>
                </a:cubicBezTo>
                <a:cubicBezTo>
                  <a:pt x="39" y="174"/>
                  <a:pt x="39" y="174"/>
                  <a:pt x="38" y="174"/>
                </a:cubicBezTo>
                <a:cubicBezTo>
                  <a:pt x="45" y="197"/>
                  <a:pt x="54" y="223"/>
                  <a:pt x="65" y="240"/>
                </a:cubicBezTo>
                <a:cubicBezTo>
                  <a:pt x="57" y="253"/>
                  <a:pt x="36" y="272"/>
                  <a:pt x="37" y="287"/>
                </a:cubicBezTo>
                <a:cubicBezTo>
                  <a:pt x="0" y="295"/>
                  <a:pt x="39" y="308"/>
                  <a:pt x="43" y="312"/>
                </a:cubicBezTo>
                <a:cubicBezTo>
                  <a:pt x="54" y="326"/>
                  <a:pt x="43" y="340"/>
                  <a:pt x="31" y="354"/>
                </a:cubicBezTo>
                <a:cubicBezTo>
                  <a:pt x="33" y="356"/>
                  <a:pt x="34" y="359"/>
                  <a:pt x="36" y="361"/>
                </a:cubicBezTo>
                <a:cubicBezTo>
                  <a:pt x="40" y="362"/>
                  <a:pt x="42" y="366"/>
                  <a:pt x="47" y="368"/>
                </a:cubicBezTo>
                <a:cubicBezTo>
                  <a:pt x="45" y="383"/>
                  <a:pt x="34" y="381"/>
                  <a:pt x="28" y="391"/>
                </a:cubicBezTo>
                <a:cubicBezTo>
                  <a:pt x="25" y="397"/>
                  <a:pt x="20" y="407"/>
                  <a:pt x="21" y="414"/>
                </a:cubicBezTo>
                <a:cubicBezTo>
                  <a:pt x="21" y="426"/>
                  <a:pt x="29" y="423"/>
                  <a:pt x="35" y="432"/>
                </a:cubicBezTo>
                <a:cubicBezTo>
                  <a:pt x="33" y="443"/>
                  <a:pt x="31" y="446"/>
                  <a:pt x="32" y="455"/>
                </a:cubicBezTo>
                <a:cubicBezTo>
                  <a:pt x="33" y="462"/>
                  <a:pt x="37" y="466"/>
                  <a:pt x="33" y="473"/>
                </a:cubicBezTo>
                <a:cubicBezTo>
                  <a:pt x="31" y="478"/>
                  <a:pt x="23" y="479"/>
                  <a:pt x="21" y="484"/>
                </a:cubicBezTo>
                <a:cubicBezTo>
                  <a:pt x="18" y="490"/>
                  <a:pt x="23" y="499"/>
                  <a:pt x="23" y="505"/>
                </a:cubicBezTo>
                <a:cubicBezTo>
                  <a:pt x="22" y="520"/>
                  <a:pt x="11" y="525"/>
                  <a:pt x="6" y="537"/>
                </a:cubicBezTo>
                <a:cubicBezTo>
                  <a:pt x="12" y="539"/>
                  <a:pt x="19" y="534"/>
                  <a:pt x="25" y="532"/>
                </a:cubicBezTo>
                <a:cubicBezTo>
                  <a:pt x="35" y="547"/>
                  <a:pt x="24" y="564"/>
                  <a:pt x="26" y="581"/>
                </a:cubicBezTo>
                <a:cubicBezTo>
                  <a:pt x="29" y="600"/>
                  <a:pt x="44" y="603"/>
                  <a:pt x="59" y="611"/>
                </a:cubicBezTo>
                <a:cubicBezTo>
                  <a:pt x="65" y="614"/>
                  <a:pt x="65" y="610"/>
                  <a:pt x="66" y="620"/>
                </a:cubicBezTo>
                <a:cubicBezTo>
                  <a:pt x="67" y="625"/>
                  <a:pt x="64" y="631"/>
                  <a:pt x="63" y="636"/>
                </a:cubicBezTo>
                <a:cubicBezTo>
                  <a:pt x="63" y="641"/>
                  <a:pt x="63" y="646"/>
                  <a:pt x="63" y="652"/>
                </a:cubicBezTo>
                <a:cubicBezTo>
                  <a:pt x="86" y="662"/>
                  <a:pt x="110" y="673"/>
                  <a:pt x="135" y="683"/>
                </a:cubicBezTo>
                <a:cubicBezTo>
                  <a:pt x="193" y="706"/>
                  <a:pt x="258" y="727"/>
                  <a:pt x="329" y="743"/>
                </a:cubicBezTo>
                <a:cubicBezTo>
                  <a:pt x="377" y="754"/>
                  <a:pt x="429" y="763"/>
                  <a:pt x="483" y="769"/>
                </a:cubicBezTo>
                <a:cubicBezTo>
                  <a:pt x="486" y="746"/>
                  <a:pt x="489" y="722"/>
                  <a:pt x="493" y="699"/>
                </a:cubicBezTo>
                <a:cubicBezTo>
                  <a:pt x="497" y="673"/>
                  <a:pt x="499" y="611"/>
                  <a:pt x="499" y="611"/>
                </a:cubicBezTo>
                <a:cubicBezTo>
                  <a:pt x="499" y="611"/>
                  <a:pt x="456" y="585"/>
                  <a:pt x="430" y="576"/>
                </a:cubicBezTo>
                <a:cubicBezTo>
                  <a:pt x="413" y="571"/>
                  <a:pt x="393" y="566"/>
                  <a:pt x="377" y="560"/>
                </a:cubicBezTo>
                <a:close/>
                <a:moveTo>
                  <a:pt x="488" y="58"/>
                </a:moveTo>
                <a:cubicBezTo>
                  <a:pt x="494" y="52"/>
                  <a:pt x="506" y="21"/>
                  <a:pt x="487" y="30"/>
                </a:cubicBezTo>
                <a:cubicBezTo>
                  <a:pt x="487" y="29"/>
                  <a:pt x="487" y="29"/>
                  <a:pt x="487" y="29"/>
                </a:cubicBezTo>
                <a:cubicBezTo>
                  <a:pt x="478" y="34"/>
                  <a:pt x="469" y="33"/>
                  <a:pt x="468" y="45"/>
                </a:cubicBezTo>
                <a:cubicBezTo>
                  <a:pt x="466" y="65"/>
                  <a:pt x="479" y="52"/>
                  <a:pt x="488" y="58"/>
                </a:cubicBezTo>
                <a:close/>
                <a:moveTo>
                  <a:pt x="411" y="103"/>
                </a:moveTo>
                <a:cubicBezTo>
                  <a:pt x="412" y="105"/>
                  <a:pt x="413" y="106"/>
                  <a:pt x="415" y="106"/>
                </a:cubicBezTo>
                <a:cubicBezTo>
                  <a:pt x="415" y="106"/>
                  <a:pt x="410" y="111"/>
                  <a:pt x="408" y="112"/>
                </a:cubicBezTo>
                <a:cubicBezTo>
                  <a:pt x="409" y="113"/>
                  <a:pt x="409" y="115"/>
                  <a:pt x="410" y="116"/>
                </a:cubicBezTo>
                <a:cubicBezTo>
                  <a:pt x="403" y="119"/>
                  <a:pt x="395" y="117"/>
                  <a:pt x="397" y="127"/>
                </a:cubicBezTo>
                <a:cubicBezTo>
                  <a:pt x="398" y="131"/>
                  <a:pt x="405" y="136"/>
                  <a:pt x="409" y="138"/>
                </a:cubicBezTo>
                <a:cubicBezTo>
                  <a:pt x="416" y="142"/>
                  <a:pt x="416" y="142"/>
                  <a:pt x="423" y="141"/>
                </a:cubicBezTo>
                <a:cubicBezTo>
                  <a:pt x="426" y="141"/>
                  <a:pt x="432" y="130"/>
                  <a:pt x="432" y="142"/>
                </a:cubicBezTo>
                <a:cubicBezTo>
                  <a:pt x="438" y="145"/>
                  <a:pt x="463" y="140"/>
                  <a:pt x="457" y="152"/>
                </a:cubicBezTo>
                <a:cubicBezTo>
                  <a:pt x="455" y="159"/>
                  <a:pt x="429" y="160"/>
                  <a:pt x="423" y="160"/>
                </a:cubicBezTo>
                <a:cubicBezTo>
                  <a:pt x="422" y="162"/>
                  <a:pt x="422" y="165"/>
                  <a:pt x="423" y="167"/>
                </a:cubicBezTo>
                <a:cubicBezTo>
                  <a:pt x="437" y="175"/>
                  <a:pt x="445" y="171"/>
                  <a:pt x="459" y="165"/>
                </a:cubicBezTo>
                <a:cubicBezTo>
                  <a:pt x="462" y="164"/>
                  <a:pt x="465" y="163"/>
                  <a:pt x="467" y="163"/>
                </a:cubicBezTo>
                <a:cubicBezTo>
                  <a:pt x="469" y="153"/>
                  <a:pt x="472" y="144"/>
                  <a:pt x="474" y="134"/>
                </a:cubicBezTo>
                <a:cubicBezTo>
                  <a:pt x="470" y="132"/>
                  <a:pt x="466" y="128"/>
                  <a:pt x="464" y="126"/>
                </a:cubicBezTo>
                <a:cubicBezTo>
                  <a:pt x="459" y="118"/>
                  <a:pt x="462" y="99"/>
                  <a:pt x="447" y="101"/>
                </a:cubicBezTo>
                <a:cubicBezTo>
                  <a:pt x="456" y="77"/>
                  <a:pt x="418" y="89"/>
                  <a:pt x="411" y="103"/>
                </a:cubicBezTo>
                <a:close/>
                <a:moveTo>
                  <a:pt x="386" y="94"/>
                </a:moveTo>
                <a:cubicBezTo>
                  <a:pt x="390" y="90"/>
                  <a:pt x="388" y="86"/>
                  <a:pt x="391" y="82"/>
                </a:cubicBezTo>
                <a:cubicBezTo>
                  <a:pt x="393" y="80"/>
                  <a:pt x="397" y="82"/>
                  <a:pt x="400" y="79"/>
                </a:cubicBezTo>
                <a:cubicBezTo>
                  <a:pt x="403" y="76"/>
                  <a:pt x="404" y="59"/>
                  <a:pt x="412" y="62"/>
                </a:cubicBezTo>
                <a:cubicBezTo>
                  <a:pt x="420" y="65"/>
                  <a:pt x="405" y="80"/>
                  <a:pt x="418" y="81"/>
                </a:cubicBezTo>
                <a:cubicBezTo>
                  <a:pt x="423" y="81"/>
                  <a:pt x="431" y="68"/>
                  <a:pt x="432" y="64"/>
                </a:cubicBezTo>
                <a:cubicBezTo>
                  <a:pt x="435" y="57"/>
                  <a:pt x="438" y="47"/>
                  <a:pt x="441" y="40"/>
                </a:cubicBezTo>
                <a:cubicBezTo>
                  <a:pt x="437" y="38"/>
                  <a:pt x="434" y="41"/>
                  <a:pt x="430" y="40"/>
                </a:cubicBezTo>
                <a:cubicBezTo>
                  <a:pt x="429" y="39"/>
                  <a:pt x="422" y="37"/>
                  <a:pt x="422" y="37"/>
                </a:cubicBezTo>
                <a:cubicBezTo>
                  <a:pt x="415" y="37"/>
                  <a:pt x="408" y="40"/>
                  <a:pt x="401" y="45"/>
                </a:cubicBezTo>
                <a:cubicBezTo>
                  <a:pt x="404" y="44"/>
                  <a:pt x="404" y="44"/>
                  <a:pt x="404" y="44"/>
                </a:cubicBezTo>
                <a:cubicBezTo>
                  <a:pt x="399" y="49"/>
                  <a:pt x="393" y="55"/>
                  <a:pt x="387" y="58"/>
                </a:cubicBezTo>
                <a:cubicBezTo>
                  <a:pt x="380" y="62"/>
                  <a:pt x="367" y="60"/>
                  <a:pt x="362" y="65"/>
                </a:cubicBezTo>
                <a:cubicBezTo>
                  <a:pt x="348" y="79"/>
                  <a:pt x="381" y="82"/>
                  <a:pt x="386" y="94"/>
                </a:cubicBezTo>
                <a:close/>
                <a:moveTo>
                  <a:pt x="396" y="340"/>
                </a:moveTo>
                <a:cubicBezTo>
                  <a:pt x="384" y="346"/>
                  <a:pt x="361" y="323"/>
                  <a:pt x="348" y="322"/>
                </a:cubicBezTo>
                <a:cubicBezTo>
                  <a:pt x="336" y="321"/>
                  <a:pt x="331" y="325"/>
                  <a:pt x="329" y="331"/>
                </a:cubicBezTo>
                <a:cubicBezTo>
                  <a:pt x="362" y="344"/>
                  <a:pt x="421" y="351"/>
                  <a:pt x="421" y="351"/>
                </a:cubicBezTo>
                <a:cubicBezTo>
                  <a:pt x="421" y="351"/>
                  <a:pt x="431" y="308"/>
                  <a:pt x="446" y="247"/>
                </a:cubicBezTo>
                <a:cubicBezTo>
                  <a:pt x="440" y="250"/>
                  <a:pt x="434" y="255"/>
                  <a:pt x="432" y="257"/>
                </a:cubicBezTo>
                <a:cubicBezTo>
                  <a:pt x="429" y="257"/>
                  <a:pt x="426" y="257"/>
                  <a:pt x="422" y="257"/>
                </a:cubicBezTo>
                <a:cubicBezTo>
                  <a:pt x="422" y="257"/>
                  <a:pt x="422" y="257"/>
                  <a:pt x="422" y="257"/>
                </a:cubicBezTo>
                <a:cubicBezTo>
                  <a:pt x="422" y="247"/>
                  <a:pt x="435" y="227"/>
                  <a:pt x="413" y="230"/>
                </a:cubicBezTo>
                <a:cubicBezTo>
                  <a:pt x="407" y="231"/>
                  <a:pt x="399" y="244"/>
                  <a:pt x="393" y="240"/>
                </a:cubicBezTo>
                <a:cubicBezTo>
                  <a:pt x="387" y="236"/>
                  <a:pt x="398" y="231"/>
                  <a:pt x="400" y="228"/>
                </a:cubicBezTo>
                <a:cubicBezTo>
                  <a:pt x="421" y="199"/>
                  <a:pt x="377" y="219"/>
                  <a:pt x="367" y="221"/>
                </a:cubicBezTo>
                <a:cubicBezTo>
                  <a:pt x="359" y="222"/>
                  <a:pt x="353" y="216"/>
                  <a:pt x="350" y="228"/>
                </a:cubicBezTo>
                <a:cubicBezTo>
                  <a:pt x="348" y="228"/>
                  <a:pt x="347" y="229"/>
                  <a:pt x="345" y="229"/>
                </a:cubicBezTo>
                <a:cubicBezTo>
                  <a:pt x="343" y="243"/>
                  <a:pt x="323" y="244"/>
                  <a:pt x="332" y="261"/>
                </a:cubicBezTo>
                <a:cubicBezTo>
                  <a:pt x="339" y="274"/>
                  <a:pt x="356" y="270"/>
                  <a:pt x="367" y="277"/>
                </a:cubicBezTo>
                <a:cubicBezTo>
                  <a:pt x="354" y="279"/>
                  <a:pt x="320" y="274"/>
                  <a:pt x="328" y="295"/>
                </a:cubicBezTo>
                <a:cubicBezTo>
                  <a:pt x="334" y="313"/>
                  <a:pt x="358" y="309"/>
                  <a:pt x="373" y="314"/>
                </a:cubicBezTo>
                <a:cubicBezTo>
                  <a:pt x="380" y="317"/>
                  <a:pt x="413" y="332"/>
                  <a:pt x="396" y="340"/>
                </a:cubicBezTo>
                <a:close/>
                <a:moveTo>
                  <a:pt x="268" y="228"/>
                </a:moveTo>
                <a:cubicBezTo>
                  <a:pt x="270" y="235"/>
                  <a:pt x="264" y="243"/>
                  <a:pt x="266" y="250"/>
                </a:cubicBezTo>
                <a:cubicBezTo>
                  <a:pt x="273" y="270"/>
                  <a:pt x="289" y="240"/>
                  <a:pt x="294" y="255"/>
                </a:cubicBezTo>
                <a:cubicBezTo>
                  <a:pt x="310" y="253"/>
                  <a:pt x="312" y="244"/>
                  <a:pt x="321" y="233"/>
                </a:cubicBezTo>
                <a:cubicBezTo>
                  <a:pt x="328" y="225"/>
                  <a:pt x="338" y="219"/>
                  <a:pt x="348" y="215"/>
                </a:cubicBezTo>
                <a:cubicBezTo>
                  <a:pt x="360" y="211"/>
                  <a:pt x="376" y="214"/>
                  <a:pt x="386" y="207"/>
                </a:cubicBezTo>
                <a:cubicBezTo>
                  <a:pt x="395" y="200"/>
                  <a:pt x="397" y="182"/>
                  <a:pt x="391" y="173"/>
                </a:cubicBezTo>
                <a:cubicBezTo>
                  <a:pt x="384" y="162"/>
                  <a:pt x="368" y="161"/>
                  <a:pt x="358" y="155"/>
                </a:cubicBezTo>
                <a:cubicBezTo>
                  <a:pt x="356" y="155"/>
                  <a:pt x="355" y="155"/>
                  <a:pt x="353" y="154"/>
                </a:cubicBezTo>
                <a:cubicBezTo>
                  <a:pt x="350" y="154"/>
                  <a:pt x="350" y="139"/>
                  <a:pt x="348" y="137"/>
                </a:cubicBezTo>
                <a:cubicBezTo>
                  <a:pt x="344" y="133"/>
                  <a:pt x="340" y="137"/>
                  <a:pt x="334" y="136"/>
                </a:cubicBezTo>
                <a:cubicBezTo>
                  <a:pt x="327" y="134"/>
                  <a:pt x="322" y="128"/>
                  <a:pt x="315" y="130"/>
                </a:cubicBezTo>
                <a:cubicBezTo>
                  <a:pt x="305" y="133"/>
                  <a:pt x="309" y="145"/>
                  <a:pt x="307" y="153"/>
                </a:cubicBezTo>
                <a:cubicBezTo>
                  <a:pt x="302" y="168"/>
                  <a:pt x="286" y="176"/>
                  <a:pt x="275" y="187"/>
                </a:cubicBezTo>
                <a:cubicBezTo>
                  <a:pt x="267" y="196"/>
                  <a:pt x="255" y="199"/>
                  <a:pt x="259" y="212"/>
                </a:cubicBezTo>
                <a:cubicBezTo>
                  <a:pt x="261" y="218"/>
                  <a:pt x="267" y="221"/>
                  <a:pt x="268" y="228"/>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12" name="Freeform 13"/>
          <p:cNvSpPr>
            <a:spLocks noEditPoints="1"/>
          </p:cNvSpPr>
          <p:nvPr/>
        </p:nvSpPr>
        <p:spPr bwMode="auto">
          <a:xfrm>
            <a:off x="4738889" y="477423"/>
            <a:ext cx="3207693" cy="3394189"/>
          </a:xfrm>
          <a:custGeom>
            <a:avLst/>
            <a:gdLst/>
            <a:ahLst/>
            <a:cxnLst>
              <a:cxn ang="0">
                <a:pos x="861" y="669"/>
              </a:cxn>
              <a:cxn ang="0">
                <a:pos x="884" y="650"/>
              </a:cxn>
              <a:cxn ang="0">
                <a:pos x="795" y="558"/>
              </a:cxn>
              <a:cxn ang="0">
                <a:pos x="734" y="490"/>
              </a:cxn>
              <a:cxn ang="0">
                <a:pos x="666" y="461"/>
              </a:cxn>
              <a:cxn ang="0">
                <a:pos x="598" y="435"/>
              </a:cxn>
              <a:cxn ang="0">
                <a:pos x="510" y="420"/>
              </a:cxn>
              <a:cxn ang="0">
                <a:pos x="448" y="444"/>
              </a:cxn>
              <a:cxn ang="0">
                <a:pos x="582" y="527"/>
              </a:cxn>
              <a:cxn ang="0">
                <a:pos x="678" y="579"/>
              </a:cxn>
              <a:cxn ang="0">
                <a:pos x="702" y="720"/>
              </a:cxn>
              <a:cxn ang="0">
                <a:pos x="768" y="758"/>
              </a:cxn>
              <a:cxn ang="0">
                <a:pos x="908" y="781"/>
              </a:cxn>
              <a:cxn ang="0">
                <a:pos x="675" y="798"/>
              </a:cxn>
              <a:cxn ang="0">
                <a:pos x="647" y="611"/>
              </a:cxn>
              <a:cxn ang="0">
                <a:pos x="609" y="791"/>
              </a:cxn>
              <a:cxn ang="0">
                <a:pos x="531" y="796"/>
              </a:cxn>
              <a:cxn ang="0">
                <a:pos x="635" y="793"/>
              </a:cxn>
              <a:cxn ang="0">
                <a:pos x="607" y="837"/>
              </a:cxn>
              <a:cxn ang="0">
                <a:pos x="547" y="417"/>
              </a:cxn>
              <a:cxn ang="0">
                <a:pos x="590" y="656"/>
              </a:cxn>
              <a:cxn ang="0">
                <a:pos x="517" y="651"/>
              </a:cxn>
              <a:cxn ang="0">
                <a:pos x="400" y="511"/>
              </a:cxn>
              <a:cxn ang="0">
                <a:pos x="363" y="647"/>
              </a:cxn>
              <a:cxn ang="0">
                <a:pos x="186" y="682"/>
              </a:cxn>
              <a:cxn ang="0">
                <a:pos x="23" y="529"/>
              </a:cxn>
              <a:cxn ang="0">
                <a:pos x="181" y="771"/>
              </a:cxn>
              <a:cxn ang="0">
                <a:pos x="398" y="826"/>
              </a:cxn>
              <a:cxn ang="0">
                <a:pos x="446" y="739"/>
              </a:cxn>
              <a:cxn ang="0">
                <a:pos x="470" y="135"/>
              </a:cxn>
              <a:cxn ang="0">
                <a:pos x="468" y="206"/>
              </a:cxn>
              <a:cxn ang="0">
                <a:pos x="456" y="250"/>
              </a:cxn>
              <a:cxn ang="0">
                <a:pos x="533" y="267"/>
              </a:cxn>
              <a:cxn ang="0">
                <a:pos x="544" y="204"/>
              </a:cxn>
              <a:cxn ang="0">
                <a:pos x="534" y="148"/>
              </a:cxn>
              <a:cxn ang="0">
                <a:pos x="543" y="79"/>
              </a:cxn>
              <a:cxn ang="0">
                <a:pos x="481" y="14"/>
              </a:cxn>
              <a:cxn ang="0">
                <a:pos x="433" y="72"/>
              </a:cxn>
              <a:cxn ang="0">
                <a:pos x="510" y="372"/>
              </a:cxn>
              <a:cxn ang="0">
                <a:pos x="473" y="337"/>
              </a:cxn>
              <a:cxn ang="0">
                <a:pos x="388" y="296"/>
              </a:cxn>
              <a:cxn ang="0">
                <a:pos x="460" y="387"/>
              </a:cxn>
              <a:cxn ang="0">
                <a:pos x="453" y="181"/>
              </a:cxn>
              <a:cxn ang="0">
                <a:pos x="374" y="187"/>
              </a:cxn>
              <a:cxn ang="0">
                <a:pos x="385" y="496"/>
              </a:cxn>
              <a:cxn ang="0">
                <a:pos x="423" y="262"/>
              </a:cxn>
              <a:cxn ang="0">
                <a:pos x="388" y="352"/>
              </a:cxn>
              <a:cxn ang="0">
                <a:pos x="354" y="214"/>
              </a:cxn>
              <a:cxn ang="0">
                <a:pos x="365" y="617"/>
              </a:cxn>
              <a:cxn ang="0">
                <a:pos x="340" y="449"/>
              </a:cxn>
              <a:cxn ang="0">
                <a:pos x="297" y="446"/>
              </a:cxn>
              <a:cxn ang="0">
                <a:pos x="313" y="311"/>
              </a:cxn>
              <a:cxn ang="0">
                <a:pos x="343" y="306"/>
              </a:cxn>
              <a:cxn ang="0">
                <a:pos x="301" y="186"/>
              </a:cxn>
              <a:cxn ang="0">
                <a:pos x="214" y="586"/>
              </a:cxn>
              <a:cxn ang="0">
                <a:pos x="274" y="544"/>
              </a:cxn>
              <a:cxn ang="0">
                <a:pos x="197" y="442"/>
              </a:cxn>
              <a:cxn ang="0">
                <a:pos x="277" y="323"/>
              </a:cxn>
              <a:cxn ang="0">
                <a:pos x="238" y="359"/>
              </a:cxn>
              <a:cxn ang="0">
                <a:pos x="209" y="622"/>
              </a:cxn>
            </a:cxnLst>
            <a:rect l="0" t="0" r="r" b="b"/>
            <a:pathLst>
              <a:path w="921" h="974">
                <a:moveTo>
                  <a:pt x="830" y="732"/>
                </a:moveTo>
                <a:cubicBezTo>
                  <a:pt x="841" y="709"/>
                  <a:pt x="874" y="738"/>
                  <a:pt x="889" y="739"/>
                </a:cubicBezTo>
                <a:cubicBezTo>
                  <a:pt x="921" y="742"/>
                  <a:pt x="911" y="712"/>
                  <a:pt x="894" y="716"/>
                </a:cubicBezTo>
                <a:cubicBezTo>
                  <a:pt x="897" y="715"/>
                  <a:pt x="898" y="713"/>
                  <a:pt x="903" y="713"/>
                </a:cubicBezTo>
                <a:cubicBezTo>
                  <a:pt x="895" y="709"/>
                  <a:pt x="896" y="701"/>
                  <a:pt x="890" y="695"/>
                </a:cubicBezTo>
                <a:cubicBezTo>
                  <a:pt x="885" y="689"/>
                  <a:pt x="878" y="690"/>
                  <a:pt x="874" y="682"/>
                </a:cubicBezTo>
                <a:cubicBezTo>
                  <a:pt x="861" y="685"/>
                  <a:pt x="869" y="673"/>
                  <a:pt x="861" y="669"/>
                </a:cubicBezTo>
                <a:cubicBezTo>
                  <a:pt x="855" y="666"/>
                  <a:pt x="847" y="675"/>
                  <a:pt x="840" y="672"/>
                </a:cubicBezTo>
                <a:cubicBezTo>
                  <a:pt x="830" y="668"/>
                  <a:pt x="826" y="643"/>
                  <a:pt x="813" y="664"/>
                </a:cubicBezTo>
                <a:cubicBezTo>
                  <a:pt x="813" y="653"/>
                  <a:pt x="805" y="653"/>
                  <a:pt x="799" y="646"/>
                </a:cubicBezTo>
                <a:cubicBezTo>
                  <a:pt x="816" y="646"/>
                  <a:pt x="798" y="618"/>
                  <a:pt x="824" y="624"/>
                </a:cubicBezTo>
                <a:cubicBezTo>
                  <a:pt x="828" y="625"/>
                  <a:pt x="832" y="631"/>
                  <a:pt x="834" y="631"/>
                </a:cubicBezTo>
                <a:cubicBezTo>
                  <a:pt x="839" y="631"/>
                  <a:pt x="845" y="625"/>
                  <a:pt x="850" y="624"/>
                </a:cubicBezTo>
                <a:cubicBezTo>
                  <a:pt x="851" y="631"/>
                  <a:pt x="877" y="655"/>
                  <a:pt x="884" y="650"/>
                </a:cubicBezTo>
                <a:cubicBezTo>
                  <a:pt x="888" y="647"/>
                  <a:pt x="890" y="643"/>
                  <a:pt x="890" y="638"/>
                </a:cubicBezTo>
                <a:cubicBezTo>
                  <a:pt x="873" y="627"/>
                  <a:pt x="888" y="624"/>
                  <a:pt x="891" y="616"/>
                </a:cubicBezTo>
                <a:cubicBezTo>
                  <a:pt x="896" y="604"/>
                  <a:pt x="892" y="586"/>
                  <a:pt x="892" y="574"/>
                </a:cubicBezTo>
                <a:cubicBezTo>
                  <a:pt x="885" y="566"/>
                  <a:pt x="873" y="563"/>
                  <a:pt x="862" y="561"/>
                </a:cubicBezTo>
                <a:cubicBezTo>
                  <a:pt x="855" y="560"/>
                  <a:pt x="848" y="562"/>
                  <a:pt x="842" y="561"/>
                </a:cubicBezTo>
                <a:cubicBezTo>
                  <a:pt x="835" y="560"/>
                  <a:pt x="831" y="555"/>
                  <a:pt x="824" y="554"/>
                </a:cubicBezTo>
                <a:cubicBezTo>
                  <a:pt x="815" y="552"/>
                  <a:pt x="804" y="560"/>
                  <a:pt x="795" y="558"/>
                </a:cubicBezTo>
                <a:cubicBezTo>
                  <a:pt x="788" y="557"/>
                  <a:pt x="788" y="549"/>
                  <a:pt x="784" y="548"/>
                </a:cubicBezTo>
                <a:cubicBezTo>
                  <a:pt x="773" y="544"/>
                  <a:pt x="759" y="556"/>
                  <a:pt x="749" y="547"/>
                </a:cubicBezTo>
                <a:cubicBezTo>
                  <a:pt x="755" y="545"/>
                  <a:pt x="761" y="530"/>
                  <a:pt x="754" y="527"/>
                </a:cubicBezTo>
                <a:cubicBezTo>
                  <a:pt x="764" y="531"/>
                  <a:pt x="772" y="523"/>
                  <a:pt x="764" y="515"/>
                </a:cubicBezTo>
                <a:cubicBezTo>
                  <a:pt x="758" y="520"/>
                  <a:pt x="750" y="520"/>
                  <a:pt x="742" y="520"/>
                </a:cubicBezTo>
                <a:cubicBezTo>
                  <a:pt x="733" y="509"/>
                  <a:pt x="754" y="506"/>
                  <a:pt x="752" y="498"/>
                </a:cubicBezTo>
                <a:cubicBezTo>
                  <a:pt x="752" y="493"/>
                  <a:pt x="739" y="496"/>
                  <a:pt x="734" y="490"/>
                </a:cubicBezTo>
                <a:cubicBezTo>
                  <a:pt x="732" y="503"/>
                  <a:pt x="726" y="503"/>
                  <a:pt x="716" y="504"/>
                </a:cubicBezTo>
                <a:cubicBezTo>
                  <a:pt x="714" y="496"/>
                  <a:pt x="726" y="490"/>
                  <a:pt x="722" y="482"/>
                </a:cubicBezTo>
                <a:cubicBezTo>
                  <a:pt x="718" y="473"/>
                  <a:pt x="703" y="477"/>
                  <a:pt x="698" y="483"/>
                </a:cubicBezTo>
                <a:cubicBezTo>
                  <a:pt x="696" y="481"/>
                  <a:pt x="693" y="480"/>
                  <a:pt x="692" y="476"/>
                </a:cubicBezTo>
                <a:cubicBezTo>
                  <a:pt x="686" y="481"/>
                  <a:pt x="681" y="487"/>
                  <a:pt x="674" y="488"/>
                </a:cubicBezTo>
                <a:cubicBezTo>
                  <a:pt x="673" y="478"/>
                  <a:pt x="686" y="453"/>
                  <a:pt x="665" y="458"/>
                </a:cubicBezTo>
                <a:cubicBezTo>
                  <a:pt x="665" y="459"/>
                  <a:pt x="666" y="460"/>
                  <a:pt x="666" y="461"/>
                </a:cubicBezTo>
                <a:cubicBezTo>
                  <a:pt x="666" y="462"/>
                  <a:pt x="662" y="463"/>
                  <a:pt x="662" y="463"/>
                </a:cubicBezTo>
                <a:cubicBezTo>
                  <a:pt x="661" y="468"/>
                  <a:pt x="659" y="472"/>
                  <a:pt x="658" y="477"/>
                </a:cubicBezTo>
                <a:cubicBezTo>
                  <a:pt x="652" y="474"/>
                  <a:pt x="649" y="464"/>
                  <a:pt x="643" y="462"/>
                </a:cubicBezTo>
                <a:cubicBezTo>
                  <a:pt x="639" y="462"/>
                  <a:pt x="630" y="467"/>
                  <a:pt x="627" y="468"/>
                </a:cubicBezTo>
                <a:cubicBezTo>
                  <a:pt x="635" y="454"/>
                  <a:pt x="633" y="449"/>
                  <a:pt x="618" y="442"/>
                </a:cubicBezTo>
                <a:cubicBezTo>
                  <a:pt x="617" y="442"/>
                  <a:pt x="605" y="438"/>
                  <a:pt x="604" y="438"/>
                </a:cubicBezTo>
                <a:cubicBezTo>
                  <a:pt x="603" y="437"/>
                  <a:pt x="600" y="436"/>
                  <a:pt x="598" y="435"/>
                </a:cubicBezTo>
                <a:cubicBezTo>
                  <a:pt x="590" y="440"/>
                  <a:pt x="585" y="432"/>
                  <a:pt x="578" y="440"/>
                </a:cubicBezTo>
                <a:cubicBezTo>
                  <a:pt x="572" y="447"/>
                  <a:pt x="577" y="457"/>
                  <a:pt x="576" y="465"/>
                </a:cubicBezTo>
                <a:cubicBezTo>
                  <a:pt x="570" y="465"/>
                  <a:pt x="567" y="459"/>
                  <a:pt x="564" y="454"/>
                </a:cubicBezTo>
                <a:cubicBezTo>
                  <a:pt x="555" y="457"/>
                  <a:pt x="563" y="468"/>
                  <a:pt x="554" y="473"/>
                </a:cubicBezTo>
                <a:cubicBezTo>
                  <a:pt x="547" y="460"/>
                  <a:pt x="558" y="448"/>
                  <a:pt x="549" y="433"/>
                </a:cubicBezTo>
                <a:cubicBezTo>
                  <a:pt x="545" y="425"/>
                  <a:pt x="542" y="412"/>
                  <a:pt x="533" y="409"/>
                </a:cubicBezTo>
                <a:cubicBezTo>
                  <a:pt x="520" y="404"/>
                  <a:pt x="516" y="420"/>
                  <a:pt x="510" y="420"/>
                </a:cubicBezTo>
                <a:cubicBezTo>
                  <a:pt x="491" y="419"/>
                  <a:pt x="493" y="445"/>
                  <a:pt x="495" y="457"/>
                </a:cubicBezTo>
                <a:cubicBezTo>
                  <a:pt x="497" y="469"/>
                  <a:pt x="498" y="466"/>
                  <a:pt x="494" y="480"/>
                </a:cubicBezTo>
                <a:cubicBezTo>
                  <a:pt x="502" y="488"/>
                  <a:pt x="512" y="500"/>
                  <a:pt x="508" y="512"/>
                </a:cubicBezTo>
                <a:cubicBezTo>
                  <a:pt x="490" y="501"/>
                  <a:pt x="485" y="482"/>
                  <a:pt x="482" y="464"/>
                </a:cubicBezTo>
                <a:cubicBezTo>
                  <a:pt x="479" y="451"/>
                  <a:pt x="477" y="453"/>
                  <a:pt x="481" y="439"/>
                </a:cubicBezTo>
                <a:cubicBezTo>
                  <a:pt x="484" y="430"/>
                  <a:pt x="489" y="420"/>
                  <a:pt x="490" y="411"/>
                </a:cubicBezTo>
                <a:cubicBezTo>
                  <a:pt x="469" y="417"/>
                  <a:pt x="455" y="423"/>
                  <a:pt x="448" y="444"/>
                </a:cubicBezTo>
                <a:cubicBezTo>
                  <a:pt x="444" y="456"/>
                  <a:pt x="437" y="508"/>
                  <a:pt x="447" y="517"/>
                </a:cubicBezTo>
                <a:cubicBezTo>
                  <a:pt x="457" y="526"/>
                  <a:pt x="474" y="515"/>
                  <a:pt x="482" y="532"/>
                </a:cubicBezTo>
                <a:cubicBezTo>
                  <a:pt x="472" y="535"/>
                  <a:pt x="465" y="529"/>
                  <a:pt x="456" y="531"/>
                </a:cubicBezTo>
                <a:cubicBezTo>
                  <a:pt x="455" y="537"/>
                  <a:pt x="460" y="556"/>
                  <a:pt x="467" y="558"/>
                </a:cubicBezTo>
                <a:cubicBezTo>
                  <a:pt x="470" y="560"/>
                  <a:pt x="491" y="551"/>
                  <a:pt x="490" y="548"/>
                </a:cubicBezTo>
                <a:cubicBezTo>
                  <a:pt x="498" y="570"/>
                  <a:pt x="567" y="563"/>
                  <a:pt x="578" y="550"/>
                </a:cubicBezTo>
                <a:cubicBezTo>
                  <a:pt x="609" y="560"/>
                  <a:pt x="580" y="534"/>
                  <a:pt x="582" y="527"/>
                </a:cubicBezTo>
                <a:cubicBezTo>
                  <a:pt x="588" y="528"/>
                  <a:pt x="598" y="526"/>
                  <a:pt x="603" y="529"/>
                </a:cubicBezTo>
                <a:cubicBezTo>
                  <a:pt x="609" y="532"/>
                  <a:pt x="609" y="539"/>
                  <a:pt x="613" y="544"/>
                </a:cubicBezTo>
                <a:cubicBezTo>
                  <a:pt x="622" y="553"/>
                  <a:pt x="639" y="556"/>
                  <a:pt x="647" y="567"/>
                </a:cubicBezTo>
                <a:cubicBezTo>
                  <a:pt x="642" y="575"/>
                  <a:pt x="637" y="580"/>
                  <a:pt x="644" y="589"/>
                </a:cubicBezTo>
                <a:cubicBezTo>
                  <a:pt x="650" y="585"/>
                  <a:pt x="651" y="574"/>
                  <a:pt x="658" y="568"/>
                </a:cubicBezTo>
                <a:cubicBezTo>
                  <a:pt x="664" y="570"/>
                  <a:pt x="670" y="574"/>
                  <a:pt x="673" y="580"/>
                </a:cubicBezTo>
                <a:cubicBezTo>
                  <a:pt x="674" y="580"/>
                  <a:pt x="677" y="579"/>
                  <a:pt x="678" y="579"/>
                </a:cubicBezTo>
                <a:cubicBezTo>
                  <a:pt x="687" y="596"/>
                  <a:pt x="704" y="596"/>
                  <a:pt x="716" y="610"/>
                </a:cubicBezTo>
                <a:cubicBezTo>
                  <a:pt x="724" y="620"/>
                  <a:pt x="725" y="621"/>
                  <a:pt x="722" y="632"/>
                </a:cubicBezTo>
                <a:cubicBezTo>
                  <a:pt x="720" y="639"/>
                  <a:pt x="708" y="648"/>
                  <a:pt x="720" y="654"/>
                </a:cubicBezTo>
                <a:cubicBezTo>
                  <a:pt x="720" y="666"/>
                  <a:pt x="704" y="672"/>
                  <a:pt x="705" y="686"/>
                </a:cubicBezTo>
                <a:cubicBezTo>
                  <a:pt x="714" y="686"/>
                  <a:pt x="723" y="687"/>
                  <a:pt x="729" y="695"/>
                </a:cubicBezTo>
                <a:cubicBezTo>
                  <a:pt x="724" y="701"/>
                  <a:pt x="716" y="708"/>
                  <a:pt x="708" y="710"/>
                </a:cubicBezTo>
                <a:cubicBezTo>
                  <a:pt x="707" y="714"/>
                  <a:pt x="704" y="716"/>
                  <a:pt x="702" y="720"/>
                </a:cubicBezTo>
                <a:cubicBezTo>
                  <a:pt x="685" y="715"/>
                  <a:pt x="670" y="713"/>
                  <a:pt x="667" y="733"/>
                </a:cubicBezTo>
                <a:cubicBezTo>
                  <a:pt x="658" y="732"/>
                  <a:pt x="656" y="741"/>
                  <a:pt x="658" y="749"/>
                </a:cubicBezTo>
                <a:cubicBezTo>
                  <a:pt x="665" y="749"/>
                  <a:pt x="668" y="753"/>
                  <a:pt x="668" y="759"/>
                </a:cubicBezTo>
                <a:cubicBezTo>
                  <a:pt x="681" y="761"/>
                  <a:pt x="685" y="764"/>
                  <a:pt x="697" y="756"/>
                </a:cubicBezTo>
                <a:cubicBezTo>
                  <a:pt x="703" y="751"/>
                  <a:pt x="712" y="733"/>
                  <a:pt x="721" y="744"/>
                </a:cubicBezTo>
                <a:cubicBezTo>
                  <a:pt x="730" y="725"/>
                  <a:pt x="751" y="743"/>
                  <a:pt x="761" y="750"/>
                </a:cubicBezTo>
                <a:cubicBezTo>
                  <a:pt x="764" y="752"/>
                  <a:pt x="764" y="757"/>
                  <a:pt x="768" y="758"/>
                </a:cubicBezTo>
                <a:cubicBezTo>
                  <a:pt x="772" y="760"/>
                  <a:pt x="778" y="756"/>
                  <a:pt x="781" y="757"/>
                </a:cubicBezTo>
                <a:cubicBezTo>
                  <a:pt x="790" y="760"/>
                  <a:pt x="793" y="762"/>
                  <a:pt x="793" y="774"/>
                </a:cubicBezTo>
                <a:cubicBezTo>
                  <a:pt x="798" y="776"/>
                  <a:pt x="805" y="777"/>
                  <a:pt x="810" y="777"/>
                </a:cubicBezTo>
                <a:cubicBezTo>
                  <a:pt x="815" y="776"/>
                  <a:pt x="822" y="772"/>
                  <a:pt x="826" y="773"/>
                </a:cubicBezTo>
                <a:cubicBezTo>
                  <a:pt x="834" y="774"/>
                  <a:pt x="838" y="782"/>
                  <a:pt x="845" y="785"/>
                </a:cubicBezTo>
                <a:cubicBezTo>
                  <a:pt x="856" y="789"/>
                  <a:pt x="863" y="782"/>
                  <a:pt x="872" y="781"/>
                </a:cubicBezTo>
                <a:cubicBezTo>
                  <a:pt x="884" y="779"/>
                  <a:pt x="896" y="782"/>
                  <a:pt x="908" y="781"/>
                </a:cubicBezTo>
                <a:cubicBezTo>
                  <a:pt x="905" y="749"/>
                  <a:pt x="848" y="756"/>
                  <a:pt x="830" y="732"/>
                </a:cubicBezTo>
                <a:close/>
                <a:moveTo>
                  <a:pt x="687" y="798"/>
                </a:moveTo>
                <a:cubicBezTo>
                  <a:pt x="688" y="799"/>
                  <a:pt x="688" y="799"/>
                  <a:pt x="688" y="799"/>
                </a:cubicBezTo>
                <a:cubicBezTo>
                  <a:pt x="687" y="798"/>
                  <a:pt x="687" y="798"/>
                  <a:pt x="686" y="797"/>
                </a:cubicBezTo>
                <a:cubicBezTo>
                  <a:pt x="685" y="796"/>
                  <a:pt x="684" y="796"/>
                  <a:pt x="683" y="796"/>
                </a:cubicBezTo>
                <a:cubicBezTo>
                  <a:pt x="683" y="796"/>
                  <a:pt x="683" y="796"/>
                  <a:pt x="683" y="796"/>
                </a:cubicBezTo>
                <a:cubicBezTo>
                  <a:pt x="680" y="795"/>
                  <a:pt x="678" y="796"/>
                  <a:pt x="675" y="798"/>
                </a:cubicBezTo>
                <a:cubicBezTo>
                  <a:pt x="677" y="811"/>
                  <a:pt x="693" y="809"/>
                  <a:pt x="687" y="799"/>
                </a:cubicBezTo>
                <a:cubicBezTo>
                  <a:pt x="687" y="799"/>
                  <a:pt x="687" y="798"/>
                  <a:pt x="687" y="798"/>
                </a:cubicBezTo>
                <a:close/>
                <a:moveTo>
                  <a:pt x="679" y="632"/>
                </a:moveTo>
                <a:cubicBezTo>
                  <a:pt x="681" y="622"/>
                  <a:pt x="677" y="624"/>
                  <a:pt x="675" y="617"/>
                </a:cubicBezTo>
                <a:cubicBezTo>
                  <a:pt x="673" y="611"/>
                  <a:pt x="677" y="599"/>
                  <a:pt x="666" y="602"/>
                </a:cubicBezTo>
                <a:cubicBezTo>
                  <a:pt x="668" y="602"/>
                  <a:pt x="668" y="602"/>
                  <a:pt x="668" y="602"/>
                </a:cubicBezTo>
                <a:cubicBezTo>
                  <a:pt x="659" y="602"/>
                  <a:pt x="650" y="602"/>
                  <a:pt x="647" y="611"/>
                </a:cubicBezTo>
                <a:cubicBezTo>
                  <a:pt x="645" y="618"/>
                  <a:pt x="649" y="636"/>
                  <a:pt x="649" y="643"/>
                </a:cubicBezTo>
                <a:cubicBezTo>
                  <a:pt x="659" y="651"/>
                  <a:pt x="677" y="643"/>
                  <a:pt x="679" y="632"/>
                </a:cubicBezTo>
                <a:close/>
                <a:moveTo>
                  <a:pt x="661" y="847"/>
                </a:moveTo>
                <a:cubicBezTo>
                  <a:pt x="646" y="849"/>
                  <a:pt x="660" y="875"/>
                  <a:pt x="665" y="881"/>
                </a:cubicBezTo>
                <a:cubicBezTo>
                  <a:pt x="676" y="877"/>
                  <a:pt x="674" y="846"/>
                  <a:pt x="661" y="847"/>
                </a:cubicBezTo>
                <a:close/>
                <a:moveTo>
                  <a:pt x="613" y="791"/>
                </a:moveTo>
                <a:cubicBezTo>
                  <a:pt x="611" y="791"/>
                  <a:pt x="611" y="791"/>
                  <a:pt x="609" y="791"/>
                </a:cubicBezTo>
                <a:cubicBezTo>
                  <a:pt x="609" y="776"/>
                  <a:pt x="600" y="776"/>
                  <a:pt x="593" y="766"/>
                </a:cubicBezTo>
                <a:cubicBezTo>
                  <a:pt x="586" y="765"/>
                  <a:pt x="583" y="757"/>
                  <a:pt x="577" y="753"/>
                </a:cubicBezTo>
                <a:cubicBezTo>
                  <a:pt x="571" y="749"/>
                  <a:pt x="561" y="747"/>
                  <a:pt x="555" y="744"/>
                </a:cubicBezTo>
                <a:cubicBezTo>
                  <a:pt x="548" y="770"/>
                  <a:pt x="539" y="733"/>
                  <a:pt x="532" y="733"/>
                </a:cubicBezTo>
                <a:cubicBezTo>
                  <a:pt x="526" y="734"/>
                  <a:pt x="522" y="755"/>
                  <a:pt x="528" y="757"/>
                </a:cubicBezTo>
                <a:cubicBezTo>
                  <a:pt x="529" y="758"/>
                  <a:pt x="531" y="758"/>
                  <a:pt x="532" y="759"/>
                </a:cubicBezTo>
                <a:cubicBezTo>
                  <a:pt x="532" y="771"/>
                  <a:pt x="535" y="784"/>
                  <a:pt x="531" y="796"/>
                </a:cubicBezTo>
                <a:cubicBezTo>
                  <a:pt x="528" y="806"/>
                  <a:pt x="519" y="814"/>
                  <a:pt x="516" y="824"/>
                </a:cubicBezTo>
                <a:cubicBezTo>
                  <a:pt x="524" y="826"/>
                  <a:pt x="535" y="818"/>
                  <a:pt x="541" y="819"/>
                </a:cubicBezTo>
                <a:cubicBezTo>
                  <a:pt x="553" y="822"/>
                  <a:pt x="541" y="837"/>
                  <a:pt x="554" y="843"/>
                </a:cubicBezTo>
                <a:cubicBezTo>
                  <a:pt x="563" y="838"/>
                  <a:pt x="571" y="820"/>
                  <a:pt x="576" y="811"/>
                </a:cubicBezTo>
                <a:cubicBezTo>
                  <a:pt x="587" y="790"/>
                  <a:pt x="585" y="800"/>
                  <a:pt x="603" y="807"/>
                </a:cubicBezTo>
                <a:cubicBezTo>
                  <a:pt x="610" y="810"/>
                  <a:pt x="620" y="812"/>
                  <a:pt x="627" y="813"/>
                </a:cubicBezTo>
                <a:cubicBezTo>
                  <a:pt x="631" y="807"/>
                  <a:pt x="641" y="800"/>
                  <a:pt x="635" y="793"/>
                </a:cubicBezTo>
                <a:cubicBezTo>
                  <a:pt x="631" y="787"/>
                  <a:pt x="619" y="789"/>
                  <a:pt x="613" y="791"/>
                </a:cubicBezTo>
                <a:close/>
                <a:moveTo>
                  <a:pt x="607" y="837"/>
                </a:moveTo>
                <a:cubicBezTo>
                  <a:pt x="608" y="838"/>
                  <a:pt x="608" y="838"/>
                  <a:pt x="608" y="838"/>
                </a:cubicBezTo>
                <a:cubicBezTo>
                  <a:pt x="599" y="839"/>
                  <a:pt x="590" y="838"/>
                  <a:pt x="585" y="847"/>
                </a:cubicBezTo>
                <a:cubicBezTo>
                  <a:pt x="581" y="855"/>
                  <a:pt x="586" y="873"/>
                  <a:pt x="598" y="871"/>
                </a:cubicBezTo>
                <a:cubicBezTo>
                  <a:pt x="605" y="869"/>
                  <a:pt x="615" y="849"/>
                  <a:pt x="617" y="843"/>
                </a:cubicBezTo>
                <a:cubicBezTo>
                  <a:pt x="619" y="835"/>
                  <a:pt x="616" y="828"/>
                  <a:pt x="607" y="837"/>
                </a:cubicBezTo>
                <a:close/>
                <a:moveTo>
                  <a:pt x="547" y="417"/>
                </a:moveTo>
                <a:cubicBezTo>
                  <a:pt x="549" y="421"/>
                  <a:pt x="553" y="426"/>
                  <a:pt x="556" y="432"/>
                </a:cubicBezTo>
                <a:cubicBezTo>
                  <a:pt x="565" y="448"/>
                  <a:pt x="563" y="440"/>
                  <a:pt x="575" y="433"/>
                </a:cubicBezTo>
                <a:cubicBezTo>
                  <a:pt x="582" y="429"/>
                  <a:pt x="585" y="432"/>
                  <a:pt x="592" y="431"/>
                </a:cubicBezTo>
                <a:cubicBezTo>
                  <a:pt x="609" y="428"/>
                  <a:pt x="602" y="416"/>
                  <a:pt x="591" y="408"/>
                </a:cubicBezTo>
                <a:cubicBezTo>
                  <a:pt x="582" y="401"/>
                  <a:pt x="565" y="403"/>
                  <a:pt x="556" y="406"/>
                </a:cubicBezTo>
                <a:cubicBezTo>
                  <a:pt x="546" y="409"/>
                  <a:pt x="545" y="413"/>
                  <a:pt x="547" y="417"/>
                </a:cubicBezTo>
                <a:close/>
                <a:moveTo>
                  <a:pt x="480" y="742"/>
                </a:moveTo>
                <a:cubicBezTo>
                  <a:pt x="490" y="748"/>
                  <a:pt x="496" y="759"/>
                  <a:pt x="510" y="751"/>
                </a:cubicBezTo>
                <a:cubicBezTo>
                  <a:pt x="520" y="745"/>
                  <a:pt x="523" y="730"/>
                  <a:pt x="528" y="720"/>
                </a:cubicBezTo>
                <a:cubicBezTo>
                  <a:pt x="526" y="718"/>
                  <a:pt x="512" y="711"/>
                  <a:pt x="510" y="712"/>
                </a:cubicBezTo>
                <a:cubicBezTo>
                  <a:pt x="516" y="708"/>
                  <a:pt x="533" y="698"/>
                  <a:pt x="535" y="710"/>
                </a:cubicBezTo>
                <a:cubicBezTo>
                  <a:pt x="553" y="712"/>
                  <a:pt x="558" y="702"/>
                  <a:pt x="570" y="691"/>
                </a:cubicBezTo>
                <a:cubicBezTo>
                  <a:pt x="580" y="681"/>
                  <a:pt x="595" y="674"/>
                  <a:pt x="590" y="656"/>
                </a:cubicBezTo>
                <a:cubicBezTo>
                  <a:pt x="590" y="654"/>
                  <a:pt x="559" y="615"/>
                  <a:pt x="560" y="615"/>
                </a:cubicBezTo>
                <a:cubicBezTo>
                  <a:pt x="585" y="612"/>
                  <a:pt x="572" y="589"/>
                  <a:pt x="560" y="578"/>
                </a:cubicBezTo>
                <a:cubicBezTo>
                  <a:pt x="547" y="583"/>
                  <a:pt x="537" y="566"/>
                  <a:pt x="524" y="577"/>
                </a:cubicBezTo>
                <a:cubicBezTo>
                  <a:pt x="519" y="573"/>
                  <a:pt x="515" y="575"/>
                  <a:pt x="510" y="573"/>
                </a:cubicBezTo>
                <a:cubicBezTo>
                  <a:pt x="508" y="580"/>
                  <a:pt x="509" y="586"/>
                  <a:pt x="512" y="592"/>
                </a:cubicBezTo>
                <a:cubicBezTo>
                  <a:pt x="515" y="593"/>
                  <a:pt x="517" y="593"/>
                  <a:pt x="520" y="593"/>
                </a:cubicBezTo>
                <a:cubicBezTo>
                  <a:pt x="525" y="607"/>
                  <a:pt x="521" y="637"/>
                  <a:pt x="517" y="651"/>
                </a:cubicBezTo>
                <a:cubicBezTo>
                  <a:pt x="502" y="714"/>
                  <a:pt x="464" y="649"/>
                  <a:pt x="482" y="627"/>
                </a:cubicBezTo>
                <a:cubicBezTo>
                  <a:pt x="472" y="619"/>
                  <a:pt x="466" y="609"/>
                  <a:pt x="456" y="601"/>
                </a:cubicBezTo>
                <a:cubicBezTo>
                  <a:pt x="455" y="615"/>
                  <a:pt x="464" y="633"/>
                  <a:pt x="456" y="643"/>
                </a:cubicBezTo>
                <a:cubicBezTo>
                  <a:pt x="453" y="642"/>
                  <a:pt x="449" y="640"/>
                  <a:pt x="446" y="638"/>
                </a:cubicBezTo>
                <a:cubicBezTo>
                  <a:pt x="447" y="620"/>
                  <a:pt x="441" y="593"/>
                  <a:pt x="416" y="600"/>
                </a:cubicBezTo>
                <a:cubicBezTo>
                  <a:pt x="413" y="584"/>
                  <a:pt x="419" y="568"/>
                  <a:pt x="416" y="552"/>
                </a:cubicBezTo>
                <a:cubicBezTo>
                  <a:pt x="414" y="544"/>
                  <a:pt x="405" y="520"/>
                  <a:pt x="400" y="511"/>
                </a:cubicBezTo>
                <a:cubicBezTo>
                  <a:pt x="390" y="511"/>
                  <a:pt x="382" y="507"/>
                  <a:pt x="375" y="506"/>
                </a:cubicBezTo>
                <a:cubicBezTo>
                  <a:pt x="375" y="517"/>
                  <a:pt x="365" y="533"/>
                  <a:pt x="363" y="543"/>
                </a:cubicBezTo>
                <a:cubicBezTo>
                  <a:pt x="354" y="578"/>
                  <a:pt x="381" y="581"/>
                  <a:pt x="393" y="614"/>
                </a:cubicBezTo>
                <a:cubicBezTo>
                  <a:pt x="400" y="635"/>
                  <a:pt x="399" y="628"/>
                  <a:pt x="384" y="647"/>
                </a:cubicBezTo>
                <a:cubicBezTo>
                  <a:pt x="374" y="661"/>
                  <a:pt x="375" y="668"/>
                  <a:pt x="370" y="686"/>
                </a:cubicBezTo>
                <a:cubicBezTo>
                  <a:pt x="369" y="690"/>
                  <a:pt x="360" y="680"/>
                  <a:pt x="359" y="679"/>
                </a:cubicBezTo>
                <a:cubicBezTo>
                  <a:pt x="353" y="668"/>
                  <a:pt x="355" y="655"/>
                  <a:pt x="363" y="647"/>
                </a:cubicBezTo>
                <a:cubicBezTo>
                  <a:pt x="358" y="652"/>
                  <a:pt x="348" y="643"/>
                  <a:pt x="345" y="642"/>
                </a:cubicBezTo>
                <a:cubicBezTo>
                  <a:pt x="334" y="636"/>
                  <a:pt x="324" y="642"/>
                  <a:pt x="326" y="656"/>
                </a:cubicBezTo>
                <a:cubicBezTo>
                  <a:pt x="336" y="655"/>
                  <a:pt x="338" y="659"/>
                  <a:pt x="344" y="663"/>
                </a:cubicBezTo>
                <a:cubicBezTo>
                  <a:pt x="333" y="678"/>
                  <a:pt x="327" y="664"/>
                  <a:pt x="315" y="663"/>
                </a:cubicBezTo>
                <a:cubicBezTo>
                  <a:pt x="303" y="662"/>
                  <a:pt x="289" y="667"/>
                  <a:pt x="277" y="665"/>
                </a:cubicBezTo>
                <a:cubicBezTo>
                  <a:pt x="255" y="659"/>
                  <a:pt x="206" y="600"/>
                  <a:pt x="187" y="642"/>
                </a:cubicBezTo>
                <a:cubicBezTo>
                  <a:pt x="186" y="645"/>
                  <a:pt x="186" y="682"/>
                  <a:pt x="186" y="682"/>
                </a:cubicBezTo>
                <a:cubicBezTo>
                  <a:pt x="179" y="682"/>
                  <a:pt x="177" y="681"/>
                  <a:pt x="173" y="677"/>
                </a:cubicBezTo>
                <a:cubicBezTo>
                  <a:pt x="189" y="628"/>
                  <a:pt x="98" y="631"/>
                  <a:pt x="76" y="609"/>
                </a:cubicBezTo>
                <a:cubicBezTo>
                  <a:pt x="79" y="602"/>
                  <a:pt x="80" y="602"/>
                  <a:pt x="86" y="601"/>
                </a:cubicBezTo>
                <a:cubicBezTo>
                  <a:pt x="100" y="610"/>
                  <a:pt x="101" y="588"/>
                  <a:pt x="95" y="578"/>
                </a:cubicBezTo>
                <a:cubicBezTo>
                  <a:pt x="88" y="568"/>
                  <a:pt x="73" y="567"/>
                  <a:pt x="62" y="566"/>
                </a:cubicBezTo>
                <a:cubicBezTo>
                  <a:pt x="55" y="551"/>
                  <a:pt x="40" y="539"/>
                  <a:pt x="27" y="527"/>
                </a:cubicBezTo>
                <a:cubicBezTo>
                  <a:pt x="25" y="528"/>
                  <a:pt x="24" y="528"/>
                  <a:pt x="23" y="529"/>
                </a:cubicBezTo>
                <a:cubicBezTo>
                  <a:pt x="14" y="536"/>
                  <a:pt x="0" y="567"/>
                  <a:pt x="1" y="578"/>
                </a:cubicBezTo>
                <a:cubicBezTo>
                  <a:pt x="2" y="597"/>
                  <a:pt x="24" y="608"/>
                  <a:pt x="35" y="621"/>
                </a:cubicBezTo>
                <a:cubicBezTo>
                  <a:pt x="49" y="638"/>
                  <a:pt x="43" y="656"/>
                  <a:pt x="57" y="671"/>
                </a:cubicBezTo>
                <a:cubicBezTo>
                  <a:pt x="68" y="684"/>
                  <a:pt x="77" y="705"/>
                  <a:pt x="89" y="716"/>
                </a:cubicBezTo>
                <a:cubicBezTo>
                  <a:pt x="98" y="724"/>
                  <a:pt x="111" y="719"/>
                  <a:pt x="119" y="726"/>
                </a:cubicBezTo>
                <a:cubicBezTo>
                  <a:pt x="127" y="733"/>
                  <a:pt x="126" y="747"/>
                  <a:pt x="128" y="755"/>
                </a:cubicBezTo>
                <a:cubicBezTo>
                  <a:pt x="144" y="761"/>
                  <a:pt x="164" y="766"/>
                  <a:pt x="181" y="771"/>
                </a:cubicBezTo>
                <a:cubicBezTo>
                  <a:pt x="207" y="780"/>
                  <a:pt x="250" y="806"/>
                  <a:pt x="250" y="806"/>
                </a:cubicBezTo>
                <a:cubicBezTo>
                  <a:pt x="250" y="806"/>
                  <a:pt x="248" y="868"/>
                  <a:pt x="244" y="894"/>
                </a:cubicBezTo>
                <a:cubicBezTo>
                  <a:pt x="240" y="917"/>
                  <a:pt x="237" y="941"/>
                  <a:pt x="234" y="964"/>
                </a:cubicBezTo>
                <a:cubicBezTo>
                  <a:pt x="282" y="970"/>
                  <a:pt x="332" y="973"/>
                  <a:pt x="384" y="974"/>
                </a:cubicBezTo>
                <a:cubicBezTo>
                  <a:pt x="391" y="939"/>
                  <a:pt x="406" y="901"/>
                  <a:pt x="427" y="873"/>
                </a:cubicBezTo>
                <a:cubicBezTo>
                  <a:pt x="435" y="863"/>
                  <a:pt x="465" y="859"/>
                  <a:pt x="449" y="841"/>
                </a:cubicBezTo>
                <a:cubicBezTo>
                  <a:pt x="439" y="830"/>
                  <a:pt x="412" y="828"/>
                  <a:pt x="398" y="826"/>
                </a:cubicBezTo>
                <a:cubicBezTo>
                  <a:pt x="397" y="807"/>
                  <a:pt x="434" y="824"/>
                  <a:pt x="443" y="828"/>
                </a:cubicBezTo>
                <a:cubicBezTo>
                  <a:pt x="454" y="832"/>
                  <a:pt x="457" y="836"/>
                  <a:pt x="466" y="823"/>
                </a:cubicBezTo>
                <a:cubicBezTo>
                  <a:pt x="473" y="813"/>
                  <a:pt x="475" y="809"/>
                  <a:pt x="489" y="813"/>
                </a:cubicBezTo>
                <a:cubicBezTo>
                  <a:pt x="497" y="804"/>
                  <a:pt x="503" y="790"/>
                  <a:pt x="508" y="780"/>
                </a:cubicBezTo>
                <a:cubicBezTo>
                  <a:pt x="511" y="774"/>
                  <a:pt x="512" y="766"/>
                  <a:pt x="506" y="761"/>
                </a:cubicBezTo>
                <a:cubicBezTo>
                  <a:pt x="500" y="756"/>
                  <a:pt x="495" y="763"/>
                  <a:pt x="488" y="763"/>
                </a:cubicBezTo>
                <a:cubicBezTo>
                  <a:pt x="472" y="762"/>
                  <a:pt x="460" y="745"/>
                  <a:pt x="446" y="739"/>
                </a:cubicBezTo>
                <a:cubicBezTo>
                  <a:pt x="455" y="743"/>
                  <a:pt x="470" y="737"/>
                  <a:pt x="480" y="742"/>
                </a:cubicBezTo>
                <a:close/>
                <a:moveTo>
                  <a:pt x="415" y="112"/>
                </a:moveTo>
                <a:cubicBezTo>
                  <a:pt x="421" y="116"/>
                  <a:pt x="434" y="109"/>
                  <a:pt x="441" y="106"/>
                </a:cubicBezTo>
                <a:cubicBezTo>
                  <a:pt x="439" y="116"/>
                  <a:pt x="431" y="132"/>
                  <a:pt x="446" y="133"/>
                </a:cubicBezTo>
                <a:cubicBezTo>
                  <a:pt x="454" y="134"/>
                  <a:pt x="466" y="125"/>
                  <a:pt x="472" y="121"/>
                </a:cubicBezTo>
                <a:cubicBezTo>
                  <a:pt x="477" y="117"/>
                  <a:pt x="490" y="100"/>
                  <a:pt x="492" y="113"/>
                </a:cubicBezTo>
                <a:cubicBezTo>
                  <a:pt x="494" y="125"/>
                  <a:pt x="472" y="126"/>
                  <a:pt x="470" y="135"/>
                </a:cubicBezTo>
                <a:cubicBezTo>
                  <a:pt x="468" y="142"/>
                  <a:pt x="482" y="155"/>
                  <a:pt x="483" y="165"/>
                </a:cubicBezTo>
                <a:cubicBezTo>
                  <a:pt x="470" y="162"/>
                  <a:pt x="466" y="148"/>
                  <a:pt x="454" y="145"/>
                </a:cubicBezTo>
                <a:cubicBezTo>
                  <a:pt x="436" y="141"/>
                  <a:pt x="441" y="156"/>
                  <a:pt x="448" y="165"/>
                </a:cubicBezTo>
                <a:cubicBezTo>
                  <a:pt x="452" y="170"/>
                  <a:pt x="456" y="171"/>
                  <a:pt x="459" y="177"/>
                </a:cubicBezTo>
                <a:cubicBezTo>
                  <a:pt x="463" y="183"/>
                  <a:pt x="461" y="188"/>
                  <a:pt x="467" y="193"/>
                </a:cubicBezTo>
                <a:cubicBezTo>
                  <a:pt x="470" y="196"/>
                  <a:pt x="481" y="193"/>
                  <a:pt x="481" y="200"/>
                </a:cubicBezTo>
                <a:cubicBezTo>
                  <a:pt x="482" y="207"/>
                  <a:pt x="472" y="206"/>
                  <a:pt x="468" y="206"/>
                </a:cubicBezTo>
                <a:cubicBezTo>
                  <a:pt x="449" y="209"/>
                  <a:pt x="442" y="215"/>
                  <a:pt x="441" y="235"/>
                </a:cubicBezTo>
                <a:cubicBezTo>
                  <a:pt x="446" y="242"/>
                  <a:pt x="449" y="236"/>
                  <a:pt x="455" y="238"/>
                </a:cubicBezTo>
                <a:cubicBezTo>
                  <a:pt x="464" y="242"/>
                  <a:pt x="457" y="240"/>
                  <a:pt x="462" y="247"/>
                </a:cubicBezTo>
                <a:cubicBezTo>
                  <a:pt x="470" y="257"/>
                  <a:pt x="471" y="246"/>
                  <a:pt x="478" y="249"/>
                </a:cubicBezTo>
                <a:cubicBezTo>
                  <a:pt x="489" y="254"/>
                  <a:pt x="480" y="261"/>
                  <a:pt x="471" y="261"/>
                </a:cubicBezTo>
                <a:cubicBezTo>
                  <a:pt x="464" y="261"/>
                  <a:pt x="462" y="258"/>
                  <a:pt x="456" y="253"/>
                </a:cubicBezTo>
                <a:cubicBezTo>
                  <a:pt x="456" y="252"/>
                  <a:pt x="456" y="251"/>
                  <a:pt x="456" y="250"/>
                </a:cubicBezTo>
                <a:cubicBezTo>
                  <a:pt x="443" y="244"/>
                  <a:pt x="442" y="255"/>
                  <a:pt x="439" y="265"/>
                </a:cubicBezTo>
                <a:cubicBezTo>
                  <a:pt x="463" y="275"/>
                  <a:pt x="420" y="288"/>
                  <a:pt x="439" y="306"/>
                </a:cubicBezTo>
                <a:cubicBezTo>
                  <a:pt x="447" y="307"/>
                  <a:pt x="458" y="306"/>
                  <a:pt x="464" y="306"/>
                </a:cubicBezTo>
                <a:cubicBezTo>
                  <a:pt x="471" y="307"/>
                  <a:pt x="475" y="312"/>
                  <a:pt x="480" y="301"/>
                </a:cubicBezTo>
                <a:cubicBezTo>
                  <a:pt x="490" y="305"/>
                  <a:pt x="501" y="295"/>
                  <a:pt x="512" y="294"/>
                </a:cubicBezTo>
                <a:cubicBezTo>
                  <a:pt x="512" y="299"/>
                  <a:pt x="512" y="303"/>
                  <a:pt x="514" y="307"/>
                </a:cubicBezTo>
                <a:cubicBezTo>
                  <a:pt x="521" y="302"/>
                  <a:pt x="556" y="273"/>
                  <a:pt x="533" y="267"/>
                </a:cubicBezTo>
                <a:cubicBezTo>
                  <a:pt x="531" y="271"/>
                  <a:pt x="527" y="274"/>
                  <a:pt x="522" y="273"/>
                </a:cubicBezTo>
                <a:cubicBezTo>
                  <a:pt x="523" y="272"/>
                  <a:pt x="522" y="270"/>
                  <a:pt x="523" y="269"/>
                </a:cubicBezTo>
                <a:cubicBezTo>
                  <a:pt x="514" y="263"/>
                  <a:pt x="499" y="270"/>
                  <a:pt x="496" y="255"/>
                </a:cubicBezTo>
                <a:cubicBezTo>
                  <a:pt x="507" y="254"/>
                  <a:pt x="513" y="263"/>
                  <a:pt x="523" y="255"/>
                </a:cubicBezTo>
                <a:cubicBezTo>
                  <a:pt x="534" y="246"/>
                  <a:pt x="523" y="240"/>
                  <a:pt x="526" y="229"/>
                </a:cubicBezTo>
                <a:cubicBezTo>
                  <a:pt x="533" y="228"/>
                  <a:pt x="550" y="219"/>
                  <a:pt x="534" y="218"/>
                </a:cubicBezTo>
                <a:cubicBezTo>
                  <a:pt x="533" y="209"/>
                  <a:pt x="546" y="215"/>
                  <a:pt x="544" y="204"/>
                </a:cubicBezTo>
                <a:cubicBezTo>
                  <a:pt x="541" y="204"/>
                  <a:pt x="538" y="202"/>
                  <a:pt x="535" y="202"/>
                </a:cubicBezTo>
                <a:cubicBezTo>
                  <a:pt x="540" y="195"/>
                  <a:pt x="543" y="191"/>
                  <a:pt x="533" y="185"/>
                </a:cubicBezTo>
                <a:cubicBezTo>
                  <a:pt x="530" y="185"/>
                  <a:pt x="527" y="184"/>
                  <a:pt x="523" y="182"/>
                </a:cubicBezTo>
                <a:cubicBezTo>
                  <a:pt x="523" y="180"/>
                  <a:pt x="523" y="181"/>
                  <a:pt x="521" y="179"/>
                </a:cubicBezTo>
                <a:cubicBezTo>
                  <a:pt x="521" y="175"/>
                  <a:pt x="518" y="174"/>
                  <a:pt x="513" y="174"/>
                </a:cubicBezTo>
                <a:cubicBezTo>
                  <a:pt x="517" y="169"/>
                  <a:pt x="524" y="170"/>
                  <a:pt x="528" y="166"/>
                </a:cubicBezTo>
                <a:cubicBezTo>
                  <a:pt x="530" y="163"/>
                  <a:pt x="534" y="152"/>
                  <a:pt x="534" y="148"/>
                </a:cubicBezTo>
                <a:cubicBezTo>
                  <a:pt x="534" y="149"/>
                  <a:pt x="550" y="144"/>
                  <a:pt x="551" y="143"/>
                </a:cubicBezTo>
                <a:cubicBezTo>
                  <a:pt x="557" y="137"/>
                  <a:pt x="554" y="125"/>
                  <a:pt x="546" y="122"/>
                </a:cubicBezTo>
                <a:cubicBezTo>
                  <a:pt x="550" y="115"/>
                  <a:pt x="554" y="111"/>
                  <a:pt x="556" y="103"/>
                </a:cubicBezTo>
                <a:cubicBezTo>
                  <a:pt x="558" y="96"/>
                  <a:pt x="559" y="89"/>
                  <a:pt x="561" y="81"/>
                </a:cubicBezTo>
                <a:cubicBezTo>
                  <a:pt x="561" y="81"/>
                  <a:pt x="562" y="81"/>
                  <a:pt x="562" y="81"/>
                </a:cubicBezTo>
                <a:cubicBezTo>
                  <a:pt x="564" y="78"/>
                  <a:pt x="564" y="59"/>
                  <a:pt x="564" y="55"/>
                </a:cubicBezTo>
                <a:cubicBezTo>
                  <a:pt x="554" y="57"/>
                  <a:pt x="553" y="74"/>
                  <a:pt x="543" y="79"/>
                </a:cubicBezTo>
                <a:cubicBezTo>
                  <a:pt x="543" y="69"/>
                  <a:pt x="544" y="60"/>
                  <a:pt x="540" y="52"/>
                </a:cubicBezTo>
                <a:cubicBezTo>
                  <a:pt x="543" y="52"/>
                  <a:pt x="546" y="51"/>
                  <a:pt x="549" y="54"/>
                </a:cubicBezTo>
                <a:cubicBezTo>
                  <a:pt x="558" y="43"/>
                  <a:pt x="567" y="22"/>
                  <a:pt x="553" y="10"/>
                </a:cubicBezTo>
                <a:cubicBezTo>
                  <a:pt x="543" y="1"/>
                  <a:pt x="530" y="18"/>
                  <a:pt x="521" y="12"/>
                </a:cubicBezTo>
                <a:cubicBezTo>
                  <a:pt x="516" y="8"/>
                  <a:pt x="523" y="6"/>
                  <a:pt x="515" y="2"/>
                </a:cubicBezTo>
                <a:cubicBezTo>
                  <a:pt x="510" y="0"/>
                  <a:pt x="506" y="2"/>
                  <a:pt x="502" y="4"/>
                </a:cubicBezTo>
                <a:cubicBezTo>
                  <a:pt x="497" y="6"/>
                  <a:pt x="484" y="11"/>
                  <a:pt x="481" y="14"/>
                </a:cubicBezTo>
                <a:cubicBezTo>
                  <a:pt x="476" y="18"/>
                  <a:pt x="478" y="19"/>
                  <a:pt x="475" y="25"/>
                </a:cubicBezTo>
                <a:cubicBezTo>
                  <a:pt x="472" y="30"/>
                  <a:pt x="467" y="32"/>
                  <a:pt x="461" y="30"/>
                </a:cubicBezTo>
                <a:cubicBezTo>
                  <a:pt x="457" y="36"/>
                  <a:pt x="455" y="40"/>
                  <a:pt x="452" y="47"/>
                </a:cubicBezTo>
                <a:cubicBezTo>
                  <a:pt x="447" y="57"/>
                  <a:pt x="447" y="56"/>
                  <a:pt x="435" y="52"/>
                </a:cubicBezTo>
                <a:cubicBezTo>
                  <a:pt x="434" y="53"/>
                  <a:pt x="431" y="57"/>
                  <a:pt x="430" y="59"/>
                </a:cubicBezTo>
                <a:cubicBezTo>
                  <a:pt x="433" y="62"/>
                  <a:pt x="434" y="65"/>
                  <a:pt x="436" y="69"/>
                </a:cubicBezTo>
                <a:cubicBezTo>
                  <a:pt x="435" y="70"/>
                  <a:pt x="434" y="71"/>
                  <a:pt x="433" y="72"/>
                </a:cubicBezTo>
                <a:cubicBezTo>
                  <a:pt x="424" y="67"/>
                  <a:pt x="424" y="73"/>
                  <a:pt x="418" y="77"/>
                </a:cubicBezTo>
                <a:cubicBezTo>
                  <a:pt x="413" y="79"/>
                  <a:pt x="407" y="80"/>
                  <a:pt x="402" y="84"/>
                </a:cubicBezTo>
                <a:cubicBezTo>
                  <a:pt x="402" y="85"/>
                  <a:pt x="401" y="88"/>
                  <a:pt x="401" y="89"/>
                </a:cubicBezTo>
                <a:cubicBezTo>
                  <a:pt x="415" y="89"/>
                  <a:pt x="407" y="106"/>
                  <a:pt x="415" y="112"/>
                </a:cubicBezTo>
                <a:close/>
                <a:moveTo>
                  <a:pt x="460" y="387"/>
                </a:moveTo>
                <a:cubicBezTo>
                  <a:pt x="466" y="388"/>
                  <a:pt x="477" y="386"/>
                  <a:pt x="483" y="385"/>
                </a:cubicBezTo>
                <a:cubicBezTo>
                  <a:pt x="494" y="383"/>
                  <a:pt x="501" y="373"/>
                  <a:pt x="510" y="372"/>
                </a:cubicBezTo>
                <a:cubicBezTo>
                  <a:pt x="516" y="372"/>
                  <a:pt x="519" y="379"/>
                  <a:pt x="527" y="375"/>
                </a:cubicBezTo>
                <a:cubicBezTo>
                  <a:pt x="536" y="370"/>
                  <a:pt x="537" y="357"/>
                  <a:pt x="533" y="349"/>
                </a:cubicBezTo>
                <a:cubicBezTo>
                  <a:pt x="531" y="344"/>
                  <a:pt x="539" y="339"/>
                  <a:pt x="532" y="332"/>
                </a:cubicBezTo>
                <a:cubicBezTo>
                  <a:pt x="528" y="327"/>
                  <a:pt x="522" y="327"/>
                  <a:pt x="516" y="327"/>
                </a:cubicBezTo>
                <a:cubicBezTo>
                  <a:pt x="508" y="326"/>
                  <a:pt x="497" y="326"/>
                  <a:pt x="490" y="330"/>
                </a:cubicBezTo>
                <a:cubicBezTo>
                  <a:pt x="487" y="331"/>
                  <a:pt x="484" y="335"/>
                  <a:pt x="481" y="337"/>
                </a:cubicBezTo>
                <a:cubicBezTo>
                  <a:pt x="479" y="337"/>
                  <a:pt x="474" y="337"/>
                  <a:pt x="473" y="337"/>
                </a:cubicBezTo>
                <a:cubicBezTo>
                  <a:pt x="465" y="341"/>
                  <a:pt x="464" y="345"/>
                  <a:pt x="454" y="345"/>
                </a:cubicBezTo>
                <a:cubicBezTo>
                  <a:pt x="440" y="346"/>
                  <a:pt x="445" y="339"/>
                  <a:pt x="437" y="333"/>
                </a:cubicBezTo>
                <a:cubicBezTo>
                  <a:pt x="430" y="329"/>
                  <a:pt x="420" y="339"/>
                  <a:pt x="419" y="327"/>
                </a:cubicBezTo>
                <a:cubicBezTo>
                  <a:pt x="418" y="319"/>
                  <a:pt x="428" y="316"/>
                  <a:pt x="426" y="310"/>
                </a:cubicBezTo>
                <a:cubicBezTo>
                  <a:pt x="427" y="311"/>
                  <a:pt x="413" y="301"/>
                  <a:pt x="413" y="301"/>
                </a:cubicBezTo>
                <a:cubicBezTo>
                  <a:pt x="406" y="299"/>
                  <a:pt x="401" y="305"/>
                  <a:pt x="394" y="305"/>
                </a:cubicBezTo>
                <a:cubicBezTo>
                  <a:pt x="395" y="299"/>
                  <a:pt x="395" y="297"/>
                  <a:pt x="388" y="296"/>
                </a:cubicBezTo>
                <a:cubicBezTo>
                  <a:pt x="385" y="295"/>
                  <a:pt x="385" y="295"/>
                  <a:pt x="385" y="295"/>
                </a:cubicBezTo>
                <a:cubicBezTo>
                  <a:pt x="374" y="285"/>
                  <a:pt x="362" y="283"/>
                  <a:pt x="363" y="300"/>
                </a:cubicBezTo>
                <a:cubicBezTo>
                  <a:pt x="370" y="305"/>
                  <a:pt x="378" y="315"/>
                  <a:pt x="387" y="317"/>
                </a:cubicBezTo>
                <a:cubicBezTo>
                  <a:pt x="393" y="319"/>
                  <a:pt x="396" y="313"/>
                  <a:pt x="402" y="320"/>
                </a:cubicBezTo>
                <a:cubicBezTo>
                  <a:pt x="414" y="335"/>
                  <a:pt x="402" y="378"/>
                  <a:pt x="424" y="386"/>
                </a:cubicBezTo>
                <a:cubicBezTo>
                  <a:pt x="436" y="390"/>
                  <a:pt x="437" y="381"/>
                  <a:pt x="445" y="376"/>
                </a:cubicBezTo>
                <a:cubicBezTo>
                  <a:pt x="451" y="379"/>
                  <a:pt x="453" y="385"/>
                  <a:pt x="460" y="387"/>
                </a:cubicBezTo>
                <a:close/>
                <a:moveTo>
                  <a:pt x="392" y="200"/>
                </a:moveTo>
                <a:cubicBezTo>
                  <a:pt x="391" y="201"/>
                  <a:pt x="388" y="201"/>
                  <a:pt x="386" y="204"/>
                </a:cubicBezTo>
                <a:cubicBezTo>
                  <a:pt x="385" y="206"/>
                  <a:pt x="387" y="218"/>
                  <a:pt x="388" y="221"/>
                </a:cubicBezTo>
                <a:cubicBezTo>
                  <a:pt x="391" y="221"/>
                  <a:pt x="395" y="221"/>
                  <a:pt x="398" y="220"/>
                </a:cubicBezTo>
                <a:cubicBezTo>
                  <a:pt x="402" y="225"/>
                  <a:pt x="401" y="233"/>
                  <a:pt x="407" y="236"/>
                </a:cubicBezTo>
                <a:cubicBezTo>
                  <a:pt x="414" y="238"/>
                  <a:pt x="422" y="232"/>
                  <a:pt x="426" y="227"/>
                </a:cubicBezTo>
                <a:cubicBezTo>
                  <a:pt x="434" y="218"/>
                  <a:pt x="456" y="196"/>
                  <a:pt x="453" y="181"/>
                </a:cubicBezTo>
                <a:cubicBezTo>
                  <a:pt x="452" y="175"/>
                  <a:pt x="442" y="169"/>
                  <a:pt x="437" y="165"/>
                </a:cubicBezTo>
                <a:cubicBezTo>
                  <a:pt x="432" y="161"/>
                  <a:pt x="425" y="159"/>
                  <a:pt x="420" y="155"/>
                </a:cubicBezTo>
                <a:cubicBezTo>
                  <a:pt x="412" y="147"/>
                  <a:pt x="402" y="98"/>
                  <a:pt x="385" y="107"/>
                </a:cubicBezTo>
                <a:cubicBezTo>
                  <a:pt x="390" y="106"/>
                  <a:pt x="390" y="106"/>
                  <a:pt x="390" y="106"/>
                </a:cubicBezTo>
                <a:cubicBezTo>
                  <a:pt x="385" y="111"/>
                  <a:pt x="377" y="122"/>
                  <a:pt x="377" y="130"/>
                </a:cubicBezTo>
                <a:cubicBezTo>
                  <a:pt x="377" y="141"/>
                  <a:pt x="387" y="147"/>
                  <a:pt x="380" y="159"/>
                </a:cubicBezTo>
                <a:cubicBezTo>
                  <a:pt x="359" y="156"/>
                  <a:pt x="373" y="175"/>
                  <a:pt x="374" y="187"/>
                </a:cubicBezTo>
                <a:cubicBezTo>
                  <a:pt x="386" y="191"/>
                  <a:pt x="406" y="180"/>
                  <a:pt x="392" y="200"/>
                </a:cubicBezTo>
                <a:close/>
                <a:moveTo>
                  <a:pt x="411" y="462"/>
                </a:moveTo>
                <a:cubicBezTo>
                  <a:pt x="419" y="459"/>
                  <a:pt x="436" y="420"/>
                  <a:pt x="428" y="413"/>
                </a:cubicBezTo>
                <a:cubicBezTo>
                  <a:pt x="418" y="406"/>
                  <a:pt x="404" y="421"/>
                  <a:pt x="398" y="406"/>
                </a:cubicBezTo>
                <a:cubicBezTo>
                  <a:pt x="393" y="395"/>
                  <a:pt x="371" y="428"/>
                  <a:pt x="370" y="433"/>
                </a:cubicBezTo>
                <a:cubicBezTo>
                  <a:pt x="368" y="443"/>
                  <a:pt x="369" y="459"/>
                  <a:pt x="370" y="468"/>
                </a:cubicBezTo>
                <a:cubicBezTo>
                  <a:pt x="382" y="470"/>
                  <a:pt x="376" y="489"/>
                  <a:pt x="385" y="496"/>
                </a:cubicBezTo>
                <a:cubicBezTo>
                  <a:pt x="397" y="487"/>
                  <a:pt x="388" y="478"/>
                  <a:pt x="392" y="467"/>
                </a:cubicBezTo>
                <a:cubicBezTo>
                  <a:pt x="397" y="454"/>
                  <a:pt x="401" y="466"/>
                  <a:pt x="411" y="462"/>
                </a:cubicBezTo>
                <a:close/>
                <a:moveTo>
                  <a:pt x="423" y="262"/>
                </a:moveTo>
                <a:cubicBezTo>
                  <a:pt x="423" y="265"/>
                  <a:pt x="423" y="265"/>
                  <a:pt x="423" y="265"/>
                </a:cubicBezTo>
                <a:cubicBezTo>
                  <a:pt x="418" y="263"/>
                  <a:pt x="413" y="267"/>
                  <a:pt x="413" y="272"/>
                </a:cubicBezTo>
                <a:cubicBezTo>
                  <a:pt x="417" y="274"/>
                  <a:pt x="422" y="275"/>
                  <a:pt x="427" y="275"/>
                </a:cubicBezTo>
                <a:cubicBezTo>
                  <a:pt x="429" y="270"/>
                  <a:pt x="427" y="265"/>
                  <a:pt x="423" y="262"/>
                </a:cubicBezTo>
                <a:close/>
                <a:moveTo>
                  <a:pt x="392" y="271"/>
                </a:moveTo>
                <a:cubicBezTo>
                  <a:pt x="404" y="263"/>
                  <a:pt x="389" y="254"/>
                  <a:pt x="380" y="256"/>
                </a:cubicBezTo>
                <a:cubicBezTo>
                  <a:pt x="373" y="255"/>
                  <a:pt x="366" y="257"/>
                  <a:pt x="367" y="264"/>
                </a:cubicBezTo>
                <a:cubicBezTo>
                  <a:pt x="373" y="265"/>
                  <a:pt x="377" y="267"/>
                  <a:pt x="381" y="268"/>
                </a:cubicBezTo>
                <a:cubicBezTo>
                  <a:pt x="384" y="269"/>
                  <a:pt x="387" y="274"/>
                  <a:pt x="392" y="271"/>
                </a:cubicBezTo>
                <a:close/>
                <a:moveTo>
                  <a:pt x="380" y="380"/>
                </a:moveTo>
                <a:cubicBezTo>
                  <a:pt x="393" y="381"/>
                  <a:pt x="398" y="361"/>
                  <a:pt x="388" y="352"/>
                </a:cubicBezTo>
                <a:cubicBezTo>
                  <a:pt x="372" y="339"/>
                  <a:pt x="355" y="380"/>
                  <a:pt x="380" y="380"/>
                </a:cubicBezTo>
                <a:close/>
                <a:moveTo>
                  <a:pt x="358" y="236"/>
                </a:moveTo>
                <a:cubicBezTo>
                  <a:pt x="359" y="244"/>
                  <a:pt x="352" y="247"/>
                  <a:pt x="360" y="255"/>
                </a:cubicBezTo>
                <a:cubicBezTo>
                  <a:pt x="364" y="253"/>
                  <a:pt x="367" y="250"/>
                  <a:pt x="369" y="246"/>
                </a:cubicBezTo>
                <a:cubicBezTo>
                  <a:pt x="373" y="248"/>
                  <a:pt x="375" y="247"/>
                  <a:pt x="379" y="245"/>
                </a:cubicBezTo>
                <a:cubicBezTo>
                  <a:pt x="379" y="235"/>
                  <a:pt x="368" y="202"/>
                  <a:pt x="353" y="214"/>
                </a:cubicBezTo>
                <a:cubicBezTo>
                  <a:pt x="354" y="214"/>
                  <a:pt x="354" y="214"/>
                  <a:pt x="354" y="214"/>
                </a:cubicBezTo>
                <a:cubicBezTo>
                  <a:pt x="347" y="222"/>
                  <a:pt x="356" y="229"/>
                  <a:pt x="358" y="236"/>
                </a:cubicBezTo>
                <a:close/>
                <a:moveTo>
                  <a:pt x="350" y="593"/>
                </a:moveTo>
                <a:cubicBezTo>
                  <a:pt x="346" y="588"/>
                  <a:pt x="339" y="573"/>
                  <a:pt x="333" y="584"/>
                </a:cubicBezTo>
                <a:cubicBezTo>
                  <a:pt x="328" y="588"/>
                  <a:pt x="329" y="596"/>
                  <a:pt x="329" y="602"/>
                </a:cubicBezTo>
                <a:cubicBezTo>
                  <a:pt x="313" y="603"/>
                  <a:pt x="313" y="617"/>
                  <a:pt x="324" y="625"/>
                </a:cubicBezTo>
                <a:cubicBezTo>
                  <a:pt x="331" y="630"/>
                  <a:pt x="349" y="635"/>
                  <a:pt x="358" y="633"/>
                </a:cubicBezTo>
                <a:cubicBezTo>
                  <a:pt x="367" y="632"/>
                  <a:pt x="371" y="625"/>
                  <a:pt x="365" y="617"/>
                </a:cubicBezTo>
                <a:cubicBezTo>
                  <a:pt x="368" y="608"/>
                  <a:pt x="355" y="599"/>
                  <a:pt x="350" y="593"/>
                </a:cubicBezTo>
                <a:close/>
                <a:moveTo>
                  <a:pt x="333" y="517"/>
                </a:moveTo>
                <a:cubicBezTo>
                  <a:pt x="336" y="514"/>
                  <a:pt x="336" y="509"/>
                  <a:pt x="340" y="506"/>
                </a:cubicBezTo>
                <a:cubicBezTo>
                  <a:pt x="343" y="503"/>
                  <a:pt x="348" y="504"/>
                  <a:pt x="351" y="501"/>
                </a:cubicBezTo>
                <a:cubicBezTo>
                  <a:pt x="361" y="492"/>
                  <a:pt x="360" y="478"/>
                  <a:pt x="358" y="466"/>
                </a:cubicBezTo>
                <a:cubicBezTo>
                  <a:pt x="356" y="466"/>
                  <a:pt x="355" y="465"/>
                  <a:pt x="353" y="465"/>
                </a:cubicBezTo>
                <a:cubicBezTo>
                  <a:pt x="355" y="455"/>
                  <a:pt x="348" y="453"/>
                  <a:pt x="340" y="449"/>
                </a:cubicBezTo>
                <a:cubicBezTo>
                  <a:pt x="340" y="437"/>
                  <a:pt x="356" y="432"/>
                  <a:pt x="351" y="418"/>
                </a:cubicBezTo>
                <a:cubicBezTo>
                  <a:pt x="343" y="416"/>
                  <a:pt x="340" y="422"/>
                  <a:pt x="334" y="422"/>
                </a:cubicBezTo>
                <a:cubicBezTo>
                  <a:pt x="328" y="421"/>
                  <a:pt x="327" y="412"/>
                  <a:pt x="322" y="415"/>
                </a:cubicBezTo>
                <a:cubicBezTo>
                  <a:pt x="315" y="413"/>
                  <a:pt x="306" y="420"/>
                  <a:pt x="305" y="426"/>
                </a:cubicBezTo>
                <a:cubicBezTo>
                  <a:pt x="311" y="429"/>
                  <a:pt x="310" y="433"/>
                  <a:pt x="304" y="435"/>
                </a:cubicBezTo>
                <a:cubicBezTo>
                  <a:pt x="306" y="434"/>
                  <a:pt x="314" y="451"/>
                  <a:pt x="312" y="455"/>
                </a:cubicBezTo>
                <a:cubicBezTo>
                  <a:pt x="305" y="467"/>
                  <a:pt x="298" y="453"/>
                  <a:pt x="297" y="446"/>
                </a:cubicBezTo>
                <a:cubicBezTo>
                  <a:pt x="280" y="465"/>
                  <a:pt x="309" y="487"/>
                  <a:pt x="317" y="505"/>
                </a:cubicBezTo>
                <a:cubicBezTo>
                  <a:pt x="322" y="516"/>
                  <a:pt x="324" y="525"/>
                  <a:pt x="333" y="517"/>
                </a:cubicBezTo>
                <a:close/>
                <a:moveTo>
                  <a:pt x="336" y="308"/>
                </a:moveTo>
                <a:cubicBezTo>
                  <a:pt x="332" y="307"/>
                  <a:pt x="329" y="302"/>
                  <a:pt x="325" y="302"/>
                </a:cubicBezTo>
                <a:cubicBezTo>
                  <a:pt x="325" y="304"/>
                  <a:pt x="325" y="304"/>
                  <a:pt x="325" y="304"/>
                </a:cubicBezTo>
                <a:cubicBezTo>
                  <a:pt x="319" y="313"/>
                  <a:pt x="331" y="320"/>
                  <a:pt x="329" y="329"/>
                </a:cubicBezTo>
                <a:cubicBezTo>
                  <a:pt x="320" y="330"/>
                  <a:pt x="318" y="316"/>
                  <a:pt x="313" y="311"/>
                </a:cubicBezTo>
                <a:cubicBezTo>
                  <a:pt x="313" y="317"/>
                  <a:pt x="313" y="323"/>
                  <a:pt x="311" y="328"/>
                </a:cubicBezTo>
                <a:cubicBezTo>
                  <a:pt x="309" y="333"/>
                  <a:pt x="301" y="338"/>
                  <a:pt x="301" y="343"/>
                </a:cubicBezTo>
                <a:cubicBezTo>
                  <a:pt x="300" y="358"/>
                  <a:pt x="322" y="336"/>
                  <a:pt x="327" y="343"/>
                </a:cubicBezTo>
                <a:cubicBezTo>
                  <a:pt x="331" y="350"/>
                  <a:pt x="308" y="376"/>
                  <a:pt x="335" y="373"/>
                </a:cubicBezTo>
                <a:cubicBezTo>
                  <a:pt x="350" y="372"/>
                  <a:pt x="350" y="352"/>
                  <a:pt x="352" y="341"/>
                </a:cubicBezTo>
                <a:cubicBezTo>
                  <a:pt x="353" y="333"/>
                  <a:pt x="356" y="319"/>
                  <a:pt x="352" y="312"/>
                </a:cubicBezTo>
                <a:cubicBezTo>
                  <a:pt x="349" y="307"/>
                  <a:pt x="348" y="308"/>
                  <a:pt x="343" y="306"/>
                </a:cubicBezTo>
                <a:cubicBezTo>
                  <a:pt x="342" y="306"/>
                  <a:pt x="338" y="308"/>
                  <a:pt x="336" y="308"/>
                </a:cubicBezTo>
                <a:close/>
                <a:moveTo>
                  <a:pt x="325" y="238"/>
                </a:moveTo>
                <a:cubicBezTo>
                  <a:pt x="334" y="246"/>
                  <a:pt x="335" y="259"/>
                  <a:pt x="337" y="244"/>
                </a:cubicBezTo>
                <a:cubicBezTo>
                  <a:pt x="339" y="233"/>
                  <a:pt x="339" y="216"/>
                  <a:pt x="334" y="206"/>
                </a:cubicBezTo>
                <a:cubicBezTo>
                  <a:pt x="330" y="196"/>
                  <a:pt x="318" y="188"/>
                  <a:pt x="307" y="189"/>
                </a:cubicBezTo>
                <a:cubicBezTo>
                  <a:pt x="302" y="187"/>
                  <a:pt x="302" y="187"/>
                  <a:pt x="302" y="187"/>
                </a:cubicBezTo>
                <a:cubicBezTo>
                  <a:pt x="303" y="187"/>
                  <a:pt x="303" y="186"/>
                  <a:pt x="301" y="186"/>
                </a:cubicBezTo>
                <a:cubicBezTo>
                  <a:pt x="296" y="195"/>
                  <a:pt x="291" y="213"/>
                  <a:pt x="298" y="223"/>
                </a:cubicBezTo>
                <a:cubicBezTo>
                  <a:pt x="304" y="232"/>
                  <a:pt x="317" y="230"/>
                  <a:pt x="325" y="238"/>
                </a:cubicBezTo>
                <a:close/>
                <a:moveTo>
                  <a:pt x="114" y="591"/>
                </a:moveTo>
                <a:cubicBezTo>
                  <a:pt x="113" y="594"/>
                  <a:pt x="114" y="596"/>
                  <a:pt x="116" y="599"/>
                </a:cubicBezTo>
                <a:cubicBezTo>
                  <a:pt x="134" y="601"/>
                  <a:pt x="152" y="610"/>
                  <a:pt x="170" y="603"/>
                </a:cubicBezTo>
                <a:cubicBezTo>
                  <a:pt x="179" y="600"/>
                  <a:pt x="186" y="600"/>
                  <a:pt x="194" y="598"/>
                </a:cubicBezTo>
                <a:cubicBezTo>
                  <a:pt x="202" y="596"/>
                  <a:pt x="207" y="586"/>
                  <a:pt x="214" y="586"/>
                </a:cubicBezTo>
                <a:cubicBezTo>
                  <a:pt x="222" y="587"/>
                  <a:pt x="233" y="600"/>
                  <a:pt x="240" y="604"/>
                </a:cubicBezTo>
                <a:cubicBezTo>
                  <a:pt x="240" y="604"/>
                  <a:pt x="240" y="606"/>
                  <a:pt x="239" y="606"/>
                </a:cubicBezTo>
                <a:cubicBezTo>
                  <a:pt x="252" y="614"/>
                  <a:pt x="264" y="608"/>
                  <a:pt x="275" y="614"/>
                </a:cubicBezTo>
                <a:cubicBezTo>
                  <a:pt x="277" y="607"/>
                  <a:pt x="277" y="600"/>
                  <a:pt x="280" y="594"/>
                </a:cubicBezTo>
                <a:cubicBezTo>
                  <a:pt x="271" y="595"/>
                  <a:pt x="266" y="589"/>
                  <a:pt x="268" y="581"/>
                </a:cubicBezTo>
                <a:cubicBezTo>
                  <a:pt x="276" y="582"/>
                  <a:pt x="296" y="586"/>
                  <a:pt x="300" y="577"/>
                </a:cubicBezTo>
                <a:cubicBezTo>
                  <a:pt x="307" y="562"/>
                  <a:pt x="281" y="553"/>
                  <a:pt x="274" y="544"/>
                </a:cubicBezTo>
                <a:cubicBezTo>
                  <a:pt x="263" y="530"/>
                  <a:pt x="265" y="522"/>
                  <a:pt x="262" y="506"/>
                </a:cubicBezTo>
                <a:cubicBezTo>
                  <a:pt x="260" y="495"/>
                  <a:pt x="255" y="486"/>
                  <a:pt x="255" y="476"/>
                </a:cubicBezTo>
                <a:cubicBezTo>
                  <a:pt x="254" y="467"/>
                  <a:pt x="256" y="458"/>
                  <a:pt x="255" y="449"/>
                </a:cubicBezTo>
                <a:cubicBezTo>
                  <a:pt x="246" y="439"/>
                  <a:pt x="229" y="411"/>
                  <a:pt x="224" y="441"/>
                </a:cubicBezTo>
                <a:cubicBezTo>
                  <a:pt x="223" y="447"/>
                  <a:pt x="226" y="496"/>
                  <a:pt x="213" y="492"/>
                </a:cubicBezTo>
                <a:cubicBezTo>
                  <a:pt x="201" y="488"/>
                  <a:pt x="217" y="444"/>
                  <a:pt x="207" y="440"/>
                </a:cubicBezTo>
                <a:cubicBezTo>
                  <a:pt x="205" y="439"/>
                  <a:pt x="201" y="440"/>
                  <a:pt x="197" y="442"/>
                </a:cubicBezTo>
                <a:cubicBezTo>
                  <a:pt x="182" y="503"/>
                  <a:pt x="172" y="546"/>
                  <a:pt x="172" y="546"/>
                </a:cubicBezTo>
                <a:cubicBezTo>
                  <a:pt x="172" y="546"/>
                  <a:pt x="113" y="539"/>
                  <a:pt x="80" y="526"/>
                </a:cubicBezTo>
                <a:cubicBezTo>
                  <a:pt x="77" y="535"/>
                  <a:pt x="84" y="550"/>
                  <a:pt x="88" y="561"/>
                </a:cubicBezTo>
                <a:cubicBezTo>
                  <a:pt x="104" y="559"/>
                  <a:pt x="116" y="577"/>
                  <a:pt x="114" y="591"/>
                </a:cubicBezTo>
                <a:close/>
                <a:moveTo>
                  <a:pt x="238" y="359"/>
                </a:moveTo>
                <a:cubicBezTo>
                  <a:pt x="248" y="360"/>
                  <a:pt x="258" y="360"/>
                  <a:pt x="266" y="352"/>
                </a:cubicBezTo>
                <a:cubicBezTo>
                  <a:pt x="272" y="347"/>
                  <a:pt x="282" y="331"/>
                  <a:pt x="277" y="323"/>
                </a:cubicBezTo>
                <a:cubicBezTo>
                  <a:pt x="272" y="315"/>
                  <a:pt x="257" y="318"/>
                  <a:pt x="250" y="311"/>
                </a:cubicBezTo>
                <a:cubicBezTo>
                  <a:pt x="249" y="310"/>
                  <a:pt x="248" y="311"/>
                  <a:pt x="247" y="310"/>
                </a:cubicBezTo>
                <a:cubicBezTo>
                  <a:pt x="246" y="305"/>
                  <a:pt x="250" y="287"/>
                  <a:pt x="246" y="284"/>
                </a:cubicBezTo>
                <a:cubicBezTo>
                  <a:pt x="230" y="269"/>
                  <a:pt x="235" y="330"/>
                  <a:pt x="235" y="330"/>
                </a:cubicBezTo>
                <a:cubicBezTo>
                  <a:pt x="232" y="332"/>
                  <a:pt x="229" y="331"/>
                  <a:pt x="225" y="329"/>
                </a:cubicBezTo>
                <a:cubicBezTo>
                  <a:pt x="223" y="339"/>
                  <a:pt x="220" y="348"/>
                  <a:pt x="218" y="358"/>
                </a:cubicBezTo>
                <a:cubicBezTo>
                  <a:pt x="224" y="356"/>
                  <a:pt x="229" y="358"/>
                  <a:pt x="238" y="359"/>
                </a:cubicBezTo>
                <a:close/>
                <a:moveTo>
                  <a:pt x="246" y="416"/>
                </a:moveTo>
                <a:cubicBezTo>
                  <a:pt x="240" y="424"/>
                  <a:pt x="253" y="435"/>
                  <a:pt x="256" y="441"/>
                </a:cubicBezTo>
                <a:cubicBezTo>
                  <a:pt x="258" y="444"/>
                  <a:pt x="267" y="427"/>
                  <a:pt x="266" y="423"/>
                </a:cubicBezTo>
                <a:cubicBezTo>
                  <a:pt x="265" y="415"/>
                  <a:pt x="252" y="408"/>
                  <a:pt x="246" y="416"/>
                </a:cubicBezTo>
                <a:close/>
                <a:moveTo>
                  <a:pt x="177" y="629"/>
                </a:moveTo>
                <a:cubicBezTo>
                  <a:pt x="182" y="632"/>
                  <a:pt x="189" y="624"/>
                  <a:pt x="194" y="622"/>
                </a:cubicBezTo>
                <a:cubicBezTo>
                  <a:pt x="199" y="621"/>
                  <a:pt x="204" y="622"/>
                  <a:pt x="209" y="622"/>
                </a:cubicBezTo>
                <a:cubicBezTo>
                  <a:pt x="211" y="614"/>
                  <a:pt x="222" y="617"/>
                  <a:pt x="225" y="610"/>
                </a:cubicBezTo>
                <a:cubicBezTo>
                  <a:pt x="221" y="605"/>
                  <a:pt x="216" y="605"/>
                  <a:pt x="211" y="607"/>
                </a:cubicBezTo>
                <a:cubicBezTo>
                  <a:pt x="217" y="607"/>
                  <a:pt x="217" y="607"/>
                  <a:pt x="217" y="607"/>
                </a:cubicBezTo>
                <a:cubicBezTo>
                  <a:pt x="215" y="607"/>
                  <a:pt x="157" y="616"/>
                  <a:pt x="177" y="629"/>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05" name="Freeform 6"/>
          <p:cNvSpPr>
            <a:spLocks noEditPoints="1"/>
          </p:cNvSpPr>
          <p:nvPr/>
        </p:nvSpPr>
        <p:spPr bwMode="auto">
          <a:xfrm>
            <a:off x="8075884" y="3322076"/>
            <a:ext cx="1907211" cy="1397461"/>
          </a:xfrm>
          <a:custGeom>
            <a:avLst/>
            <a:gdLst/>
            <a:ahLst/>
            <a:cxnLst>
              <a:cxn ang="0">
                <a:pos x="516" y="297"/>
              </a:cxn>
              <a:cxn ang="0">
                <a:pos x="504" y="303"/>
              </a:cxn>
              <a:cxn ang="0">
                <a:pos x="505" y="324"/>
              </a:cxn>
              <a:cxn ang="0">
                <a:pos x="525" y="331"/>
              </a:cxn>
              <a:cxn ang="0">
                <a:pos x="488" y="288"/>
              </a:cxn>
              <a:cxn ang="0">
                <a:pos x="474" y="273"/>
              </a:cxn>
              <a:cxn ang="0">
                <a:pos x="457" y="246"/>
              </a:cxn>
              <a:cxn ang="0">
                <a:pos x="419" y="271"/>
              </a:cxn>
              <a:cxn ang="0">
                <a:pos x="385" y="274"/>
              </a:cxn>
              <a:cxn ang="0">
                <a:pos x="370" y="237"/>
              </a:cxn>
              <a:cxn ang="0">
                <a:pos x="363" y="203"/>
              </a:cxn>
              <a:cxn ang="0">
                <a:pos x="351" y="363"/>
              </a:cxn>
              <a:cxn ang="0">
                <a:pos x="370" y="391"/>
              </a:cxn>
              <a:cxn ang="0">
                <a:pos x="427" y="360"/>
              </a:cxn>
              <a:cxn ang="0">
                <a:pos x="480" y="330"/>
              </a:cxn>
              <a:cxn ang="0">
                <a:pos x="490" y="307"/>
              </a:cxn>
              <a:cxn ang="0">
                <a:pos x="488" y="288"/>
              </a:cxn>
              <a:cxn ang="0">
                <a:pos x="287" y="144"/>
              </a:cxn>
              <a:cxn ang="0">
                <a:pos x="280" y="159"/>
              </a:cxn>
              <a:cxn ang="0">
                <a:pos x="250" y="163"/>
              </a:cxn>
              <a:cxn ang="0">
                <a:pos x="225" y="202"/>
              </a:cxn>
              <a:cxn ang="0">
                <a:pos x="232" y="177"/>
              </a:cxn>
              <a:cxn ang="0">
                <a:pos x="253" y="139"/>
              </a:cxn>
              <a:cxn ang="0">
                <a:pos x="200" y="131"/>
              </a:cxn>
              <a:cxn ang="0">
                <a:pos x="177" y="123"/>
              </a:cxn>
              <a:cxn ang="0">
                <a:pos x="127" y="93"/>
              </a:cxn>
              <a:cxn ang="0">
                <a:pos x="69" y="59"/>
              </a:cxn>
              <a:cxn ang="0">
                <a:pos x="25" y="17"/>
              </a:cxn>
              <a:cxn ang="0">
                <a:pos x="0" y="2"/>
              </a:cxn>
              <a:cxn ang="0">
                <a:pos x="16" y="25"/>
              </a:cxn>
              <a:cxn ang="0">
                <a:pos x="24" y="54"/>
              </a:cxn>
              <a:cxn ang="0">
                <a:pos x="74" y="91"/>
              </a:cxn>
              <a:cxn ang="0">
                <a:pos x="103" y="156"/>
              </a:cxn>
              <a:cxn ang="0">
                <a:pos x="97" y="210"/>
              </a:cxn>
              <a:cxn ang="0">
                <a:pos x="86" y="214"/>
              </a:cxn>
              <a:cxn ang="0">
                <a:pos x="58" y="222"/>
              </a:cxn>
              <a:cxn ang="0">
                <a:pos x="50" y="235"/>
              </a:cxn>
              <a:cxn ang="0">
                <a:pos x="50" y="253"/>
              </a:cxn>
              <a:cxn ang="0">
                <a:pos x="88" y="286"/>
              </a:cxn>
              <a:cxn ang="0">
                <a:pos x="98" y="293"/>
              </a:cxn>
              <a:cxn ang="0">
                <a:pos x="168" y="317"/>
              </a:cxn>
              <a:cxn ang="0">
                <a:pos x="166" y="283"/>
              </a:cxn>
              <a:cxn ang="0">
                <a:pos x="334" y="223"/>
              </a:cxn>
              <a:cxn ang="0">
                <a:pos x="304" y="145"/>
              </a:cxn>
            </a:cxnLst>
            <a:rect l="0" t="0" r="r" b="b"/>
            <a:pathLst>
              <a:path w="547" h="401">
                <a:moveTo>
                  <a:pt x="531" y="284"/>
                </a:moveTo>
                <a:cubicBezTo>
                  <a:pt x="522" y="283"/>
                  <a:pt x="524" y="295"/>
                  <a:pt x="516" y="297"/>
                </a:cubicBezTo>
                <a:cubicBezTo>
                  <a:pt x="522" y="295"/>
                  <a:pt x="509" y="276"/>
                  <a:pt x="504" y="274"/>
                </a:cubicBezTo>
                <a:cubicBezTo>
                  <a:pt x="500" y="273"/>
                  <a:pt x="504" y="303"/>
                  <a:pt x="504" y="303"/>
                </a:cubicBezTo>
                <a:cubicBezTo>
                  <a:pt x="504" y="301"/>
                  <a:pt x="495" y="303"/>
                  <a:pt x="495" y="309"/>
                </a:cubicBezTo>
                <a:cubicBezTo>
                  <a:pt x="496" y="313"/>
                  <a:pt x="503" y="320"/>
                  <a:pt x="505" y="324"/>
                </a:cubicBezTo>
                <a:cubicBezTo>
                  <a:pt x="506" y="329"/>
                  <a:pt x="505" y="341"/>
                  <a:pt x="513" y="336"/>
                </a:cubicBezTo>
                <a:cubicBezTo>
                  <a:pt x="514" y="336"/>
                  <a:pt x="524" y="310"/>
                  <a:pt x="525" y="331"/>
                </a:cubicBezTo>
                <a:cubicBezTo>
                  <a:pt x="547" y="340"/>
                  <a:pt x="532" y="292"/>
                  <a:pt x="531" y="284"/>
                </a:cubicBezTo>
                <a:close/>
                <a:moveTo>
                  <a:pt x="488" y="288"/>
                </a:moveTo>
                <a:cubicBezTo>
                  <a:pt x="488" y="279"/>
                  <a:pt x="501" y="266"/>
                  <a:pt x="495" y="259"/>
                </a:cubicBezTo>
                <a:cubicBezTo>
                  <a:pt x="487" y="262"/>
                  <a:pt x="483" y="270"/>
                  <a:pt x="474" y="273"/>
                </a:cubicBezTo>
                <a:cubicBezTo>
                  <a:pt x="473" y="269"/>
                  <a:pt x="471" y="268"/>
                  <a:pt x="468" y="265"/>
                </a:cubicBezTo>
                <a:cubicBezTo>
                  <a:pt x="470" y="256"/>
                  <a:pt x="467" y="247"/>
                  <a:pt x="457" y="246"/>
                </a:cubicBezTo>
                <a:cubicBezTo>
                  <a:pt x="446" y="244"/>
                  <a:pt x="443" y="253"/>
                  <a:pt x="437" y="259"/>
                </a:cubicBezTo>
                <a:cubicBezTo>
                  <a:pt x="432" y="265"/>
                  <a:pt x="426" y="268"/>
                  <a:pt x="419" y="271"/>
                </a:cubicBezTo>
                <a:cubicBezTo>
                  <a:pt x="401" y="279"/>
                  <a:pt x="412" y="267"/>
                  <a:pt x="401" y="262"/>
                </a:cubicBezTo>
                <a:cubicBezTo>
                  <a:pt x="392" y="258"/>
                  <a:pt x="392" y="270"/>
                  <a:pt x="385" y="274"/>
                </a:cubicBezTo>
                <a:cubicBezTo>
                  <a:pt x="379" y="278"/>
                  <a:pt x="382" y="279"/>
                  <a:pt x="377" y="272"/>
                </a:cubicBezTo>
                <a:cubicBezTo>
                  <a:pt x="371" y="264"/>
                  <a:pt x="371" y="246"/>
                  <a:pt x="370" y="237"/>
                </a:cubicBezTo>
                <a:cubicBezTo>
                  <a:pt x="369" y="230"/>
                  <a:pt x="375" y="199"/>
                  <a:pt x="362" y="205"/>
                </a:cubicBezTo>
                <a:cubicBezTo>
                  <a:pt x="363" y="203"/>
                  <a:pt x="363" y="203"/>
                  <a:pt x="363" y="203"/>
                </a:cubicBezTo>
                <a:cubicBezTo>
                  <a:pt x="333" y="236"/>
                  <a:pt x="358" y="297"/>
                  <a:pt x="364" y="335"/>
                </a:cubicBezTo>
                <a:cubicBezTo>
                  <a:pt x="367" y="352"/>
                  <a:pt x="354" y="348"/>
                  <a:pt x="351" y="363"/>
                </a:cubicBezTo>
                <a:cubicBezTo>
                  <a:pt x="358" y="361"/>
                  <a:pt x="362" y="356"/>
                  <a:pt x="370" y="357"/>
                </a:cubicBezTo>
                <a:cubicBezTo>
                  <a:pt x="370" y="365"/>
                  <a:pt x="363" y="384"/>
                  <a:pt x="370" y="391"/>
                </a:cubicBezTo>
                <a:cubicBezTo>
                  <a:pt x="380" y="401"/>
                  <a:pt x="392" y="384"/>
                  <a:pt x="397" y="378"/>
                </a:cubicBezTo>
                <a:cubicBezTo>
                  <a:pt x="406" y="367"/>
                  <a:pt x="417" y="368"/>
                  <a:pt x="427" y="360"/>
                </a:cubicBezTo>
                <a:cubicBezTo>
                  <a:pt x="437" y="353"/>
                  <a:pt x="440" y="347"/>
                  <a:pt x="451" y="343"/>
                </a:cubicBezTo>
                <a:cubicBezTo>
                  <a:pt x="461" y="338"/>
                  <a:pt x="468" y="329"/>
                  <a:pt x="480" y="330"/>
                </a:cubicBezTo>
                <a:cubicBezTo>
                  <a:pt x="473" y="336"/>
                  <a:pt x="467" y="368"/>
                  <a:pt x="481" y="358"/>
                </a:cubicBezTo>
                <a:cubicBezTo>
                  <a:pt x="490" y="352"/>
                  <a:pt x="488" y="318"/>
                  <a:pt x="490" y="307"/>
                </a:cubicBezTo>
                <a:cubicBezTo>
                  <a:pt x="491" y="303"/>
                  <a:pt x="496" y="302"/>
                  <a:pt x="495" y="297"/>
                </a:cubicBezTo>
                <a:cubicBezTo>
                  <a:pt x="494" y="294"/>
                  <a:pt x="488" y="289"/>
                  <a:pt x="488" y="288"/>
                </a:cubicBezTo>
                <a:close/>
                <a:moveTo>
                  <a:pt x="304" y="145"/>
                </a:moveTo>
                <a:cubicBezTo>
                  <a:pt x="300" y="144"/>
                  <a:pt x="291" y="141"/>
                  <a:pt x="287" y="144"/>
                </a:cubicBezTo>
                <a:cubicBezTo>
                  <a:pt x="283" y="147"/>
                  <a:pt x="286" y="155"/>
                  <a:pt x="284" y="156"/>
                </a:cubicBezTo>
                <a:cubicBezTo>
                  <a:pt x="283" y="157"/>
                  <a:pt x="280" y="158"/>
                  <a:pt x="280" y="159"/>
                </a:cubicBezTo>
                <a:cubicBezTo>
                  <a:pt x="277" y="152"/>
                  <a:pt x="272" y="142"/>
                  <a:pt x="263" y="142"/>
                </a:cubicBezTo>
                <a:cubicBezTo>
                  <a:pt x="251" y="143"/>
                  <a:pt x="253" y="154"/>
                  <a:pt x="250" y="163"/>
                </a:cubicBezTo>
                <a:cubicBezTo>
                  <a:pt x="247" y="169"/>
                  <a:pt x="244" y="179"/>
                  <a:pt x="241" y="185"/>
                </a:cubicBezTo>
                <a:cubicBezTo>
                  <a:pt x="237" y="193"/>
                  <a:pt x="229" y="195"/>
                  <a:pt x="225" y="202"/>
                </a:cubicBezTo>
                <a:cubicBezTo>
                  <a:pt x="225" y="202"/>
                  <a:pt x="224" y="201"/>
                  <a:pt x="223" y="201"/>
                </a:cubicBezTo>
                <a:cubicBezTo>
                  <a:pt x="223" y="191"/>
                  <a:pt x="227" y="186"/>
                  <a:pt x="232" y="177"/>
                </a:cubicBezTo>
                <a:cubicBezTo>
                  <a:pt x="236" y="171"/>
                  <a:pt x="237" y="165"/>
                  <a:pt x="240" y="158"/>
                </a:cubicBezTo>
                <a:cubicBezTo>
                  <a:pt x="243" y="151"/>
                  <a:pt x="250" y="145"/>
                  <a:pt x="253" y="139"/>
                </a:cubicBezTo>
                <a:cubicBezTo>
                  <a:pt x="259" y="121"/>
                  <a:pt x="233" y="119"/>
                  <a:pt x="228" y="136"/>
                </a:cubicBezTo>
                <a:cubicBezTo>
                  <a:pt x="222" y="130"/>
                  <a:pt x="208" y="129"/>
                  <a:pt x="200" y="131"/>
                </a:cubicBezTo>
                <a:cubicBezTo>
                  <a:pt x="196" y="132"/>
                  <a:pt x="178" y="144"/>
                  <a:pt x="178" y="134"/>
                </a:cubicBezTo>
                <a:cubicBezTo>
                  <a:pt x="178" y="130"/>
                  <a:pt x="177" y="127"/>
                  <a:pt x="177" y="123"/>
                </a:cubicBezTo>
                <a:cubicBezTo>
                  <a:pt x="155" y="122"/>
                  <a:pt x="138" y="121"/>
                  <a:pt x="124" y="102"/>
                </a:cubicBezTo>
                <a:cubicBezTo>
                  <a:pt x="126" y="99"/>
                  <a:pt x="126" y="96"/>
                  <a:pt x="127" y="93"/>
                </a:cubicBezTo>
                <a:cubicBezTo>
                  <a:pt x="122" y="85"/>
                  <a:pt x="109" y="82"/>
                  <a:pt x="102" y="78"/>
                </a:cubicBezTo>
                <a:cubicBezTo>
                  <a:pt x="125" y="67"/>
                  <a:pt x="67" y="52"/>
                  <a:pt x="69" y="59"/>
                </a:cubicBezTo>
                <a:cubicBezTo>
                  <a:pt x="66" y="51"/>
                  <a:pt x="55" y="37"/>
                  <a:pt x="43" y="38"/>
                </a:cubicBezTo>
                <a:cubicBezTo>
                  <a:pt x="41" y="38"/>
                  <a:pt x="28" y="19"/>
                  <a:pt x="25" y="17"/>
                </a:cubicBezTo>
                <a:cubicBezTo>
                  <a:pt x="18" y="11"/>
                  <a:pt x="6" y="7"/>
                  <a:pt x="0" y="0"/>
                </a:cubicBezTo>
                <a:cubicBezTo>
                  <a:pt x="0" y="1"/>
                  <a:pt x="0" y="1"/>
                  <a:pt x="0" y="2"/>
                </a:cubicBezTo>
                <a:cubicBezTo>
                  <a:pt x="0" y="2"/>
                  <a:pt x="0" y="2"/>
                  <a:pt x="0" y="2"/>
                </a:cubicBezTo>
                <a:cubicBezTo>
                  <a:pt x="3" y="12"/>
                  <a:pt x="5" y="22"/>
                  <a:pt x="16" y="25"/>
                </a:cubicBezTo>
                <a:cubicBezTo>
                  <a:pt x="15" y="28"/>
                  <a:pt x="15" y="33"/>
                  <a:pt x="14" y="36"/>
                </a:cubicBezTo>
                <a:cubicBezTo>
                  <a:pt x="28" y="34"/>
                  <a:pt x="31" y="43"/>
                  <a:pt x="24" y="54"/>
                </a:cubicBezTo>
                <a:cubicBezTo>
                  <a:pt x="31" y="58"/>
                  <a:pt x="37" y="59"/>
                  <a:pt x="44" y="56"/>
                </a:cubicBezTo>
                <a:cubicBezTo>
                  <a:pt x="60" y="75"/>
                  <a:pt x="31" y="92"/>
                  <a:pt x="74" y="91"/>
                </a:cubicBezTo>
                <a:cubicBezTo>
                  <a:pt x="74" y="93"/>
                  <a:pt x="75" y="97"/>
                  <a:pt x="75" y="99"/>
                </a:cubicBezTo>
                <a:cubicBezTo>
                  <a:pt x="79" y="130"/>
                  <a:pt x="85" y="137"/>
                  <a:pt x="103" y="156"/>
                </a:cubicBezTo>
                <a:cubicBezTo>
                  <a:pt x="110" y="164"/>
                  <a:pt x="120" y="174"/>
                  <a:pt x="119" y="187"/>
                </a:cubicBezTo>
                <a:cubicBezTo>
                  <a:pt x="119" y="206"/>
                  <a:pt x="111" y="200"/>
                  <a:pt x="97" y="210"/>
                </a:cubicBezTo>
                <a:cubicBezTo>
                  <a:pt x="95" y="209"/>
                  <a:pt x="95" y="207"/>
                  <a:pt x="94" y="205"/>
                </a:cubicBezTo>
                <a:cubicBezTo>
                  <a:pt x="92" y="208"/>
                  <a:pt x="88" y="210"/>
                  <a:pt x="86" y="214"/>
                </a:cubicBezTo>
                <a:cubicBezTo>
                  <a:pt x="73" y="212"/>
                  <a:pt x="62" y="208"/>
                  <a:pt x="48" y="209"/>
                </a:cubicBezTo>
                <a:cubicBezTo>
                  <a:pt x="51" y="212"/>
                  <a:pt x="55" y="220"/>
                  <a:pt x="58" y="222"/>
                </a:cubicBezTo>
                <a:cubicBezTo>
                  <a:pt x="51" y="223"/>
                  <a:pt x="45" y="226"/>
                  <a:pt x="39" y="227"/>
                </a:cubicBezTo>
                <a:cubicBezTo>
                  <a:pt x="43" y="229"/>
                  <a:pt x="46" y="233"/>
                  <a:pt x="50" y="235"/>
                </a:cubicBezTo>
                <a:cubicBezTo>
                  <a:pt x="47" y="238"/>
                  <a:pt x="46" y="245"/>
                  <a:pt x="43" y="249"/>
                </a:cubicBezTo>
                <a:cubicBezTo>
                  <a:pt x="46" y="251"/>
                  <a:pt x="46" y="252"/>
                  <a:pt x="50" y="253"/>
                </a:cubicBezTo>
                <a:cubicBezTo>
                  <a:pt x="49" y="258"/>
                  <a:pt x="51" y="262"/>
                  <a:pt x="50" y="266"/>
                </a:cubicBezTo>
                <a:cubicBezTo>
                  <a:pt x="63" y="275"/>
                  <a:pt x="82" y="269"/>
                  <a:pt x="88" y="286"/>
                </a:cubicBezTo>
                <a:cubicBezTo>
                  <a:pt x="79" y="291"/>
                  <a:pt x="71" y="297"/>
                  <a:pt x="78" y="306"/>
                </a:cubicBezTo>
                <a:cubicBezTo>
                  <a:pt x="86" y="305"/>
                  <a:pt x="93" y="298"/>
                  <a:pt x="98" y="293"/>
                </a:cubicBezTo>
                <a:cubicBezTo>
                  <a:pt x="98" y="303"/>
                  <a:pt x="105" y="310"/>
                  <a:pt x="112" y="317"/>
                </a:cubicBezTo>
                <a:cubicBezTo>
                  <a:pt x="129" y="309"/>
                  <a:pt x="146" y="329"/>
                  <a:pt x="168" y="317"/>
                </a:cubicBezTo>
                <a:cubicBezTo>
                  <a:pt x="162" y="308"/>
                  <a:pt x="158" y="298"/>
                  <a:pt x="154" y="287"/>
                </a:cubicBezTo>
                <a:cubicBezTo>
                  <a:pt x="157" y="285"/>
                  <a:pt x="163" y="283"/>
                  <a:pt x="166" y="283"/>
                </a:cubicBezTo>
                <a:cubicBezTo>
                  <a:pt x="177" y="305"/>
                  <a:pt x="230" y="269"/>
                  <a:pt x="242" y="262"/>
                </a:cubicBezTo>
                <a:cubicBezTo>
                  <a:pt x="255" y="254"/>
                  <a:pt x="320" y="200"/>
                  <a:pt x="334" y="223"/>
                </a:cubicBezTo>
                <a:cubicBezTo>
                  <a:pt x="343" y="211"/>
                  <a:pt x="349" y="202"/>
                  <a:pt x="349" y="184"/>
                </a:cubicBezTo>
                <a:cubicBezTo>
                  <a:pt x="339" y="172"/>
                  <a:pt x="319" y="149"/>
                  <a:pt x="304" y="145"/>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04" name="Freeform 5"/>
          <p:cNvSpPr>
            <a:spLocks noEditPoints="1"/>
          </p:cNvSpPr>
          <p:nvPr/>
        </p:nvSpPr>
        <p:spPr bwMode="auto">
          <a:xfrm>
            <a:off x="8993435" y="4801595"/>
            <a:ext cx="472451" cy="770841"/>
          </a:xfrm>
          <a:custGeom>
            <a:avLst/>
            <a:gdLst/>
            <a:ahLst/>
            <a:cxnLst>
              <a:cxn ang="0">
                <a:pos x="132" y="26"/>
              </a:cxn>
              <a:cxn ang="0">
                <a:pos x="122" y="28"/>
              </a:cxn>
              <a:cxn ang="0">
                <a:pos x="116" y="28"/>
              </a:cxn>
              <a:cxn ang="0">
                <a:pos x="111" y="31"/>
              </a:cxn>
              <a:cxn ang="0">
                <a:pos x="108" y="20"/>
              </a:cxn>
              <a:cxn ang="0">
                <a:pos x="101" y="7"/>
              </a:cxn>
              <a:cxn ang="0">
                <a:pos x="94" y="21"/>
              </a:cxn>
              <a:cxn ang="0">
                <a:pos x="94" y="31"/>
              </a:cxn>
              <a:cxn ang="0">
                <a:pos x="89" y="48"/>
              </a:cxn>
              <a:cxn ang="0">
                <a:pos x="106" y="68"/>
              </a:cxn>
              <a:cxn ang="0">
                <a:pos x="129" y="50"/>
              </a:cxn>
              <a:cxn ang="0">
                <a:pos x="136" y="34"/>
              </a:cxn>
              <a:cxn ang="0">
                <a:pos x="132" y="26"/>
              </a:cxn>
              <a:cxn ang="0">
                <a:pos x="112" y="78"/>
              </a:cxn>
              <a:cxn ang="0">
                <a:pos x="105" y="76"/>
              </a:cxn>
              <a:cxn ang="0">
                <a:pos x="91" y="76"/>
              </a:cxn>
              <a:cxn ang="0">
                <a:pos x="79" y="80"/>
              </a:cxn>
              <a:cxn ang="0">
                <a:pos x="64" y="88"/>
              </a:cxn>
              <a:cxn ang="0">
                <a:pos x="54" y="93"/>
              </a:cxn>
              <a:cxn ang="0">
                <a:pos x="43" y="93"/>
              </a:cxn>
              <a:cxn ang="0">
                <a:pos x="31" y="95"/>
              </a:cxn>
              <a:cxn ang="0">
                <a:pos x="22" y="100"/>
              </a:cxn>
              <a:cxn ang="0">
                <a:pos x="19" y="108"/>
              </a:cxn>
              <a:cxn ang="0">
                <a:pos x="21" y="109"/>
              </a:cxn>
              <a:cxn ang="0">
                <a:pos x="16" y="133"/>
              </a:cxn>
              <a:cxn ang="0">
                <a:pos x="24" y="126"/>
              </a:cxn>
              <a:cxn ang="0">
                <a:pos x="33" y="122"/>
              </a:cxn>
              <a:cxn ang="0">
                <a:pos x="52" y="115"/>
              </a:cxn>
              <a:cxn ang="0">
                <a:pos x="54" y="118"/>
              </a:cxn>
              <a:cxn ang="0">
                <a:pos x="43" y="125"/>
              </a:cxn>
              <a:cxn ang="0">
                <a:pos x="36" y="137"/>
              </a:cxn>
              <a:cxn ang="0">
                <a:pos x="29" y="130"/>
              </a:cxn>
              <a:cxn ang="0">
                <a:pos x="17" y="149"/>
              </a:cxn>
              <a:cxn ang="0">
                <a:pos x="6" y="168"/>
              </a:cxn>
              <a:cxn ang="0">
                <a:pos x="1" y="179"/>
              </a:cxn>
              <a:cxn ang="0">
                <a:pos x="2" y="187"/>
              </a:cxn>
              <a:cxn ang="0">
                <a:pos x="5" y="202"/>
              </a:cxn>
              <a:cxn ang="0">
                <a:pos x="22" y="212"/>
              </a:cxn>
              <a:cxn ang="0">
                <a:pos x="38" y="212"/>
              </a:cxn>
              <a:cxn ang="0">
                <a:pos x="43" y="196"/>
              </a:cxn>
              <a:cxn ang="0">
                <a:pos x="50" y="176"/>
              </a:cxn>
              <a:cxn ang="0">
                <a:pos x="51" y="155"/>
              </a:cxn>
              <a:cxn ang="0">
                <a:pos x="63" y="151"/>
              </a:cxn>
              <a:cxn ang="0">
                <a:pos x="68" y="138"/>
              </a:cxn>
              <a:cxn ang="0">
                <a:pos x="79" y="130"/>
              </a:cxn>
              <a:cxn ang="0">
                <a:pos x="93" y="115"/>
              </a:cxn>
              <a:cxn ang="0">
                <a:pos x="105" y="96"/>
              </a:cxn>
              <a:cxn ang="0">
                <a:pos x="113" y="88"/>
              </a:cxn>
              <a:cxn ang="0">
                <a:pos x="120" y="80"/>
              </a:cxn>
              <a:cxn ang="0">
                <a:pos x="112" y="78"/>
              </a:cxn>
            </a:cxnLst>
            <a:rect l="0" t="0" r="r" b="b"/>
            <a:pathLst>
              <a:path w="136" h="221">
                <a:moveTo>
                  <a:pt x="132" y="26"/>
                </a:moveTo>
                <a:cubicBezTo>
                  <a:pt x="128" y="23"/>
                  <a:pt x="126" y="28"/>
                  <a:pt x="122" y="28"/>
                </a:cubicBezTo>
                <a:cubicBezTo>
                  <a:pt x="120" y="29"/>
                  <a:pt x="118" y="28"/>
                  <a:pt x="116" y="28"/>
                </a:cubicBezTo>
                <a:cubicBezTo>
                  <a:pt x="115" y="28"/>
                  <a:pt x="113" y="31"/>
                  <a:pt x="111" y="31"/>
                </a:cubicBezTo>
                <a:cubicBezTo>
                  <a:pt x="105" y="30"/>
                  <a:pt x="108" y="24"/>
                  <a:pt x="108" y="20"/>
                </a:cubicBezTo>
                <a:cubicBezTo>
                  <a:pt x="108" y="14"/>
                  <a:pt x="106" y="11"/>
                  <a:pt x="101" y="7"/>
                </a:cubicBezTo>
                <a:cubicBezTo>
                  <a:pt x="93" y="0"/>
                  <a:pt x="93" y="17"/>
                  <a:pt x="94" y="21"/>
                </a:cubicBezTo>
                <a:cubicBezTo>
                  <a:pt x="94" y="24"/>
                  <a:pt x="94" y="28"/>
                  <a:pt x="94" y="31"/>
                </a:cubicBezTo>
                <a:cubicBezTo>
                  <a:pt x="94" y="37"/>
                  <a:pt x="94" y="43"/>
                  <a:pt x="89" y="48"/>
                </a:cubicBezTo>
                <a:cubicBezTo>
                  <a:pt x="91" y="55"/>
                  <a:pt x="96" y="71"/>
                  <a:pt x="106" y="68"/>
                </a:cubicBezTo>
                <a:cubicBezTo>
                  <a:pt x="114" y="66"/>
                  <a:pt x="126" y="57"/>
                  <a:pt x="129" y="50"/>
                </a:cubicBezTo>
                <a:cubicBezTo>
                  <a:pt x="131" y="44"/>
                  <a:pt x="133" y="39"/>
                  <a:pt x="136" y="34"/>
                </a:cubicBezTo>
                <a:cubicBezTo>
                  <a:pt x="133" y="32"/>
                  <a:pt x="131" y="29"/>
                  <a:pt x="132" y="26"/>
                </a:cubicBezTo>
                <a:close/>
                <a:moveTo>
                  <a:pt x="112" y="78"/>
                </a:moveTo>
                <a:cubicBezTo>
                  <a:pt x="107" y="79"/>
                  <a:pt x="110" y="79"/>
                  <a:pt x="105" y="76"/>
                </a:cubicBezTo>
                <a:cubicBezTo>
                  <a:pt x="98" y="71"/>
                  <a:pt x="98" y="75"/>
                  <a:pt x="91" y="76"/>
                </a:cubicBezTo>
                <a:cubicBezTo>
                  <a:pt x="83" y="77"/>
                  <a:pt x="84" y="72"/>
                  <a:pt x="79" y="80"/>
                </a:cubicBezTo>
                <a:cubicBezTo>
                  <a:pt x="74" y="87"/>
                  <a:pt x="71" y="87"/>
                  <a:pt x="64" y="88"/>
                </a:cubicBezTo>
                <a:cubicBezTo>
                  <a:pt x="60" y="88"/>
                  <a:pt x="57" y="92"/>
                  <a:pt x="54" y="93"/>
                </a:cubicBezTo>
                <a:cubicBezTo>
                  <a:pt x="50" y="94"/>
                  <a:pt x="47" y="92"/>
                  <a:pt x="43" y="93"/>
                </a:cubicBezTo>
                <a:cubicBezTo>
                  <a:pt x="43" y="93"/>
                  <a:pt x="32" y="96"/>
                  <a:pt x="31" y="95"/>
                </a:cubicBezTo>
                <a:cubicBezTo>
                  <a:pt x="27" y="96"/>
                  <a:pt x="24" y="98"/>
                  <a:pt x="22" y="100"/>
                </a:cubicBezTo>
                <a:cubicBezTo>
                  <a:pt x="21" y="103"/>
                  <a:pt x="19" y="105"/>
                  <a:pt x="19" y="108"/>
                </a:cubicBezTo>
                <a:cubicBezTo>
                  <a:pt x="19" y="108"/>
                  <a:pt x="20" y="109"/>
                  <a:pt x="21" y="109"/>
                </a:cubicBezTo>
                <a:cubicBezTo>
                  <a:pt x="26" y="113"/>
                  <a:pt x="17" y="128"/>
                  <a:pt x="16" y="133"/>
                </a:cubicBezTo>
                <a:cubicBezTo>
                  <a:pt x="20" y="134"/>
                  <a:pt x="22" y="128"/>
                  <a:pt x="24" y="126"/>
                </a:cubicBezTo>
                <a:cubicBezTo>
                  <a:pt x="27" y="124"/>
                  <a:pt x="30" y="123"/>
                  <a:pt x="33" y="122"/>
                </a:cubicBezTo>
                <a:cubicBezTo>
                  <a:pt x="40" y="119"/>
                  <a:pt x="45" y="116"/>
                  <a:pt x="52" y="115"/>
                </a:cubicBezTo>
                <a:cubicBezTo>
                  <a:pt x="53" y="115"/>
                  <a:pt x="54" y="116"/>
                  <a:pt x="54" y="118"/>
                </a:cubicBezTo>
                <a:cubicBezTo>
                  <a:pt x="52" y="121"/>
                  <a:pt x="46" y="122"/>
                  <a:pt x="43" y="125"/>
                </a:cubicBezTo>
                <a:cubicBezTo>
                  <a:pt x="39" y="129"/>
                  <a:pt x="39" y="133"/>
                  <a:pt x="36" y="137"/>
                </a:cubicBezTo>
                <a:cubicBezTo>
                  <a:pt x="34" y="134"/>
                  <a:pt x="33" y="128"/>
                  <a:pt x="29" y="130"/>
                </a:cubicBezTo>
                <a:cubicBezTo>
                  <a:pt x="26" y="130"/>
                  <a:pt x="19" y="146"/>
                  <a:pt x="17" y="149"/>
                </a:cubicBezTo>
                <a:cubicBezTo>
                  <a:pt x="13" y="155"/>
                  <a:pt x="11" y="164"/>
                  <a:pt x="6" y="168"/>
                </a:cubicBezTo>
                <a:cubicBezTo>
                  <a:pt x="6" y="173"/>
                  <a:pt x="2" y="175"/>
                  <a:pt x="1" y="179"/>
                </a:cubicBezTo>
                <a:cubicBezTo>
                  <a:pt x="0" y="183"/>
                  <a:pt x="2" y="184"/>
                  <a:pt x="2" y="187"/>
                </a:cubicBezTo>
                <a:cubicBezTo>
                  <a:pt x="3" y="192"/>
                  <a:pt x="3" y="197"/>
                  <a:pt x="5" y="202"/>
                </a:cubicBezTo>
                <a:cubicBezTo>
                  <a:pt x="9" y="211"/>
                  <a:pt x="14" y="209"/>
                  <a:pt x="22" y="212"/>
                </a:cubicBezTo>
                <a:cubicBezTo>
                  <a:pt x="29" y="215"/>
                  <a:pt x="32" y="221"/>
                  <a:pt x="38" y="212"/>
                </a:cubicBezTo>
                <a:cubicBezTo>
                  <a:pt x="36" y="206"/>
                  <a:pt x="40" y="201"/>
                  <a:pt x="43" y="196"/>
                </a:cubicBezTo>
                <a:cubicBezTo>
                  <a:pt x="47" y="190"/>
                  <a:pt x="49" y="183"/>
                  <a:pt x="50" y="176"/>
                </a:cubicBezTo>
                <a:cubicBezTo>
                  <a:pt x="51" y="170"/>
                  <a:pt x="48" y="160"/>
                  <a:pt x="51" y="155"/>
                </a:cubicBezTo>
                <a:cubicBezTo>
                  <a:pt x="53" y="149"/>
                  <a:pt x="58" y="152"/>
                  <a:pt x="63" y="151"/>
                </a:cubicBezTo>
                <a:cubicBezTo>
                  <a:pt x="70" y="149"/>
                  <a:pt x="65" y="144"/>
                  <a:pt x="68" y="138"/>
                </a:cubicBezTo>
                <a:cubicBezTo>
                  <a:pt x="70" y="135"/>
                  <a:pt x="75" y="133"/>
                  <a:pt x="79" y="130"/>
                </a:cubicBezTo>
                <a:cubicBezTo>
                  <a:pt x="84" y="126"/>
                  <a:pt x="88" y="120"/>
                  <a:pt x="93" y="115"/>
                </a:cubicBezTo>
                <a:cubicBezTo>
                  <a:pt x="98" y="109"/>
                  <a:pt x="100" y="102"/>
                  <a:pt x="105" y="96"/>
                </a:cubicBezTo>
                <a:cubicBezTo>
                  <a:pt x="107" y="93"/>
                  <a:pt x="111" y="91"/>
                  <a:pt x="113" y="88"/>
                </a:cubicBezTo>
                <a:cubicBezTo>
                  <a:pt x="116" y="84"/>
                  <a:pt x="116" y="82"/>
                  <a:pt x="120" y="80"/>
                </a:cubicBezTo>
                <a:cubicBezTo>
                  <a:pt x="119" y="75"/>
                  <a:pt x="116" y="78"/>
                  <a:pt x="112" y="78"/>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08" name="Freeform 9"/>
          <p:cNvSpPr>
            <a:spLocks noEditPoints="1"/>
          </p:cNvSpPr>
          <p:nvPr/>
        </p:nvSpPr>
        <p:spPr bwMode="auto">
          <a:xfrm>
            <a:off x="7135956" y="3317103"/>
            <a:ext cx="2103650" cy="2374689"/>
          </a:xfrm>
          <a:custGeom>
            <a:avLst/>
            <a:gdLst/>
            <a:ahLst/>
            <a:cxnLst>
              <a:cxn ang="0">
                <a:pos x="436" y="284"/>
              </a:cxn>
              <a:cxn ang="0">
                <a:pos x="438" y="318"/>
              </a:cxn>
              <a:cxn ang="0">
                <a:pos x="368" y="294"/>
              </a:cxn>
              <a:cxn ang="0">
                <a:pos x="358" y="287"/>
              </a:cxn>
              <a:cxn ang="0">
                <a:pos x="320" y="254"/>
              </a:cxn>
              <a:cxn ang="0">
                <a:pos x="320" y="236"/>
              </a:cxn>
              <a:cxn ang="0">
                <a:pos x="328" y="223"/>
              </a:cxn>
              <a:cxn ang="0">
                <a:pos x="356" y="215"/>
              </a:cxn>
              <a:cxn ang="0">
                <a:pos x="367" y="211"/>
              </a:cxn>
              <a:cxn ang="0">
                <a:pos x="373" y="157"/>
              </a:cxn>
              <a:cxn ang="0">
                <a:pos x="344" y="92"/>
              </a:cxn>
              <a:cxn ang="0">
                <a:pos x="294" y="55"/>
              </a:cxn>
              <a:cxn ang="0">
                <a:pos x="286" y="26"/>
              </a:cxn>
              <a:cxn ang="0">
                <a:pos x="270" y="42"/>
              </a:cxn>
              <a:cxn ang="0">
                <a:pos x="203" y="116"/>
              </a:cxn>
              <a:cxn ang="0">
                <a:pos x="182" y="45"/>
              </a:cxn>
              <a:cxn ang="0">
                <a:pos x="120" y="19"/>
              </a:cxn>
              <a:cxn ang="0">
                <a:pos x="60" y="19"/>
              </a:cxn>
              <a:cxn ang="0">
                <a:pos x="2" y="30"/>
              </a:cxn>
              <a:cxn ang="0">
                <a:pos x="18" y="82"/>
              </a:cxn>
              <a:cxn ang="0">
                <a:pos x="29" y="155"/>
              </a:cxn>
              <a:cxn ang="0">
                <a:pos x="88" y="296"/>
              </a:cxn>
              <a:cxn ang="0">
                <a:pos x="51" y="331"/>
              </a:cxn>
              <a:cxn ang="0">
                <a:pos x="92" y="413"/>
              </a:cxn>
              <a:cxn ang="0">
                <a:pos x="84" y="455"/>
              </a:cxn>
              <a:cxn ang="0">
                <a:pos x="238" y="676"/>
              </a:cxn>
              <a:cxn ang="0">
                <a:pos x="290" y="681"/>
              </a:cxn>
              <a:cxn ang="0">
                <a:pos x="376" y="651"/>
              </a:cxn>
              <a:cxn ang="0">
                <a:pos x="388" y="629"/>
              </a:cxn>
              <a:cxn ang="0">
                <a:pos x="394" y="547"/>
              </a:cxn>
              <a:cxn ang="0">
                <a:pos x="404" y="537"/>
              </a:cxn>
              <a:cxn ang="0">
                <a:pos x="408" y="502"/>
              </a:cxn>
              <a:cxn ang="0">
                <a:pos x="436" y="490"/>
              </a:cxn>
              <a:cxn ang="0">
                <a:pos x="460" y="473"/>
              </a:cxn>
              <a:cxn ang="0">
                <a:pos x="476" y="466"/>
              </a:cxn>
              <a:cxn ang="0">
                <a:pos x="456" y="425"/>
              </a:cxn>
              <a:cxn ang="0">
                <a:pos x="360" y="579"/>
              </a:cxn>
              <a:cxn ang="0">
                <a:pos x="321" y="611"/>
              </a:cxn>
              <a:cxn ang="0">
                <a:pos x="363" y="553"/>
              </a:cxn>
              <a:cxn ang="0">
                <a:pos x="389" y="464"/>
              </a:cxn>
              <a:cxn ang="0">
                <a:pos x="410" y="413"/>
              </a:cxn>
              <a:cxn ang="0">
                <a:pos x="490" y="359"/>
              </a:cxn>
              <a:cxn ang="0">
                <a:pos x="573" y="288"/>
              </a:cxn>
              <a:cxn ang="0">
                <a:pos x="604" y="224"/>
              </a:cxn>
              <a:cxn ang="0">
                <a:pos x="525" y="371"/>
              </a:cxn>
              <a:cxn ang="0">
                <a:pos x="475" y="385"/>
              </a:cxn>
              <a:cxn ang="0">
                <a:pos x="548" y="385"/>
              </a:cxn>
            </a:cxnLst>
            <a:rect l="0" t="0" r="r" b="b"/>
            <a:pathLst>
              <a:path w="604" h="681">
                <a:moveTo>
                  <a:pt x="512" y="263"/>
                </a:moveTo>
                <a:cubicBezTo>
                  <a:pt x="500" y="270"/>
                  <a:pt x="447" y="306"/>
                  <a:pt x="436" y="284"/>
                </a:cubicBezTo>
                <a:cubicBezTo>
                  <a:pt x="433" y="284"/>
                  <a:pt x="427" y="286"/>
                  <a:pt x="424" y="288"/>
                </a:cubicBezTo>
                <a:cubicBezTo>
                  <a:pt x="428" y="299"/>
                  <a:pt x="432" y="309"/>
                  <a:pt x="438" y="318"/>
                </a:cubicBezTo>
                <a:cubicBezTo>
                  <a:pt x="416" y="330"/>
                  <a:pt x="399" y="310"/>
                  <a:pt x="382" y="318"/>
                </a:cubicBezTo>
                <a:cubicBezTo>
                  <a:pt x="375" y="311"/>
                  <a:pt x="368" y="304"/>
                  <a:pt x="368" y="294"/>
                </a:cubicBezTo>
                <a:cubicBezTo>
                  <a:pt x="363" y="299"/>
                  <a:pt x="356" y="306"/>
                  <a:pt x="348" y="307"/>
                </a:cubicBezTo>
                <a:cubicBezTo>
                  <a:pt x="341" y="298"/>
                  <a:pt x="349" y="292"/>
                  <a:pt x="358" y="287"/>
                </a:cubicBezTo>
                <a:cubicBezTo>
                  <a:pt x="352" y="270"/>
                  <a:pt x="333" y="276"/>
                  <a:pt x="320" y="267"/>
                </a:cubicBezTo>
                <a:cubicBezTo>
                  <a:pt x="321" y="263"/>
                  <a:pt x="319" y="259"/>
                  <a:pt x="320" y="254"/>
                </a:cubicBezTo>
                <a:cubicBezTo>
                  <a:pt x="316" y="253"/>
                  <a:pt x="316" y="252"/>
                  <a:pt x="313" y="250"/>
                </a:cubicBezTo>
                <a:cubicBezTo>
                  <a:pt x="316" y="246"/>
                  <a:pt x="317" y="239"/>
                  <a:pt x="320" y="236"/>
                </a:cubicBezTo>
                <a:cubicBezTo>
                  <a:pt x="316" y="234"/>
                  <a:pt x="313" y="230"/>
                  <a:pt x="309" y="228"/>
                </a:cubicBezTo>
                <a:cubicBezTo>
                  <a:pt x="315" y="227"/>
                  <a:pt x="321" y="224"/>
                  <a:pt x="328" y="223"/>
                </a:cubicBezTo>
                <a:cubicBezTo>
                  <a:pt x="325" y="221"/>
                  <a:pt x="321" y="213"/>
                  <a:pt x="318" y="210"/>
                </a:cubicBezTo>
                <a:cubicBezTo>
                  <a:pt x="332" y="209"/>
                  <a:pt x="343" y="213"/>
                  <a:pt x="356" y="215"/>
                </a:cubicBezTo>
                <a:cubicBezTo>
                  <a:pt x="358" y="211"/>
                  <a:pt x="362" y="209"/>
                  <a:pt x="364" y="206"/>
                </a:cubicBezTo>
                <a:cubicBezTo>
                  <a:pt x="365" y="208"/>
                  <a:pt x="365" y="210"/>
                  <a:pt x="367" y="211"/>
                </a:cubicBezTo>
                <a:cubicBezTo>
                  <a:pt x="381" y="201"/>
                  <a:pt x="389" y="207"/>
                  <a:pt x="389" y="188"/>
                </a:cubicBezTo>
                <a:cubicBezTo>
                  <a:pt x="390" y="175"/>
                  <a:pt x="380" y="165"/>
                  <a:pt x="373" y="157"/>
                </a:cubicBezTo>
                <a:cubicBezTo>
                  <a:pt x="355" y="138"/>
                  <a:pt x="349" y="131"/>
                  <a:pt x="345" y="100"/>
                </a:cubicBezTo>
                <a:cubicBezTo>
                  <a:pt x="345" y="98"/>
                  <a:pt x="344" y="94"/>
                  <a:pt x="344" y="92"/>
                </a:cubicBezTo>
                <a:cubicBezTo>
                  <a:pt x="301" y="93"/>
                  <a:pt x="330" y="76"/>
                  <a:pt x="314" y="57"/>
                </a:cubicBezTo>
                <a:cubicBezTo>
                  <a:pt x="307" y="60"/>
                  <a:pt x="301" y="59"/>
                  <a:pt x="294" y="55"/>
                </a:cubicBezTo>
                <a:cubicBezTo>
                  <a:pt x="301" y="44"/>
                  <a:pt x="298" y="35"/>
                  <a:pt x="284" y="37"/>
                </a:cubicBezTo>
                <a:cubicBezTo>
                  <a:pt x="285" y="34"/>
                  <a:pt x="285" y="29"/>
                  <a:pt x="286" y="26"/>
                </a:cubicBezTo>
                <a:cubicBezTo>
                  <a:pt x="275" y="23"/>
                  <a:pt x="273" y="13"/>
                  <a:pt x="270" y="3"/>
                </a:cubicBezTo>
                <a:cubicBezTo>
                  <a:pt x="268" y="16"/>
                  <a:pt x="268" y="30"/>
                  <a:pt x="270" y="42"/>
                </a:cubicBezTo>
                <a:cubicBezTo>
                  <a:pt x="272" y="60"/>
                  <a:pt x="274" y="92"/>
                  <a:pt x="257" y="104"/>
                </a:cubicBezTo>
                <a:cubicBezTo>
                  <a:pt x="237" y="117"/>
                  <a:pt x="220" y="88"/>
                  <a:pt x="203" y="116"/>
                </a:cubicBezTo>
                <a:cubicBezTo>
                  <a:pt x="200" y="105"/>
                  <a:pt x="208" y="95"/>
                  <a:pt x="203" y="84"/>
                </a:cubicBezTo>
                <a:cubicBezTo>
                  <a:pt x="188" y="74"/>
                  <a:pt x="188" y="59"/>
                  <a:pt x="182" y="45"/>
                </a:cubicBezTo>
                <a:cubicBezTo>
                  <a:pt x="176" y="30"/>
                  <a:pt x="169" y="27"/>
                  <a:pt x="154" y="31"/>
                </a:cubicBezTo>
                <a:cubicBezTo>
                  <a:pt x="135" y="36"/>
                  <a:pt x="133" y="33"/>
                  <a:pt x="120" y="19"/>
                </a:cubicBezTo>
                <a:cubicBezTo>
                  <a:pt x="112" y="10"/>
                  <a:pt x="97" y="1"/>
                  <a:pt x="85" y="1"/>
                </a:cubicBezTo>
                <a:cubicBezTo>
                  <a:pt x="71" y="0"/>
                  <a:pt x="67" y="10"/>
                  <a:pt x="60" y="19"/>
                </a:cubicBezTo>
                <a:cubicBezTo>
                  <a:pt x="48" y="22"/>
                  <a:pt x="33" y="19"/>
                  <a:pt x="22" y="16"/>
                </a:cubicBezTo>
                <a:cubicBezTo>
                  <a:pt x="15" y="15"/>
                  <a:pt x="3" y="23"/>
                  <a:pt x="2" y="30"/>
                </a:cubicBezTo>
                <a:cubicBezTo>
                  <a:pt x="0" y="41"/>
                  <a:pt x="11" y="45"/>
                  <a:pt x="16" y="53"/>
                </a:cubicBezTo>
                <a:cubicBezTo>
                  <a:pt x="21" y="63"/>
                  <a:pt x="15" y="73"/>
                  <a:pt x="18" y="82"/>
                </a:cubicBezTo>
                <a:cubicBezTo>
                  <a:pt x="21" y="91"/>
                  <a:pt x="31" y="94"/>
                  <a:pt x="35" y="102"/>
                </a:cubicBezTo>
                <a:cubicBezTo>
                  <a:pt x="46" y="121"/>
                  <a:pt x="32" y="138"/>
                  <a:pt x="29" y="155"/>
                </a:cubicBezTo>
                <a:cubicBezTo>
                  <a:pt x="25" y="177"/>
                  <a:pt x="48" y="184"/>
                  <a:pt x="63" y="194"/>
                </a:cubicBezTo>
                <a:cubicBezTo>
                  <a:pt x="96" y="220"/>
                  <a:pt x="110" y="256"/>
                  <a:pt x="88" y="296"/>
                </a:cubicBezTo>
                <a:cubicBezTo>
                  <a:pt x="84" y="303"/>
                  <a:pt x="80" y="312"/>
                  <a:pt x="74" y="319"/>
                </a:cubicBezTo>
                <a:cubicBezTo>
                  <a:pt x="67" y="325"/>
                  <a:pt x="57" y="325"/>
                  <a:pt x="51" y="331"/>
                </a:cubicBezTo>
                <a:cubicBezTo>
                  <a:pt x="38" y="344"/>
                  <a:pt x="63" y="355"/>
                  <a:pt x="68" y="368"/>
                </a:cubicBezTo>
                <a:cubicBezTo>
                  <a:pt x="74" y="385"/>
                  <a:pt x="82" y="397"/>
                  <a:pt x="92" y="413"/>
                </a:cubicBezTo>
                <a:cubicBezTo>
                  <a:pt x="102" y="428"/>
                  <a:pt x="94" y="446"/>
                  <a:pt x="98" y="464"/>
                </a:cubicBezTo>
                <a:cubicBezTo>
                  <a:pt x="92" y="463"/>
                  <a:pt x="88" y="459"/>
                  <a:pt x="84" y="455"/>
                </a:cubicBezTo>
                <a:cubicBezTo>
                  <a:pt x="96" y="524"/>
                  <a:pt x="102" y="642"/>
                  <a:pt x="167" y="662"/>
                </a:cubicBezTo>
                <a:cubicBezTo>
                  <a:pt x="190" y="669"/>
                  <a:pt x="215" y="671"/>
                  <a:pt x="238" y="676"/>
                </a:cubicBezTo>
                <a:cubicBezTo>
                  <a:pt x="252" y="669"/>
                  <a:pt x="264" y="652"/>
                  <a:pt x="282" y="660"/>
                </a:cubicBezTo>
                <a:cubicBezTo>
                  <a:pt x="285" y="667"/>
                  <a:pt x="288" y="674"/>
                  <a:pt x="290" y="681"/>
                </a:cubicBezTo>
                <a:cubicBezTo>
                  <a:pt x="294" y="679"/>
                  <a:pt x="299" y="677"/>
                  <a:pt x="303" y="676"/>
                </a:cubicBezTo>
                <a:cubicBezTo>
                  <a:pt x="327" y="667"/>
                  <a:pt x="353" y="662"/>
                  <a:pt x="376" y="651"/>
                </a:cubicBezTo>
                <a:cubicBezTo>
                  <a:pt x="377" y="646"/>
                  <a:pt x="373" y="639"/>
                  <a:pt x="376" y="635"/>
                </a:cubicBezTo>
                <a:cubicBezTo>
                  <a:pt x="378" y="631"/>
                  <a:pt x="384" y="633"/>
                  <a:pt x="388" y="629"/>
                </a:cubicBezTo>
                <a:cubicBezTo>
                  <a:pt x="400" y="615"/>
                  <a:pt x="392" y="589"/>
                  <a:pt x="391" y="573"/>
                </a:cubicBezTo>
                <a:cubicBezTo>
                  <a:pt x="390" y="564"/>
                  <a:pt x="393" y="555"/>
                  <a:pt x="394" y="547"/>
                </a:cubicBezTo>
                <a:cubicBezTo>
                  <a:pt x="395" y="544"/>
                  <a:pt x="396" y="540"/>
                  <a:pt x="399" y="538"/>
                </a:cubicBezTo>
                <a:cubicBezTo>
                  <a:pt x="399" y="537"/>
                  <a:pt x="402" y="537"/>
                  <a:pt x="404" y="537"/>
                </a:cubicBezTo>
                <a:cubicBezTo>
                  <a:pt x="405" y="533"/>
                  <a:pt x="407" y="530"/>
                  <a:pt x="409" y="526"/>
                </a:cubicBezTo>
                <a:cubicBezTo>
                  <a:pt x="412" y="518"/>
                  <a:pt x="409" y="510"/>
                  <a:pt x="408" y="502"/>
                </a:cubicBezTo>
                <a:cubicBezTo>
                  <a:pt x="412" y="499"/>
                  <a:pt x="416" y="495"/>
                  <a:pt x="421" y="492"/>
                </a:cubicBezTo>
                <a:cubicBezTo>
                  <a:pt x="426" y="490"/>
                  <a:pt x="431" y="491"/>
                  <a:pt x="436" y="490"/>
                </a:cubicBezTo>
                <a:cubicBezTo>
                  <a:pt x="442" y="488"/>
                  <a:pt x="443" y="483"/>
                  <a:pt x="447" y="479"/>
                </a:cubicBezTo>
                <a:cubicBezTo>
                  <a:pt x="449" y="478"/>
                  <a:pt x="457" y="474"/>
                  <a:pt x="460" y="473"/>
                </a:cubicBezTo>
                <a:cubicBezTo>
                  <a:pt x="461" y="473"/>
                  <a:pt x="462" y="473"/>
                  <a:pt x="463" y="473"/>
                </a:cubicBezTo>
                <a:cubicBezTo>
                  <a:pt x="467" y="469"/>
                  <a:pt x="471" y="467"/>
                  <a:pt x="476" y="466"/>
                </a:cubicBezTo>
                <a:cubicBezTo>
                  <a:pt x="491" y="461"/>
                  <a:pt x="499" y="456"/>
                  <a:pt x="504" y="441"/>
                </a:cubicBezTo>
                <a:cubicBezTo>
                  <a:pt x="513" y="406"/>
                  <a:pt x="473" y="413"/>
                  <a:pt x="456" y="425"/>
                </a:cubicBezTo>
                <a:cubicBezTo>
                  <a:pt x="432" y="442"/>
                  <a:pt x="401" y="471"/>
                  <a:pt x="392" y="499"/>
                </a:cubicBezTo>
                <a:cubicBezTo>
                  <a:pt x="384" y="525"/>
                  <a:pt x="379" y="559"/>
                  <a:pt x="360" y="579"/>
                </a:cubicBezTo>
                <a:cubicBezTo>
                  <a:pt x="346" y="595"/>
                  <a:pt x="327" y="607"/>
                  <a:pt x="315" y="625"/>
                </a:cubicBezTo>
                <a:cubicBezTo>
                  <a:pt x="317" y="620"/>
                  <a:pt x="318" y="615"/>
                  <a:pt x="321" y="611"/>
                </a:cubicBezTo>
                <a:cubicBezTo>
                  <a:pt x="326" y="603"/>
                  <a:pt x="332" y="596"/>
                  <a:pt x="338" y="588"/>
                </a:cubicBezTo>
                <a:cubicBezTo>
                  <a:pt x="348" y="577"/>
                  <a:pt x="358" y="567"/>
                  <a:pt x="363" y="553"/>
                </a:cubicBezTo>
                <a:cubicBezTo>
                  <a:pt x="369" y="538"/>
                  <a:pt x="372" y="522"/>
                  <a:pt x="374" y="506"/>
                </a:cubicBezTo>
                <a:cubicBezTo>
                  <a:pt x="376" y="491"/>
                  <a:pt x="382" y="478"/>
                  <a:pt x="389" y="464"/>
                </a:cubicBezTo>
                <a:cubicBezTo>
                  <a:pt x="394" y="454"/>
                  <a:pt x="404" y="450"/>
                  <a:pt x="409" y="441"/>
                </a:cubicBezTo>
                <a:cubicBezTo>
                  <a:pt x="413" y="433"/>
                  <a:pt x="407" y="422"/>
                  <a:pt x="410" y="413"/>
                </a:cubicBezTo>
                <a:cubicBezTo>
                  <a:pt x="414" y="397"/>
                  <a:pt x="431" y="388"/>
                  <a:pt x="443" y="378"/>
                </a:cubicBezTo>
                <a:cubicBezTo>
                  <a:pt x="458" y="366"/>
                  <a:pt x="472" y="365"/>
                  <a:pt x="490" y="359"/>
                </a:cubicBezTo>
                <a:cubicBezTo>
                  <a:pt x="513" y="351"/>
                  <a:pt x="543" y="341"/>
                  <a:pt x="560" y="324"/>
                </a:cubicBezTo>
                <a:cubicBezTo>
                  <a:pt x="570" y="314"/>
                  <a:pt x="570" y="301"/>
                  <a:pt x="573" y="288"/>
                </a:cubicBezTo>
                <a:cubicBezTo>
                  <a:pt x="576" y="270"/>
                  <a:pt x="583" y="251"/>
                  <a:pt x="594" y="236"/>
                </a:cubicBezTo>
                <a:cubicBezTo>
                  <a:pt x="598" y="232"/>
                  <a:pt x="601" y="228"/>
                  <a:pt x="604" y="224"/>
                </a:cubicBezTo>
                <a:cubicBezTo>
                  <a:pt x="590" y="201"/>
                  <a:pt x="525" y="255"/>
                  <a:pt x="512" y="263"/>
                </a:cubicBezTo>
                <a:close/>
                <a:moveTo>
                  <a:pt x="525" y="371"/>
                </a:moveTo>
                <a:cubicBezTo>
                  <a:pt x="507" y="370"/>
                  <a:pt x="489" y="372"/>
                  <a:pt x="474" y="383"/>
                </a:cubicBezTo>
                <a:cubicBezTo>
                  <a:pt x="475" y="384"/>
                  <a:pt x="475" y="385"/>
                  <a:pt x="475" y="385"/>
                </a:cubicBezTo>
                <a:cubicBezTo>
                  <a:pt x="492" y="388"/>
                  <a:pt x="509" y="391"/>
                  <a:pt x="526" y="389"/>
                </a:cubicBezTo>
                <a:cubicBezTo>
                  <a:pt x="532" y="389"/>
                  <a:pt x="543" y="388"/>
                  <a:pt x="548" y="385"/>
                </a:cubicBezTo>
                <a:cubicBezTo>
                  <a:pt x="564" y="374"/>
                  <a:pt x="530" y="371"/>
                  <a:pt x="525" y="371"/>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09" name="Freeform 10"/>
          <p:cNvSpPr>
            <a:spLocks/>
          </p:cNvSpPr>
          <p:nvPr/>
        </p:nvSpPr>
        <p:spPr bwMode="auto">
          <a:xfrm>
            <a:off x="6044345" y="4304281"/>
            <a:ext cx="2101164" cy="2063865"/>
          </a:xfrm>
          <a:custGeom>
            <a:avLst/>
            <a:gdLst/>
            <a:ahLst/>
            <a:cxnLst>
              <a:cxn ang="0">
                <a:pos x="603" y="398"/>
              </a:cxn>
              <a:cxn ang="0">
                <a:pos x="559" y="455"/>
              </a:cxn>
              <a:cxn ang="0">
                <a:pos x="528" y="469"/>
              </a:cxn>
              <a:cxn ang="0">
                <a:pos x="471" y="511"/>
              </a:cxn>
              <a:cxn ang="0">
                <a:pos x="465" y="535"/>
              </a:cxn>
              <a:cxn ang="0">
                <a:pos x="399" y="583"/>
              </a:cxn>
              <a:cxn ang="0">
                <a:pos x="402" y="535"/>
              </a:cxn>
              <a:cxn ang="0">
                <a:pos x="410" y="512"/>
              </a:cxn>
              <a:cxn ang="0">
                <a:pos x="414" y="471"/>
              </a:cxn>
              <a:cxn ang="0">
                <a:pos x="441" y="453"/>
              </a:cxn>
              <a:cxn ang="0">
                <a:pos x="363" y="411"/>
              </a:cxn>
              <a:cxn ang="0">
                <a:pos x="324" y="419"/>
              </a:cxn>
              <a:cxn ang="0">
                <a:pos x="293" y="397"/>
              </a:cxn>
              <a:cxn ang="0">
                <a:pos x="288" y="368"/>
              </a:cxn>
              <a:cxn ang="0">
                <a:pos x="270" y="355"/>
              </a:cxn>
              <a:cxn ang="0">
                <a:pos x="213" y="327"/>
              </a:cxn>
              <a:cxn ang="0">
                <a:pos x="168" y="357"/>
              </a:cxn>
              <a:cxn ang="0">
                <a:pos x="115" y="358"/>
              </a:cxn>
              <a:cxn ang="0">
                <a:pos x="86" y="356"/>
              </a:cxn>
              <a:cxn ang="0">
                <a:pos x="30" y="345"/>
              </a:cxn>
              <a:cxn ang="0">
                <a:pos x="2" y="313"/>
              </a:cxn>
              <a:cxn ang="0">
                <a:pos x="2" y="216"/>
              </a:cxn>
              <a:cxn ang="0">
                <a:pos x="34" y="135"/>
              </a:cxn>
              <a:cxn ang="0">
                <a:pos x="158" y="17"/>
              </a:cxn>
              <a:cxn ang="0">
                <a:pos x="188" y="34"/>
              </a:cxn>
              <a:cxn ang="0">
                <a:pos x="214" y="42"/>
              </a:cxn>
              <a:cxn ang="0">
                <a:pos x="240" y="53"/>
              </a:cxn>
              <a:cxn ang="0">
                <a:pos x="300" y="61"/>
              </a:cxn>
              <a:cxn ang="0">
                <a:pos x="328" y="148"/>
              </a:cxn>
              <a:cxn ang="0">
                <a:pos x="363" y="177"/>
              </a:cxn>
              <a:cxn ang="0">
                <a:pos x="397" y="171"/>
              </a:cxn>
              <a:cxn ang="0">
                <a:pos x="480" y="379"/>
              </a:cxn>
              <a:cxn ang="0">
                <a:pos x="595" y="377"/>
              </a:cxn>
            </a:cxnLst>
            <a:rect l="0" t="0" r="r" b="b"/>
            <a:pathLst>
              <a:path w="603" h="592">
                <a:moveTo>
                  <a:pt x="595" y="377"/>
                </a:moveTo>
                <a:cubicBezTo>
                  <a:pt x="598" y="384"/>
                  <a:pt x="601" y="391"/>
                  <a:pt x="603" y="398"/>
                </a:cubicBezTo>
                <a:cubicBezTo>
                  <a:pt x="591" y="403"/>
                  <a:pt x="582" y="410"/>
                  <a:pt x="574" y="424"/>
                </a:cubicBezTo>
                <a:cubicBezTo>
                  <a:pt x="568" y="434"/>
                  <a:pt x="563" y="444"/>
                  <a:pt x="559" y="455"/>
                </a:cubicBezTo>
                <a:cubicBezTo>
                  <a:pt x="554" y="449"/>
                  <a:pt x="545" y="447"/>
                  <a:pt x="541" y="455"/>
                </a:cubicBezTo>
                <a:cubicBezTo>
                  <a:pt x="536" y="465"/>
                  <a:pt x="541" y="467"/>
                  <a:pt x="528" y="469"/>
                </a:cubicBezTo>
                <a:cubicBezTo>
                  <a:pt x="511" y="471"/>
                  <a:pt x="495" y="476"/>
                  <a:pt x="483" y="489"/>
                </a:cubicBezTo>
                <a:cubicBezTo>
                  <a:pt x="477" y="495"/>
                  <a:pt x="473" y="502"/>
                  <a:pt x="471" y="511"/>
                </a:cubicBezTo>
                <a:cubicBezTo>
                  <a:pt x="477" y="513"/>
                  <a:pt x="503" y="506"/>
                  <a:pt x="499" y="519"/>
                </a:cubicBezTo>
                <a:cubicBezTo>
                  <a:pt x="497" y="530"/>
                  <a:pt x="473" y="532"/>
                  <a:pt x="465" y="535"/>
                </a:cubicBezTo>
                <a:cubicBezTo>
                  <a:pt x="453" y="541"/>
                  <a:pt x="442" y="547"/>
                  <a:pt x="430" y="552"/>
                </a:cubicBezTo>
                <a:cubicBezTo>
                  <a:pt x="415" y="558"/>
                  <a:pt x="413" y="575"/>
                  <a:pt x="399" y="583"/>
                </a:cubicBezTo>
                <a:cubicBezTo>
                  <a:pt x="381" y="592"/>
                  <a:pt x="382" y="576"/>
                  <a:pt x="389" y="565"/>
                </a:cubicBezTo>
                <a:cubicBezTo>
                  <a:pt x="394" y="555"/>
                  <a:pt x="397" y="545"/>
                  <a:pt x="402" y="535"/>
                </a:cubicBezTo>
                <a:cubicBezTo>
                  <a:pt x="404" y="532"/>
                  <a:pt x="407" y="530"/>
                  <a:pt x="408" y="528"/>
                </a:cubicBezTo>
                <a:cubicBezTo>
                  <a:pt x="411" y="524"/>
                  <a:pt x="410" y="518"/>
                  <a:pt x="410" y="512"/>
                </a:cubicBezTo>
                <a:cubicBezTo>
                  <a:pt x="409" y="505"/>
                  <a:pt x="406" y="502"/>
                  <a:pt x="405" y="497"/>
                </a:cubicBezTo>
                <a:cubicBezTo>
                  <a:pt x="404" y="486"/>
                  <a:pt x="414" y="480"/>
                  <a:pt x="414" y="471"/>
                </a:cubicBezTo>
                <a:cubicBezTo>
                  <a:pt x="414" y="464"/>
                  <a:pt x="407" y="459"/>
                  <a:pt x="410" y="451"/>
                </a:cubicBezTo>
                <a:cubicBezTo>
                  <a:pt x="418" y="456"/>
                  <a:pt x="432" y="463"/>
                  <a:pt x="441" y="453"/>
                </a:cubicBezTo>
                <a:cubicBezTo>
                  <a:pt x="448" y="444"/>
                  <a:pt x="442" y="430"/>
                  <a:pt x="434" y="423"/>
                </a:cubicBezTo>
                <a:cubicBezTo>
                  <a:pt x="416" y="409"/>
                  <a:pt x="384" y="412"/>
                  <a:pt x="363" y="411"/>
                </a:cubicBezTo>
                <a:cubicBezTo>
                  <a:pt x="357" y="411"/>
                  <a:pt x="352" y="411"/>
                  <a:pt x="346" y="412"/>
                </a:cubicBezTo>
                <a:cubicBezTo>
                  <a:pt x="338" y="414"/>
                  <a:pt x="333" y="420"/>
                  <a:pt x="324" y="419"/>
                </a:cubicBezTo>
                <a:cubicBezTo>
                  <a:pt x="315" y="417"/>
                  <a:pt x="311" y="411"/>
                  <a:pt x="303" y="407"/>
                </a:cubicBezTo>
                <a:cubicBezTo>
                  <a:pt x="298" y="404"/>
                  <a:pt x="295" y="403"/>
                  <a:pt x="293" y="397"/>
                </a:cubicBezTo>
                <a:cubicBezTo>
                  <a:pt x="291" y="392"/>
                  <a:pt x="292" y="387"/>
                  <a:pt x="289" y="382"/>
                </a:cubicBezTo>
                <a:cubicBezTo>
                  <a:pt x="298" y="379"/>
                  <a:pt x="295" y="366"/>
                  <a:pt x="288" y="368"/>
                </a:cubicBezTo>
                <a:cubicBezTo>
                  <a:pt x="284" y="365"/>
                  <a:pt x="286" y="361"/>
                  <a:pt x="283" y="358"/>
                </a:cubicBezTo>
                <a:cubicBezTo>
                  <a:pt x="279" y="355"/>
                  <a:pt x="274" y="356"/>
                  <a:pt x="270" y="355"/>
                </a:cubicBezTo>
                <a:cubicBezTo>
                  <a:pt x="264" y="366"/>
                  <a:pt x="246" y="347"/>
                  <a:pt x="242" y="341"/>
                </a:cubicBezTo>
                <a:cubicBezTo>
                  <a:pt x="240" y="325"/>
                  <a:pt x="225" y="327"/>
                  <a:pt x="213" y="327"/>
                </a:cubicBezTo>
                <a:cubicBezTo>
                  <a:pt x="200" y="327"/>
                  <a:pt x="193" y="316"/>
                  <a:pt x="185" y="330"/>
                </a:cubicBezTo>
                <a:cubicBezTo>
                  <a:pt x="181" y="339"/>
                  <a:pt x="175" y="349"/>
                  <a:pt x="168" y="357"/>
                </a:cubicBezTo>
                <a:cubicBezTo>
                  <a:pt x="161" y="364"/>
                  <a:pt x="141" y="366"/>
                  <a:pt x="132" y="364"/>
                </a:cubicBezTo>
                <a:cubicBezTo>
                  <a:pt x="125" y="363"/>
                  <a:pt x="121" y="357"/>
                  <a:pt x="115" y="358"/>
                </a:cubicBezTo>
                <a:cubicBezTo>
                  <a:pt x="108" y="359"/>
                  <a:pt x="107" y="368"/>
                  <a:pt x="98" y="363"/>
                </a:cubicBezTo>
                <a:cubicBezTo>
                  <a:pt x="90" y="359"/>
                  <a:pt x="96" y="357"/>
                  <a:pt x="86" y="356"/>
                </a:cubicBezTo>
                <a:cubicBezTo>
                  <a:pt x="72" y="356"/>
                  <a:pt x="73" y="350"/>
                  <a:pt x="61" y="345"/>
                </a:cubicBezTo>
                <a:cubicBezTo>
                  <a:pt x="51" y="342"/>
                  <a:pt x="40" y="346"/>
                  <a:pt x="30" y="345"/>
                </a:cubicBezTo>
                <a:cubicBezTo>
                  <a:pt x="20" y="343"/>
                  <a:pt x="15" y="346"/>
                  <a:pt x="10" y="334"/>
                </a:cubicBezTo>
                <a:cubicBezTo>
                  <a:pt x="7" y="326"/>
                  <a:pt x="13" y="315"/>
                  <a:pt x="2" y="313"/>
                </a:cubicBezTo>
                <a:cubicBezTo>
                  <a:pt x="1" y="314"/>
                  <a:pt x="0" y="316"/>
                  <a:pt x="0" y="318"/>
                </a:cubicBezTo>
                <a:cubicBezTo>
                  <a:pt x="1" y="284"/>
                  <a:pt x="2" y="250"/>
                  <a:pt x="2" y="216"/>
                </a:cubicBezTo>
                <a:cubicBezTo>
                  <a:pt x="2" y="202"/>
                  <a:pt x="2" y="167"/>
                  <a:pt x="2" y="167"/>
                </a:cubicBezTo>
                <a:cubicBezTo>
                  <a:pt x="2" y="167"/>
                  <a:pt x="25" y="145"/>
                  <a:pt x="34" y="135"/>
                </a:cubicBezTo>
                <a:cubicBezTo>
                  <a:pt x="69" y="92"/>
                  <a:pt x="106" y="46"/>
                  <a:pt x="137" y="0"/>
                </a:cubicBezTo>
                <a:cubicBezTo>
                  <a:pt x="146" y="3"/>
                  <a:pt x="152" y="10"/>
                  <a:pt x="158" y="17"/>
                </a:cubicBezTo>
                <a:cubicBezTo>
                  <a:pt x="162" y="23"/>
                  <a:pt x="164" y="30"/>
                  <a:pt x="170" y="33"/>
                </a:cubicBezTo>
                <a:cubicBezTo>
                  <a:pt x="175" y="35"/>
                  <a:pt x="182" y="32"/>
                  <a:pt x="188" y="34"/>
                </a:cubicBezTo>
                <a:cubicBezTo>
                  <a:pt x="192" y="35"/>
                  <a:pt x="194" y="40"/>
                  <a:pt x="198" y="41"/>
                </a:cubicBezTo>
                <a:cubicBezTo>
                  <a:pt x="203" y="43"/>
                  <a:pt x="208" y="39"/>
                  <a:pt x="214" y="42"/>
                </a:cubicBezTo>
                <a:cubicBezTo>
                  <a:pt x="218" y="44"/>
                  <a:pt x="219" y="51"/>
                  <a:pt x="223" y="54"/>
                </a:cubicBezTo>
                <a:cubicBezTo>
                  <a:pt x="229" y="57"/>
                  <a:pt x="234" y="54"/>
                  <a:pt x="240" y="53"/>
                </a:cubicBezTo>
                <a:cubicBezTo>
                  <a:pt x="251" y="51"/>
                  <a:pt x="262" y="50"/>
                  <a:pt x="273" y="50"/>
                </a:cubicBezTo>
                <a:cubicBezTo>
                  <a:pt x="286" y="50"/>
                  <a:pt x="297" y="47"/>
                  <a:pt x="300" y="61"/>
                </a:cubicBezTo>
                <a:cubicBezTo>
                  <a:pt x="304" y="76"/>
                  <a:pt x="303" y="91"/>
                  <a:pt x="308" y="107"/>
                </a:cubicBezTo>
                <a:cubicBezTo>
                  <a:pt x="314" y="122"/>
                  <a:pt x="316" y="137"/>
                  <a:pt x="328" y="148"/>
                </a:cubicBezTo>
                <a:cubicBezTo>
                  <a:pt x="336" y="154"/>
                  <a:pt x="344" y="158"/>
                  <a:pt x="347" y="167"/>
                </a:cubicBezTo>
                <a:cubicBezTo>
                  <a:pt x="352" y="171"/>
                  <a:pt x="359" y="173"/>
                  <a:pt x="363" y="177"/>
                </a:cubicBezTo>
                <a:cubicBezTo>
                  <a:pt x="368" y="181"/>
                  <a:pt x="370" y="189"/>
                  <a:pt x="374" y="192"/>
                </a:cubicBezTo>
                <a:cubicBezTo>
                  <a:pt x="394" y="205"/>
                  <a:pt x="393" y="182"/>
                  <a:pt x="397" y="171"/>
                </a:cubicBezTo>
                <a:cubicBezTo>
                  <a:pt x="397" y="172"/>
                  <a:pt x="397" y="172"/>
                  <a:pt x="397" y="172"/>
                </a:cubicBezTo>
                <a:cubicBezTo>
                  <a:pt x="409" y="241"/>
                  <a:pt x="415" y="359"/>
                  <a:pt x="480" y="379"/>
                </a:cubicBezTo>
                <a:cubicBezTo>
                  <a:pt x="503" y="386"/>
                  <a:pt x="528" y="388"/>
                  <a:pt x="551" y="393"/>
                </a:cubicBezTo>
                <a:cubicBezTo>
                  <a:pt x="565" y="386"/>
                  <a:pt x="577" y="369"/>
                  <a:pt x="595" y="377"/>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10" name="Freeform 11"/>
          <p:cNvSpPr>
            <a:spLocks/>
          </p:cNvSpPr>
          <p:nvPr/>
        </p:nvSpPr>
        <p:spPr bwMode="auto">
          <a:xfrm>
            <a:off x="5452538" y="3836800"/>
            <a:ext cx="1069231" cy="1631200"/>
          </a:xfrm>
          <a:custGeom>
            <a:avLst/>
            <a:gdLst/>
            <a:ahLst/>
            <a:cxnLst>
              <a:cxn ang="0">
                <a:pos x="303" y="133"/>
              </a:cxn>
              <a:cxn ang="0">
                <a:pos x="307" y="134"/>
              </a:cxn>
              <a:cxn ang="0">
                <a:pos x="204" y="269"/>
              </a:cxn>
              <a:cxn ang="0">
                <a:pos x="172" y="301"/>
              </a:cxn>
              <a:cxn ang="0">
                <a:pos x="172" y="350"/>
              </a:cxn>
              <a:cxn ang="0">
                <a:pos x="170" y="452"/>
              </a:cxn>
              <a:cxn ang="0">
                <a:pos x="170" y="452"/>
              </a:cxn>
              <a:cxn ang="0">
                <a:pos x="169" y="464"/>
              </a:cxn>
              <a:cxn ang="0">
                <a:pos x="122" y="464"/>
              </a:cxn>
              <a:cxn ang="0">
                <a:pos x="0" y="456"/>
              </a:cxn>
              <a:cxn ang="0">
                <a:pos x="13" y="242"/>
              </a:cxn>
              <a:cxn ang="0">
                <a:pos x="29" y="0"/>
              </a:cxn>
              <a:cxn ang="0">
                <a:pos x="179" y="10"/>
              </a:cxn>
              <a:cxn ang="0">
                <a:pos x="177" y="21"/>
              </a:cxn>
              <a:cxn ang="0">
                <a:pos x="187" y="65"/>
              </a:cxn>
              <a:cxn ang="0">
                <a:pos x="221" y="77"/>
              </a:cxn>
              <a:cxn ang="0">
                <a:pos x="227" y="128"/>
              </a:cxn>
              <a:cxn ang="0">
                <a:pos x="250" y="126"/>
              </a:cxn>
              <a:cxn ang="0">
                <a:pos x="280" y="127"/>
              </a:cxn>
              <a:cxn ang="0">
                <a:pos x="289" y="134"/>
              </a:cxn>
              <a:cxn ang="0">
                <a:pos x="303" y="133"/>
              </a:cxn>
            </a:cxnLst>
            <a:rect l="0" t="0" r="r" b="b"/>
            <a:pathLst>
              <a:path w="307" h="468">
                <a:moveTo>
                  <a:pt x="303" y="133"/>
                </a:moveTo>
                <a:cubicBezTo>
                  <a:pt x="304" y="134"/>
                  <a:pt x="306" y="134"/>
                  <a:pt x="307" y="134"/>
                </a:cubicBezTo>
                <a:cubicBezTo>
                  <a:pt x="276" y="180"/>
                  <a:pt x="239" y="226"/>
                  <a:pt x="204" y="269"/>
                </a:cubicBezTo>
                <a:cubicBezTo>
                  <a:pt x="195" y="279"/>
                  <a:pt x="172" y="301"/>
                  <a:pt x="172" y="301"/>
                </a:cubicBezTo>
                <a:cubicBezTo>
                  <a:pt x="172" y="301"/>
                  <a:pt x="172" y="336"/>
                  <a:pt x="172" y="350"/>
                </a:cubicBezTo>
                <a:cubicBezTo>
                  <a:pt x="172" y="384"/>
                  <a:pt x="171" y="418"/>
                  <a:pt x="170" y="452"/>
                </a:cubicBezTo>
                <a:cubicBezTo>
                  <a:pt x="170" y="452"/>
                  <a:pt x="170" y="452"/>
                  <a:pt x="170" y="452"/>
                </a:cubicBezTo>
                <a:cubicBezTo>
                  <a:pt x="169" y="456"/>
                  <a:pt x="168" y="460"/>
                  <a:pt x="169" y="464"/>
                </a:cubicBezTo>
                <a:cubicBezTo>
                  <a:pt x="169" y="468"/>
                  <a:pt x="125" y="464"/>
                  <a:pt x="122" y="464"/>
                </a:cubicBezTo>
                <a:cubicBezTo>
                  <a:pt x="80" y="463"/>
                  <a:pt x="39" y="460"/>
                  <a:pt x="0" y="456"/>
                </a:cubicBezTo>
                <a:cubicBezTo>
                  <a:pt x="3" y="385"/>
                  <a:pt x="8" y="314"/>
                  <a:pt x="13" y="242"/>
                </a:cubicBezTo>
                <a:cubicBezTo>
                  <a:pt x="18" y="162"/>
                  <a:pt x="21" y="80"/>
                  <a:pt x="29" y="0"/>
                </a:cubicBezTo>
                <a:cubicBezTo>
                  <a:pt x="77" y="6"/>
                  <a:pt x="127" y="9"/>
                  <a:pt x="179" y="10"/>
                </a:cubicBezTo>
                <a:cubicBezTo>
                  <a:pt x="178" y="14"/>
                  <a:pt x="178" y="18"/>
                  <a:pt x="177" y="21"/>
                </a:cubicBezTo>
                <a:cubicBezTo>
                  <a:pt x="175" y="34"/>
                  <a:pt x="171" y="60"/>
                  <a:pt x="187" y="65"/>
                </a:cubicBezTo>
                <a:cubicBezTo>
                  <a:pt x="202" y="69"/>
                  <a:pt x="214" y="56"/>
                  <a:pt x="221" y="77"/>
                </a:cubicBezTo>
                <a:cubicBezTo>
                  <a:pt x="226" y="93"/>
                  <a:pt x="226" y="112"/>
                  <a:pt x="227" y="128"/>
                </a:cubicBezTo>
                <a:cubicBezTo>
                  <a:pt x="227" y="134"/>
                  <a:pt x="248" y="126"/>
                  <a:pt x="250" y="126"/>
                </a:cubicBezTo>
                <a:cubicBezTo>
                  <a:pt x="259" y="123"/>
                  <a:pt x="272" y="123"/>
                  <a:pt x="280" y="127"/>
                </a:cubicBezTo>
                <a:cubicBezTo>
                  <a:pt x="284" y="129"/>
                  <a:pt x="284" y="133"/>
                  <a:pt x="289" y="134"/>
                </a:cubicBezTo>
                <a:cubicBezTo>
                  <a:pt x="293" y="136"/>
                  <a:pt x="298" y="133"/>
                  <a:pt x="303" y="133"/>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11" name="Freeform 12"/>
          <p:cNvSpPr>
            <a:spLocks/>
          </p:cNvSpPr>
          <p:nvPr/>
        </p:nvSpPr>
        <p:spPr bwMode="auto">
          <a:xfrm>
            <a:off x="4644399" y="3747286"/>
            <a:ext cx="910090" cy="1678445"/>
          </a:xfrm>
          <a:custGeom>
            <a:avLst/>
            <a:gdLst/>
            <a:ahLst/>
            <a:cxnLst>
              <a:cxn ang="0">
                <a:pos x="261" y="26"/>
              </a:cxn>
              <a:cxn ang="0">
                <a:pos x="245" y="268"/>
              </a:cxn>
              <a:cxn ang="0">
                <a:pos x="232" y="482"/>
              </a:cxn>
              <a:cxn ang="0">
                <a:pos x="0" y="443"/>
              </a:cxn>
              <a:cxn ang="0">
                <a:pos x="107" y="0"/>
              </a:cxn>
              <a:cxn ang="0">
                <a:pos x="261" y="26"/>
              </a:cxn>
            </a:cxnLst>
            <a:rect l="0" t="0" r="r" b="b"/>
            <a:pathLst>
              <a:path w="261" h="482">
                <a:moveTo>
                  <a:pt x="261" y="26"/>
                </a:moveTo>
                <a:cubicBezTo>
                  <a:pt x="253" y="106"/>
                  <a:pt x="250" y="188"/>
                  <a:pt x="245" y="268"/>
                </a:cubicBezTo>
                <a:cubicBezTo>
                  <a:pt x="240" y="340"/>
                  <a:pt x="235" y="411"/>
                  <a:pt x="232" y="482"/>
                </a:cubicBezTo>
                <a:cubicBezTo>
                  <a:pt x="148" y="474"/>
                  <a:pt x="70" y="460"/>
                  <a:pt x="0" y="443"/>
                </a:cubicBezTo>
                <a:cubicBezTo>
                  <a:pt x="107" y="0"/>
                  <a:pt x="107" y="0"/>
                  <a:pt x="107" y="0"/>
                </a:cubicBezTo>
                <a:cubicBezTo>
                  <a:pt x="155" y="11"/>
                  <a:pt x="207" y="20"/>
                  <a:pt x="261" y="26"/>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14" name="Freeform 15"/>
          <p:cNvSpPr>
            <a:spLocks/>
          </p:cNvSpPr>
          <p:nvPr/>
        </p:nvSpPr>
        <p:spPr bwMode="auto">
          <a:xfrm>
            <a:off x="3948155" y="3538411"/>
            <a:ext cx="1069231" cy="1753043"/>
          </a:xfrm>
          <a:custGeom>
            <a:avLst/>
            <a:gdLst/>
            <a:ahLst/>
            <a:cxnLst>
              <a:cxn ang="0">
                <a:pos x="307" y="60"/>
              </a:cxn>
              <a:cxn ang="0">
                <a:pos x="200" y="503"/>
              </a:cxn>
              <a:cxn ang="0">
                <a:pos x="86" y="473"/>
              </a:cxn>
              <a:cxn ang="0">
                <a:pos x="97" y="413"/>
              </a:cxn>
              <a:cxn ang="0">
                <a:pos x="81" y="408"/>
              </a:cxn>
              <a:cxn ang="0">
                <a:pos x="45" y="324"/>
              </a:cxn>
              <a:cxn ang="0">
                <a:pos x="37" y="304"/>
              </a:cxn>
              <a:cxn ang="0">
                <a:pos x="18" y="217"/>
              </a:cxn>
              <a:cxn ang="0">
                <a:pos x="113" y="0"/>
              </a:cxn>
              <a:cxn ang="0">
                <a:pos x="307" y="60"/>
              </a:cxn>
            </a:cxnLst>
            <a:rect l="0" t="0" r="r" b="b"/>
            <a:pathLst>
              <a:path w="307" h="503">
                <a:moveTo>
                  <a:pt x="307" y="60"/>
                </a:moveTo>
                <a:cubicBezTo>
                  <a:pt x="200" y="503"/>
                  <a:pt x="200" y="503"/>
                  <a:pt x="200" y="503"/>
                </a:cubicBezTo>
                <a:cubicBezTo>
                  <a:pt x="159" y="494"/>
                  <a:pt x="121" y="483"/>
                  <a:pt x="86" y="473"/>
                </a:cubicBezTo>
                <a:cubicBezTo>
                  <a:pt x="81" y="452"/>
                  <a:pt x="83" y="430"/>
                  <a:pt x="97" y="413"/>
                </a:cubicBezTo>
                <a:cubicBezTo>
                  <a:pt x="91" y="412"/>
                  <a:pt x="88" y="408"/>
                  <a:pt x="81" y="408"/>
                </a:cubicBezTo>
                <a:cubicBezTo>
                  <a:pt x="82" y="381"/>
                  <a:pt x="69" y="337"/>
                  <a:pt x="45" y="324"/>
                </a:cubicBezTo>
                <a:cubicBezTo>
                  <a:pt x="50" y="314"/>
                  <a:pt x="50" y="301"/>
                  <a:pt x="37" y="304"/>
                </a:cubicBezTo>
                <a:cubicBezTo>
                  <a:pt x="49" y="271"/>
                  <a:pt x="0" y="248"/>
                  <a:pt x="18" y="217"/>
                </a:cubicBezTo>
                <a:cubicBezTo>
                  <a:pt x="40" y="178"/>
                  <a:pt x="85" y="65"/>
                  <a:pt x="113" y="0"/>
                </a:cubicBezTo>
                <a:cubicBezTo>
                  <a:pt x="171" y="23"/>
                  <a:pt x="236" y="44"/>
                  <a:pt x="307" y="6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16" name="Freeform 17"/>
          <p:cNvSpPr>
            <a:spLocks noEditPoints="1"/>
          </p:cNvSpPr>
          <p:nvPr/>
        </p:nvSpPr>
        <p:spPr bwMode="auto">
          <a:xfrm>
            <a:off x="3125095" y="2817300"/>
            <a:ext cx="1215940" cy="2369716"/>
          </a:xfrm>
          <a:custGeom>
            <a:avLst/>
            <a:gdLst/>
            <a:ahLst/>
            <a:cxnLst>
              <a:cxn ang="0">
                <a:pos x="281" y="531"/>
              </a:cxn>
              <a:cxn ang="0">
                <a:pos x="254" y="424"/>
              </a:cxn>
              <a:cxn ang="0">
                <a:pos x="277" y="176"/>
              </a:cxn>
              <a:cxn ang="0">
                <a:pos x="21" y="41"/>
              </a:cxn>
              <a:cxn ang="0">
                <a:pos x="23" y="66"/>
              </a:cxn>
              <a:cxn ang="0">
                <a:pos x="42" y="68"/>
              </a:cxn>
              <a:cxn ang="0">
                <a:pos x="53" y="60"/>
              </a:cxn>
              <a:cxn ang="0">
                <a:pos x="73" y="77"/>
              </a:cxn>
              <a:cxn ang="0">
                <a:pos x="70" y="98"/>
              </a:cxn>
              <a:cxn ang="0">
                <a:pos x="75" y="131"/>
              </a:cxn>
              <a:cxn ang="0">
                <a:pos x="68" y="146"/>
              </a:cxn>
              <a:cxn ang="0">
                <a:pos x="68" y="183"/>
              </a:cxn>
              <a:cxn ang="0">
                <a:pos x="65" y="190"/>
              </a:cxn>
              <a:cxn ang="0">
                <a:pos x="66" y="215"/>
              </a:cxn>
              <a:cxn ang="0">
                <a:pos x="70" y="274"/>
              </a:cxn>
              <a:cxn ang="0">
                <a:pos x="41" y="349"/>
              </a:cxn>
              <a:cxn ang="0">
                <a:pos x="53" y="358"/>
              </a:cxn>
              <a:cxn ang="0">
                <a:pos x="48" y="383"/>
              </a:cxn>
              <a:cxn ang="0">
                <a:pos x="45" y="406"/>
              </a:cxn>
              <a:cxn ang="0">
                <a:pos x="50" y="427"/>
              </a:cxn>
              <a:cxn ang="0">
                <a:pos x="31" y="456"/>
              </a:cxn>
              <a:cxn ang="0">
                <a:pos x="56" y="490"/>
              </a:cxn>
              <a:cxn ang="0">
                <a:pos x="68" y="507"/>
              </a:cxn>
              <a:cxn ang="0">
                <a:pos x="77" y="538"/>
              </a:cxn>
              <a:cxn ang="0">
                <a:pos x="96" y="578"/>
              </a:cxn>
              <a:cxn ang="0">
                <a:pos x="322" y="680"/>
              </a:cxn>
              <a:cxn ang="0">
                <a:pos x="317" y="615"/>
              </a:cxn>
              <a:cxn ang="0">
                <a:pos x="59" y="513"/>
              </a:cxn>
              <a:cxn ang="0">
                <a:pos x="17" y="463"/>
              </a:cxn>
              <a:cxn ang="0">
                <a:pos x="20" y="507"/>
              </a:cxn>
              <a:cxn ang="0">
                <a:pos x="25" y="533"/>
              </a:cxn>
              <a:cxn ang="0">
                <a:pos x="50" y="586"/>
              </a:cxn>
              <a:cxn ang="0">
                <a:pos x="80" y="587"/>
              </a:cxn>
            </a:cxnLst>
            <a:rect l="0" t="0" r="r" b="b"/>
            <a:pathLst>
              <a:path w="349" h="680">
                <a:moveTo>
                  <a:pt x="317" y="615"/>
                </a:moveTo>
                <a:cubicBezTo>
                  <a:pt x="318" y="588"/>
                  <a:pt x="305" y="544"/>
                  <a:pt x="281" y="531"/>
                </a:cubicBezTo>
                <a:cubicBezTo>
                  <a:pt x="286" y="521"/>
                  <a:pt x="286" y="508"/>
                  <a:pt x="273" y="511"/>
                </a:cubicBezTo>
                <a:cubicBezTo>
                  <a:pt x="285" y="478"/>
                  <a:pt x="236" y="455"/>
                  <a:pt x="254" y="424"/>
                </a:cubicBezTo>
                <a:cubicBezTo>
                  <a:pt x="276" y="385"/>
                  <a:pt x="321" y="272"/>
                  <a:pt x="349" y="207"/>
                </a:cubicBezTo>
                <a:cubicBezTo>
                  <a:pt x="324" y="197"/>
                  <a:pt x="300" y="186"/>
                  <a:pt x="277" y="176"/>
                </a:cubicBezTo>
                <a:cubicBezTo>
                  <a:pt x="159" y="120"/>
                  <a:pt x="73" y="55"/>
                  <a:pt x="20" y="0"/>
                </a:cubicBezTo>
                <a:cubicBezTo>
                  <a:pt x="21" y="14"/>
                  <a:pt x="21" y="27"/>
                  <a:pt x="21" y="41"/>
                </a:cubicBezTo>
                <a:cubicBezTo>
                  <a:pt x="21" y="47"/>
                  <a:pt x="21" y="54"/>
                  <a:pt x="21" y="60"/>
                </a:cubicBezTo>
                <a:cubicBezTo>
                  <a:pt x="21" y="64"/>
                  <a:pt x="22" y="66"/>
                  <a:pt x="23" y="66"/>
                </a:cubicBezTo>
                <a:cubicBezTo>
                  <a:pt x="25" y="67"/>
                  <a:pt x="28" y="66"/>
                  <a:pt x="32" y="67"/>
                </a:cubicBezTo>
                <a:cubicBezTo>
                  <a:pt x="36" y="68"/>
                  <a:pt x="40" y="75"/>
                  <a:pt x="42" y="68"/>
                </a:cubicBezTo>
                <a:cubicBezTo>
                  <a:pt x="45" y="68"/>
                  <a:pt x="46" y="65"/>
                  <a:pt x="48" y="63"/>
                </a:cubicBezTo>
                <a:cubicBezTo>
                  <a:pt x="51" y="59"/>
                  <a:pt x="49" y="60"/>
                  <a:pt x="53" y="60"/>
                </a:cubicBezTo>
                <a:cubicBezTo>
                  <a:pt x="58" y="59"/>
                  <a:pt x="63" y="62"/>
                  <a:pt x="68" y="59"/>
                </a:cubicBezTo>
                <a:cubicBezTo>
                  <a:pt x="72" y="61"/>
                  <a:pt x="74" y="72"/>
                  <a:pt x="73" y="77"/>
                </a:cubicBezTo>
                <a:cubicBezTo>
                  <a:pt x="72" y="77"/>
                  <a:pt x="72" y="77"/>
                  <a:pt x="72" y="77"/>
                </a:cubicBezTo>
                <a:cubicBezTo>
                  <a:pt x="69" y="82"/>
                  <a:pt x="70" y="92"/>
                  <a:pt x="70" y="98"/>
                </a:cubicBezTo>
                <a:cubicBezTo>
                  <a:pt x="69" y="101"/>
                  <a:pt x="69" y="105"/>
                  <a:pt x="70" y="108"/>
                </a:cubicBezTo>
                <a:cubicBezTo>
                  <a:pt x="73" y="117"/>
                  <a:pt x="76" y="121"/>
                  <a:pt x="75" y="131"/>
                </a:cubicBezTo>
                <a:cubicBezTo>
                  <a:pt x="74" y="134"/>
                  <a:pt x="74" y="137"/>
                  <a:pt x="72" y="140"/>
                </a:cubicBezTo>
                <a:cubicBezTo>
                  <a:pt x="71" y="143"/>
                  <a:pt x="68" y="143"/>
                  <a:pt x="68" y="146"/>
                </a:cubicBezTo>
                <a:cubicBezTo>
                  <a:pt x="67" y="151"/>
                  <a:pt x="71" y="159"/>
                  <a:pt x="71" y="164"/>
                </a:cubicBezTo>
                <a:cubicBezTo>
                  <a:pt x="72" y="171"/>
                  <a:pt x="72" y="177"/>
                  <a:pt x="68" y="183"/>
                </a:cubicBezTo>
                <a:cubicBezTo>
                  <a:pt x="68" y="184"/>
                  <a:pt x="65" y="185"/>
                  <a:pt x="65" y="186"/>
                </a:cubicBezTo>
                <a:cubicBezTo>
                  <a:pt x="65" y="187"/>
                  <a:pt x="66" y="189"/>
                  <a:pt x="65" y="190"/>
                </a:cubicBezTo>
                <a:cubicBezTo>
                  <a:pt x="65" y="193"/>
                  <a:pt x="67" y="195"/>
                  <a:pt x="61" y="196"/>
                </a:cubicBezTo>
                <a:cubicBezTo>
                  <a:pt x="59" y="201"/>
                  <a:pt x="63" y="210"/>
                  <a:pt x="66" y="215"/>
                </a:cubicBezTo>
                <a:cubicBezTo>
                  <a:pt x="71" y="223"/>
                  <a:pt x="76" y="232"/>
                  <a:pt x="80" y="240"/>
                </a:cubicBezTo>
                <a:cubicBezTo>
                  <a:pt x="87" y="253"/>
                  <a:pt x="76" y="264"/>
                  <a:pt x="70" y="274"/>
                </a:cubicBezTo>
                <a:cubicBezTo>
                  <a:pt x="62" y="289"/>
                  <a:pt x="46" y="297"/>
                  <a:pt x="42" y="314"/>
                </a:cubicBezTo>
                <a:cubicBezTo>
                  <a:pt x="40" y="321"/>
                  <a:pt x="31" y="344"/>
                  <a:pt x="41" y="349"/>
                </a:cubicBezTo>
                <a:cubicBezTo>
                  <a:pt x="45" y="351"/>
                  <a:pt x="50" y="345"/>
                  <a:pt x="54" y="344"/>
                </a:cubicBezTo>
                <a:cubicBezTo>
                  <a:pt x="70" y="341"/>
                  <a:pt x="56" y="354"/>
                  <a:pt x="53" y="358"/>
                </a:cubicBezTo>
                <a:cubicBezTo>
                  <a:pt x="50" y="362"/>
                  <a:pt x="50" y="365"/>
                  <a:pt x="50" y="370"/>
                </a:cubicBezTo>
                <a:cubicBezTo>
                  <a:pt x="50" y="374"/>
                  <a:pt x="48" y="379"/>
                  <a:pt x="48" y="383"/>
                </a:cubicBezTo>
                <a:cubicBezTo>
                  <a:pt x="48" y="388"/>
                  <a:pt x="50" y="391"/>
                  <a:pt x="48" y="395"/>
                </a:cubicBezTo>
                <a:cubicBezTo>
                  <a:pt x="45" y="400"/>
                  <a:pt x="42" y="400"/>
                  <a:pt x="45" y="406"/>
                </a:cubicBezTo>
                <a:cubicBezTo>
                  <a:pt x="50" y="413"/>
                  <a:pt x="60" y="413"/>
                  <a:pt x="68" y="414"/>
                </a:cubicBezTo>
                <a:cubicBezTo>
                  <a:pt x="67" y="423"/>
                  <a:pt x="57" y="425"/>
                  <a:pt x="50" y="427"/>
                </a:cubicBezTo>
                <a:cubicBezTo>
                  <a:pt x="41" y="431"/>
                  <a:pt x="38" y="438"/>
                  <a:pt x="34" y="446"/>
                </a:cubicBezTo>
                <a:cubicBezTo>
                  <a:pt x="33" y="448"/>
                  <a:pt x="32" y="454"/>
                  <a:pt x="31" y="456"/>
                </a:cubicBezTo>
                <a:cubicBezTo>
                  <a:pt x="30" y="460"/>
                  <a:pt x="33" y="469"/>
                  <a:pt x="36" y="473"/>
                </a:cubicBezTo>
                <a:cubicBezTo>
                  <a:pt x="45" y="473"/>
                  <a:pt x="56" y="480"/>
                  <a:pt x="56" y="490"/>
                </a:cubicBezTo>
                <a:cubicBezTo>
                  <a:pt x="55" y="495"/>
                  <a:pt x="53" y="495"/>
                  <a:pt x="57" y="500"/>
                </a:cubicBezTo>
                <a:cubicBezTo>
                  <a:pt x="60" y="503"/>
                  <a:pt x="65" y="504"/>
                  <a:pt x="68" y="507"/>
                </a:cubicBezTo>
                <a:cubicBezTo>
                  <a:pt x="74" y="512"/>
                  <a:pt x="84" y="519"/>
                  <a:pt x="81" y="527"/>
                </a:cubicBezTo>
                <a:cubicBezTo>
                  <a:pt x="80" y="531"/>
                  <a:pt x="77" y="533"/>
                  <a:pt x="77" y="538"/>
                </a:cubicBezTo>
                <a:cubicBezTo>
                  <a:pt x="77" y="543"/>
                  <a:pt x="79" y="545"/>
                  <a:pt x="82" y="549"/>
                </a:cubicBezTo>
                <a:cubicBezTo>
                  <a:pt x="89" y="556"/>
                  <a:pt x="92" y="568"/>
                  <a:pt x="96" y="578"/>
                </a:cubicBezTo>
                <a:cubicBezTo>
                  <a:pt x="101" y="587"/>
                  <a:pt x="97" y="590"/>
                  <a:pt x="106" y="596"/>
                </a:cubicBezTo>
                <a:cubicBezTo>
                  <a:pt x="112" y="599"/>
                  <a:pt x="193" y="640"/>
                  <a:pt x="322" y="680"/>
                </a:cubicBezTo>
                <a:cubicBezTo>
                  <a:pt x="317" y="659"/>
                  <a:pt x="319" y="637"/>
                  <a:pt x="333" y="620"/>
                </a:cubicBezTo>
                <a:cubicBezTo>
                  <a:pt x="327" y="619"/>
                  <a:pt x="324" y="615"/>
                  <a:pt x="317" y="615"/>
                </a:cubicBezTo>
                <a:close/>
                <a:moveTo>
                  <a:pt x="65" y="548"/>
                </a:moveTo>
                <a:cubicBezTo>
                  <a:pt x="61" y="536"/>
                  <a:pt x="65" y="524"/>
                  <a:pt x="59" y="513"/>
                </a:cubicBezTo>
                <a:cubicBezTo>
                  <a:pt x="53" y="503"/>
                  <a:pt x="42" y="497"/>
                  <a:pt x="35" y="488"/>
                </a:cubicBezTo>
                <a:cubicBezTo>
                  <a:pt x="29" y="481"/>
                  <a:pt x="28" y="466"/>
                  <a:pt x="17" y="463"/>
                </a:cubicBezTo>
                <a:cubicBezTo>
                  <a:pt x="2" y="458"/>
                  <a:pt x="11" y="476"/>
                  <a:pt x="15" y="482"/>
                </a:cubicBezTo>
                <a:cubicBezTo>
                  <a:pt x="0" y="486"/>
                  <a:pt x="15" y="502"/>
                  <a:pt x="20" y="507"/>
                </a:cubicBezTo>
                <a:cubicBezTo>
                  <a:pt x="23" y="511"/>
                  <a:pt x="28" y="514"/>
                  <a:pt x="29" y="520"/>
                </a:cubicBezTo>
                <a:cubicBezTo>
                  <a:pt x="30" y="526"/>
                  <a:pt x="25" y="527"/>
                  <a:pt x="25" y="533"/>
                </a:cubicBezTo>
                <a:cubicBezTo>
                  <a:pt x="24" y="544"/>
                  <a:pt x="35" y="548"/>
                  <a:pt x="41" y="556"/>
                </a:cubicBezTo>
                <a:cubicBezTo>
                  <a:pt x="48" y="565"/>
                  <a:pt x="43" y="576"/>
                  <a:pt x="50" y="586"/>
                </a:cubicBezTo>
                <a:cubicBezTo>
                  <a:pt x="55" y="594"/>
                  <a:pt x="67" y="607"/>
                  <a:pt x="75" y="612"/>
                </a:cubicBezTo>
                <a:cubicBezTo>
                  <a:pt x="82" y="616"/>
                  <a:pt x="80" y="589"/>
                  <a:pt x="80" y="587"/>
                </a:cubicBezTo>
                <a:cubicBezTo>
                  <a:pt x="79" y="571"/>
                  <a:pt x="71" y="563"/>
                  <a:pt x="65" y="548"/>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06" name="Freeform 7"/>
          <p:cNvSpPr>
            <a:spLocks/>
          </p:cNvSpPr>
          <p:nvPr/>
        </p:nvSpPr>
        <p:spPr bwMode="auto">
          <a:xfrm>
            <a:off x="9000894" y="4965711"/>
            <a:ext cx="236226" cy="119356"/>
          </a:xfrm>
          <a:custGeom>
            <a:avLst/>
            <a:gdLst/>
            <a:ahLst/>
            <a:cxnLst>
              <a:cxn ang="0">
                <a:pos x="50" y="13"/>
              </a:cxn>
              <a:cxn ang="0">
                <a:pos x="67" y="3"/>
              </a:cxn>
              <a:cxn ang="0">
                <a:pos x="62" y="13"/>
              </a:cxn>
              <a:cxn ang="0">
                <a:pos x="63" y="23"/>
              </a:cxn>
              <a:cxn ang="0">
                <a:pos x="61" y="30"/>
              </a:cxn>
              <a:cxn ang="0">
                <a:pos x="49" y="31"/>
              </a:cxn>
              <a:cxn ang="0">
                <a:pos x="45" y="27"/>
              </a:cxn>
              <a:cxn ang="0">
                <a:pos x="41" y="32"/>
              </a:cxn>
              <a:cxn ang="0">
                <a:pos x="29" y="34"/>
              </a:cxn>
              <a:cxn ang="0">
                <a:pos x="19" y="31"/>
              </a:cxn>
              <a:cxn ang="0">
                <a:pos x="14" y="33"/>
              </a:cxn>
              <a:cxn ang="0">
                <a:pos x="10" y="30"/>
              </a:cxn>
              <a:cxn ang="0">
                <a:pos x="2" y="26"/>
              </a:cxn>
              <a:cxn ang="0">
                <a:pos x="3" y="15"/>
              </a:cxn>
              <a:cxn ang="0">
                <a:pos x="10" y="21"/>
              </a:cxn>
              <a:cxn ang="0">
                <a:pos x="19" y="25"/>
              </a:cxn>
              <a:cxn ang="0">
                <a:pos x="23" y="22"/>
              </a:cxn>
              <a:cxn ang="0">
                <a:pos x="29" y="22"/>
              </a:cxn>
              <a:cxn ang="0">
                <a:pos x="40" y="17"/>
              </a:cxn>
              <a:cxn ang="0">
                <a:pos x="50" y="13"/>
              </a:cxn>
            </a:cxnLst>
            <a:rect l="0" t="0" r="r" b="b"/>
            <a:pathLst>
              <a:path w="68" h="34">
                <a:moveTo>
                  <a:pt x="50" y="13"/>
                </a:moveTo>
                <a:cubicBezTo>
                  <a:pt x="55" y="10"/>
                  <a:pt x="61" y="0"/>
                  <a:pt x="67" y="3"/>
                </a:cubicBezTo>
                <a:cubicBezTo>
                  <a:pt x="66" y="6"/>
                  <a:pt x="63" y="9"/>
                  <a:pt x="62" y="13"/>
                </a:cubicBezTo>
                <a:cubicBezTo>
                  <a:pt x="61" y="18"/>
                  <a:pt x="61" y="19"/>
                  <a:pt x="63" y="23"/>
                </a:cubicBezTo>
                <a:cubicBezTo>
                  <a:pt x="64" y="26"/>
                  <a:pt x="68" y="28"/>
                  <a:pt x="61" y="30"/>
                </a:cubicBezTo>
                <a:cubicBezTo>
                  <a:pt x="59" y="32"/>
                  <a:pt x="52" y="31"/>
                  <a:pt x="49" y="31"/>
                </a:cubicBezTo>
                <a:cubicBezTo>
                  <a:pt x="49" y="28"/>
                  <a:pt x="48" y="26"/>
                  <a:pt x="45" y="27"/>
                </a:cubicBezTo>
                <a:cubicBezTo>
                  <a:pt x="42" y="28"/>
                  <a:pt x="43" y="30"/>
                  <a:pt x="41" y="32"/>
                </a:cubicBezTo>
                <a:cubicBezTo>
                  <a:pt x="39" y="33"/>
                  <a:pt x="31" y="33"/>
                  <a:pt x="29" y="34"/>
                </a:cubicBezTo>
                <a:cubicBezTo>
                  <a:pt x="23" y="34"/>
                  <a:pt x="23" y="32"/>
                  <a:pt x="19" y="31"/>
                </a:cubicBezTo>
                <a:cubicBezTo>
                  <a:pt x="18" y="31"/>
                  <a:pt x="16" y="33"/>
                  <a:pt x="14" y="33"/>
                </a:cubicBezTo>
                <a:cubicBezTo>
                  <a:pt x="12" y="33"/>
                  <a:pt x="11" y="31"/>
                  <a:pt x="10" y="30"/>
                </a:cubicBezTo>
                <a:cubicBezTo>
                  <a:pt x="8" y="29"/>
                  <a:pt x="3" y="28"/>
                  <a:pt x="2" y="26"/>
                </a:cubicBezTo>
                <a:cubicBezTo>
                  <a:pt x="0" y="23"/>
                  <a:pt x="3" y="18"/>
                  <a:pt x="3" y="15"/>
                </a:cubicBezTo>
                <a:cubicBezTo>
                  <a:pt x="4" y="7"/>
                  <a:pt x="9" y="19"/>
                  <a:pt x="10" y="21"/>
                </a:cubicBezTo>
                <a:cubicBezTo>
                  <a:pt x="13" y="23"/>
                  <a:pt x="16" y="22"/>
                  <a:pt x="19" y="25"/>
                </a:cubicBezTo>
                <a:cubicBezTo>
                  <a:pt x="21" y="24"/>
                  <a:pt x="22" y="22"/>
                  <a:pt x="23" y="22"/>
                </a:cubicBezTo>
                <a:cubicBezTo>
                  <a:pt x="25" y="22"/>
                  <a:pt x="28" y="22"/>
                  <a:pt x="29" y="22"/>
                </a:cubicBezTo>
                <a:cubicBezTo>
                  <a:pt x="33" y="21"/>
                  <a:pt x="37" y="18"/>
                  <a:pt x="40" y="17"/>
                </a:cubicBezTo>
                <a:cubicBezTo>
                  <a:pt x="43" y="15"/>
                  <a:pt x="48" y="14"/>
                  <a:pt x="50" y="13"/>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7" name="Freeform 8"/>
          <p:cNvSpPr>
            <a:spLocks/>
          </p:cNvSpPr>
          <p:nvPr/>
        </p:nvSpPr>
        <p:spPr bwMode="auto">
          <a:xfrm>
            <a:off x="8543362" y="4913490"/>
            <a:ext cx="581861" cy="507263"/>
          </a:xfrm>
          <a:custGeom>
            <a:avLst/>
            <a:gdLst/>
            <a:ahLst/>
            <a:cxnLst>
              <a:cxn ang="0">
                <a:pos x="147" y="58"/>
              </a:cxn>
              <a:cxn ang="0">
                <a:pos x="160" y="62"/>
              </a:cxn>
              <a:cxn ang="0">
                <a:pos x="160" y="63"/>
              </a:cxn>
              <a:cxn ang="0">
                <a:pos x="151" y="68"/>
              </a:cxn>
              <a:cxn ang="0">
                <a:pos x="148" y="76"/>
              </a:cxn>
              <a:cxn ang="0">
                <a:pos x="143" y="85"/>
              </a:cxn>
              <a:cxn ang="0">
                <a:pos x="137" y="96"/>
              </a:cxn>
              <a:cxn ang="0">
                <a:pos x="119" y="121"/>
              </a:cxn>
              <a:cxn ang="0">
                <a:pos x="112" y="127"/>
              </a:cxn>
              <a:cxn ang="0">
                <a:pos x="105" y="134"/>
              </a:cxn>
              <a:cxn ang="0">
                <a:pos x="75" y="140"/>
              </a:cxn>
              <a:cxn ang="0">
                <a:pos x="69" y="131"/>
              </a:cxn>
              <a:cxn ang="0">
                <a:pos x="57" y="126"/>
              </a:cxn>
              <a:cxn ang="0">
                <a:pos x="50" y="108"/>
              </a:cxn>
              <a:cxn ang="0">
                <a:pos x="18" y="68"/>
              </a:cxn>
              <a:cxn ang="0">
                <a:pos x="3" y="80"/>
              </a:cxn>
              <a:cxn ang="0">
                <a:pos x="0" y="79"/>
              </a:cxn>
              <a:cxn ang="0">
                <a:pos x="5" y="68"/>
              </a:cxn>
              <a:cxn ang="0">
                <a:pos x="4" y="44"/>
              </a:cxn>
              <a:cxn ang="0">
                <a:pos x="17" y="34"/>
              </a:cxn>
              <a:cxn ang="0">
                <a:pos x="32" y="32"/>
              </a:cxn>
              <a:cxn ang="0">
                <a:pos x="43" y="21"/>
              </a:cxn>
              <a:cxn ang="0">
                <a:pos x="56" y="15"/>
              </a:cxn>
              <a:cxn ang="0">
                <a:pos x="59" y="15"/>
              </a:cxn>
              <a:cxn ang="0">
                <a:pos x="56" y="20"/>
              </a:cxn>
              <a:cxn ang="0">
                <a:pos x="65" y="15"/>
              </a:cxn>
              <a:cxn ang="0">
                <a:pos x="65" y="15"/>
              </a:cxn>
              <a:cxn ang="0">
                <a:pos x="70" y="15"/>
              </a:cxn>
              <a:cxn ang="0">
                <a:pos x="73" y="15"/>
              </a:cxn>
              <a:cxn ang="0">
                <a:pos x="87" y="24"/>
              </a:cxn>
              <a:cxn ang="0">
                <a:pos x="105" y="18"/>
              </a:cxn>
              <a:cxn ang="0">
                <a:pos x="114" y="35"/>
              </a:cxn>
              <a:cxn ang="0">
                <a:pos x="133" y="57"/>
              </a:cxn>
              <a:cxn ang="0">
                <a:pos x="147" y="58"/>
              </a:cxn>
            </a:cxnLst>
            <a:rect l="0" t="0" r="r" b="b"/>
            <a:pathLst>
              <a:path w="167" h="145">
                <a:moveTo>
                  <a:pt x="147" y="58"/>
                </a:moveTo>
                <a:cubicBezTo>
                  <a:pt x="153" y="55"/>
                  <a:pt x="167" y="49"/>
                  <a:pt x="160" y="62"/>
                </a:cubicBezTo>
                <a:cubicBezTo>
                  <a:pt x="159" y="62"/>
                  <a:pt x="159" y="62"/>
                  <a:pt x="160" y="63"/>
                </a:cubicBezTo>
                <a:cubicBezTo>
                  <a:pt x="156" y="64"/>
                  <a:pt x="153" y="66"/>
                  <a:pt x="151" y="68"/>
                </a:cubicBezTo>
                <a:cubicBezTo>
                  <a:pt x="150" y="71"/>
                  <a:pt x="148" y="73"/>
                  <a:pt x="148" y="76"/>
                </a:cubicBezTo>
                <a:cubicBezTo>
                  <a:pt x="145" y="77"/>
                  <a:pt x="144" y="83"/>
                  <a:pt x="143" y="85"/>
                </a:cubicBezTo>
                <a:cubicBezTo>
                  <a:pt x="142" y="89"/>
                  <a:pt x="140" y="93"/>
                  <a:pt x="137" y="96"/>
                </a:cubicBezTo>
                <a:cubicBezTo>
                  <a:pt x="131" y="103"/>
                  <a:pt x="127" y="116"/>
                  <a:pt x="119" y="121"/>
                </a:cubicBezTo>
                <a:cubicBezTo>
                  <a:pt x="116" y="124"/>
                  <a:pt x="114" y="123"/>
                  <a:pt x="112" y="127"/>
                </a:cubicBezTo>
                <a:cubicBezTo>
                  <a:pt x="109" y="133"/>
                  <a:pt x="109" y="132"/>
                  <a:pt x="105" y="134"/>
                </a:cubicBezTo>
                <a:cubicBezTo>
                  <a:pt x="99" y="137"/>
                  <a:pt x="80" y="145"/>
                  <a:pt x="75" y="140"/>
                </a:cubicBezTo>
                <a:cubicBezTo>
                  <a:pt x="73" y="138"/>
                  <a:pt x="73" y="133"/>
                  <a:pt x="69" y="131"/>
                </a:cubicBezTo>
                <a:cubicBezTo>
                  <a:pt x="66" y="128"/>
                  <a:pt x="61" y="129"/>
                  <a:pt x="57" y="126"/>
                </a:cubicBezTo>
                <a:cubicBezTo>
                  <a:pt x="53" y="121"/>
                  <a:pt x="51" y="114"/>
                  <a:pt x="50" y="108"/>
                </a:cubicBezTo>
                <a:cubicBezTo>
                  <a:pt x="47" y="95"/>
                  <a:pt x="39" y="61"/>
                  <a:pt x="18" y="68"/>
                </a:cubicBezTo>
                <a:cubicBezTo>
                  <a:pt x="13" y="69"/>
                  <a:pt x="7" y="76"/>
                  <a:pt x="3" y="80"/>
                </a:cubicBezTo>
                <a:cubicBezTo>
                  <a:pt x="4" y="79"/>
                  <a:pt x="2" y="79"/>
                  <a:pt x="0" y="79"/>
                </a:cubicBezTo>
                <a:cubicBezTo>
                  <a:pt x="1" y="75"/>
                  <a:pt x="3" y="72"/>
                  <a:pt x="5" y="68"/>
                </a:cubicBezTo>
                <a:cubicBezTo>
                  <a:pt x="8" y="60"/>
                  <a:pt x="5" y="52"/>
                  <a:pt x="4" y="44"/>
                </a:cubicBezTo>
                <a:cubicBezTo>
                  <a:pt x="8" y="41"/>
                  <a:pt x="12" y="37"/>
                  <a:pt x="17" y="34"/>
                </a:cubicBezTo>
                <a:cubicBezTo>
                  <a:pt x="22" y="32"/>
                  <a:pt x="27" y="33"/>
                  <a:pt x="32" y="32"/>
                </a:cubicBezTo>
                <a:cubicBezTo>
                  <a:pt x="38" y="30"/>
                  <a:pt x="39" y="25"/>
                  <a:pt x="43" y="21"/>
                </a:cubicBezTo>
                <a:cubicBezTo>
                  <a:pt x="45" y="20"/>
                  <a:pt x="53" y="16"/>
                  <a:pt x="56" y="15"/>
                </a:cubicBezTo>
                <a:cubicBezTo>
                  <a:pt x="57" y="15"/>
                  <a:pt x="58" y="15"/>
                  <a:pt x="59" y="15"/>
                </a:cubicBezTo>
                <a:cubicBezTo>
                  <a:pt x="58" y="16"/>
                  <a:pt x="57" y="18"/>
                  <a:pt x="56" y="20"/>
                </a:cubicBezTo>
                <a:cubicBezTo>
                  <a:pt x="59" y="18"/>
                  <a:pt x="62" y="17"/>
                  <a:pt x="65" y="15"/>
                </a:cubicBezTo>
                <a:cubicBezTo>
                  <a:pt x="65" y="15"/>
                  <a:pt x="65" y="15"/>
                  <a:pt x="65" y="15"/>
                </a:cubicBezTo>
                <a:cubicBezTo>
                  <a:pt x="66" y="16"/>
                  <a:pt x="68" y="16"/>
                  <a:pt x="70" y="15"/>
                </a:cubicBezTo>
                <a:cubicBezTo>
                  <a:pt x="71" y="15"/>
                  <a:pt x="72" y="15"/>
                  <a:pt x="73" y="15"/>
                </a:cubicBezTo>
                <a:cubicBezTo>
                  <a:pt x="79" y="17"/>
                  <a:pt x="79" y="26"/>
                  <a:pt x="87" y="24"/>
                </a:cubicBezTo>
                <a:cubicBezTo>
                  <a:pt x="88" y="12"/>
                  <a:pt x="103" y="0"/>
                  <a:pt x="105" y="18"/>
                </a:cubicBezTo>
                <a:cubicBezTo>
                  <a:pt x="106" y="26"/>
                  <a:pt x="98" y="40"/>
                  <a:pt x="114" y="35"/>
                </a:cubicBezTo>
                <a:cubicBezTo>
                  <a:pt x="115" y="44"/>
                  <a:pt x="126" y="53"/>
                  <a:pt x="133" y="57"/>
                </a:cubicBezTo>
                <a:cubicBezTo>
                  <a:pt x="138" y="59"/>
                  <a:pt x="142" y="60"/>
                  <a:pt x="147" y="58"/>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grpSp>
        <p:nvGrpSpPr>
          <p:cNvPr id="451" name="Group 450"/>
          <p:cNvGrpSpPr/>
          <p:nvPr/>
        </p:nvGrpSpPr>
        <p:grpSpPr>
          <a:xfrm>
            <a:off x="370046" y="304456"/>
            <a:ext cx="5845156" cy="1077095"/>
            <a:chOff x="587022" y="976809"/>
            <a:chExt cx="5845156" cy="1077095"/>
          </a:xfrm>
        </p:grpSpPr>
        <p:sp>
          <p:nvSpPr>
            <p:cNvPr id="452" name="TextBox 451"/>
            <p:cNvSpPr txBox="1"/>
            <p:nvPr/>
          </p:nvSpPr>
          <p:spPr>
            <a:xfrm>
              <a:off x="587022" y="976809"/>
              <a:ext cx="5508978" cy="769441"/>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p:txBody>
        </p:sp>
        <p:sp>
          <p:nvSpPr>
            <p:cNvPr id="453" name="TextBox 452"/>
            <p:cNvSpPr txBox="1"/>
            <p:nvPr/>
          </p:nvSpPr>
          <p:spPr>
            <a:xfrm>
              <a:off x="612683" y="1684572"/>
              <a:ext cx="5819495" cy="369332"/>
            </a:xfrm>
            <a:prstGeom prst="rect">
              <a:avLst/>
            </a:prstGeom>
            <a:noFill/>
          </p:spPr>
          <p:txBody>
            <a:bodyPr wrap="square" rtlCol="0">
              <a:spAutoFit/>
            </a:bodyPr>
            <a:lstStyle/>
            <a:p>
              <a:r>
                <a:rPr lang="en-US" dirty="0">
                  <a:solidFill>
                    <a:schemeClr val="bg1">
                      <a:lumMod val="85000"/>
                    </a:schemeClr>
                  </a:solidFill>
                  <a:latin typeface="Candara" panose="020E0502030303020204" pitchFamily="34" charset="0"/>
                </a:rPr>
                <a:t>Your Subtitle</a:t>
              </a:r>
            </a:p>
          </p:txBody>
        </p:sp>
      </p:grpSp>
      <p:grpSp>
        <p:nvGrpSpPr>
          <p:cNvPr id="35" name="Group 34">
            <a:extLst>
              <a:ext uri="{FF2B5EF4-FFF2-40B4-BE49-F238E27FC236}">
                <a16:creationId xmlns:a16="http://schemas.microsoft.com/office/drawing/2014/main" id="{1AFFBC92-C68F-498A-B167-6E6731F4910B}"/>
              </a:ext>
            </a:extLst>
          </p:cNvPr>
          <p:cNvGrpSpPr/>
          <p:nvPr/>
        </p:nvGrpSpPr>
        <p:grpSpPr>
          <a:xfrm>
            <a:off x="622040" y="2146918"/>
            <a:ext cx="3594912" cy="1375905"/>
            <a:chOff x="2243731" y="2891162"/>
            <a:chExt cx="3594912" cy="1375905"/>
          </a:xfrm>
        </p:grpSpPr>
        <p:grpSp>
          <p:nvGrpSpPr>
            <p:cNvPr id="36" name="Group 35">
              <a:extLst>
                <a:ext uri="{FF2B5EF4-FFF2-40B4-BE49-F238E27FC236}">
                  <a16:creationId xmlns:a16="http://schemas.microsoft.com/office/drawing/2014/main" id="{D46C597C-7755-4024-A12E-A84B2464FE9C}"/>
                </a:ext>
              </a:extLst>
            </p:cNvPr>
            <p:cNvGrpSpPr/>
            <p:nvPr/>
          </p:nvGrpSpPr>
          <p:grpSpPr>
            <a:xfrm>
              <a:off x="2243731" y="3192308"/>
              <a:ext cx="2743200" cy="508758"/>
              <a:chOff x="1066801" y="2238247"/>
              <a:chExt cx="2743200" cy="508758"/>
            </a:xfrm>
          </p:grpSpPr>
          <p:sp>
            <p:nvSpPr>
              <p:cNvPr id="44" name="Freeform: Shape 43">
                <a:extLst>
                  <a:ext uri="{FF2B5EF4-FFF2-40B4-BE49-F238E27FC236}">
                    <a16:creationId xmlns:a16="http://schemas.microsoft.com/office/drawing/2014/main" id="{26B9643B-0B09-48D6-9F60-B7AF94CA2FC4}"/>
                  </a:ext>
                </a:extLst>
              </p:cNvPr>
              <p:cNvSpPr>
                <a:spLocks noChangeAspect="1"/>
              </p:cNvSpPr>
              <p:nvPr/>
            </p:nvSpPr>
            <p:spPr>
              <a:xfrm rot="10800000">
                <a:off x="1066801" y="2238247"/>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CE8E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Text Box 10">
                <a:extLst>
                  <a:ext uri="{FF2B5EF4-FFF2-40B4-BE49-F238E27FC236}">
                    <a16:creationId xmlns:a16="http://schemas.microsoft.com/office/drawing/2014/main" id="{9A89FF47-73F6-4F79-809D-1F4DF2B99114}"/>
                  </a:ext>
                </a:extLst>
              </p:cNvPr>
              <p:cNvSpPr txBox="1">
                <a:spLocks noChangeArrowheads="1"/>
              </p:cNvSpPr>
              <p:nvPr/>
            </p:nvSpPr>
            <p:spPr bwMode="auto">
              <a:xfrm>
                <a:off x="1356365" y="2323349"/>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37" name="Group 36">
              <a:extLst>
                <a:ext uri="{FF2B5EF4-FFF2-40B4-BE49-F238E27FC236}">
                  <a16:creationId xmlns:a16="http://schemas.microsoft.com/office/drawing/2014/main" id="{3BAE9A70-1609-43AB-A688-1D04B935B57A}"/>
                </a:ext>
              </a:extLst>
            </p:cNvPr>
            <p:cNvGrpSpPr/>
            <p:nvPr/>
          </p:nvGrpSpPr>
          <p:grpSpPr>
            <a:xfrm>
              <a:off x="4741363" y="2891162"/>
              <a:ext cx="1097280" cy="1375905"/>
              <a:chOff x="3564433" y="1937101"/>
              <a:chExt cx="1097280" cy="1375905"/>
            </a:xfrm>
            <a:effectLst>
              <a:outerShdw blurRad="76200" dir="18900000" sy="23000" kx="-1200000" algn="bl" rotWithShape="0">
                <a:prstClr val="black">
                  <a:alpha val="13000"/>
                </a:prstClr>
              </a:outerShdw>
            </a:effectLst>
          </p:grpSpPr>
          <p:sp>
            <p:nvSpPr>
              <p:cNvPr id="38" name="Freeform: Shape 37">
                <a:extLst>
                  <a:ext uri="{FF2B5EF4-FFF2-40B4-BE49-F238E27FC236}">
                    <a16:creationId xmlns:a16="http://schemas.microsoft.com/office/drawing/2014/main" id="{C9D54663-6FE0-438B-861F-5D89FE1234EF}"/>
                  </a:ext>
                </a:extLst>
              </p:cNvPr>
              <p:cNvSpPr>
                <a:spLocks noChangeAspect="1"/>
              </p:cNvSpPr>
              <p:nvPr/>
            </p:nvSpPr>
            <p:spPr>
              <a:xfrm>
                <a:off x="3564433" y="1937101"/>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CE8E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Oval 38">
                <a:extLst>
                  <a:ext uri="{FF2B5EF4-FFF2-40B4-BE49-F238E27FC236}">
                    <a16:creationId xmlns:a16="http://schemas.microsoft.com/office/drawing/2014/main" id="{2829EC42-5B26-402E-88BB-B39E270AAF74}"/>
                  </a:ext>
                </a:extLst>
              </p:cNvPr>
              <p:cNvSpPr>
                <a:spLocks noChangeAspect="1"/>
              </p:cNvSpPr>
              <p:nvPr/>
            </p:nvSpPr>
            <p:spPr>
              <a:xfrm>
                <a:off x="3696870" y="2076715"/>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40" name="Graphic 26" descr="Hike">
                <a:extLst>
                  <a:ext uri="{FF2B5EF4-FFF2-40B4-BE49-F238E27FC236}">
                    <a16:creationId xmlns:a16="http://schemas.microsoft.com/office/drawing/2014/main" id="{860906CA-F159-4FD2-B5CF-0C1C83477626}"/>
                  </a:ext>
                </a:extLst>
              </p:cNvPr>
              <p:cNvGrpSpPr>
                <a:grpSpLocks noChangeAspect="1"/>
              </p:cNvGrpSpPr>
              <p:nvPr/>
            </p:nvGrpSpPr>
            <p:grpSpPr>
              <a:xfrm>
                <a:off x="3835579" y="2208930"/>
                <a:ext cx="548640" cy="548640"/>
                <a:chOff x="5638800" y="2971800"/>
                <a:chExt cx="914400" cy="914400"/>
              </a:xfrm>
              <a:solidFill>
                <a:srgbClr val="4D4D4D"/>
              </a:solidFill>
            </p:grpSpPr>
            <p:sp>
              <p:nvSpPr>
                <p:cNvPr id="41" name="Freeform: Shape 40">
                  <a:extLst>
                    <a:ext uri="{FF2B5EF4-FFF2-40B4-BE49-F238E27FC236}">
                      <a16:creationId xmlns:a16="http://schemas.microsoft.com/office/drawing/2014/main" id="{F7953F68-99E3-48F5-8CB8-913D8BCFE1A6}"/>
                    </a:ext>
                  </a:extLst>
                </p:cNvPr>
                <p:cNvSpPr/>
                <p:nvPr/>
              </p:nvSpPr>
              <p:spPr>
                <a:xfrm>
                  <a:off x="6060281" y="3012281"/>
                  <a:ext cx="161925" cy="161925"/>
                </a:xfrm>
                <a:custGeom>
                  <a:avLst/>
                  <a:gdLst>
                    <a:gd name="connsiteX0" fmla="*/ 159544 w 161925"/>
                    <a:gd name="connsiteY0" fmla="*/ 83344 h 161925"/>
                    <a:gd name="connsiteX1" fmla="*/ 83344 w 161925"/>
                    <a:gd name="connsiteY1" fmla="*/ 159544 h 161925"/>
                    <a:gd name="connsiteX2" fmla="*/ 7144 w 161925"/>
                    <a:gd name="connsiteY2" fmla="*/ 83344 h 161925"/>
                    <a:gd name="connsiteX3" fmla="*/ 83344 w 161925"/>
                    <a:gd name="connsiteY3" fmla="*/ 7144 h 161925"/>
                    <a:gd name="connsiteX4" fmla="*/ 159544 w 161925"/>
                    <a:gd name="connsiteY4" fmla="*/ 83344 h 1619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1925" h="161925">
                      <a:moveTo>
                        <a:pt x="159544" y="83344"/>
                      </a:moveTo>
                      <a:cubicBezTo>
                        <a:pt x="159544" y="125428"/>
                        <a:pt x="125428" y="159544"/>
                        <a:pt x="83344" y="159544"/>
                      </a:cubicBezTo>
                      <a:cubicBezTo>
                        <a:pt x="41260" y="159544"/>
                        <a:pt x="7144" y="125428"/>
                        <a:pt x="7144" y="83344"/>
                      </a:cubicBezTo>
                      <a:cubicBezTo>
                        <a:pt x="7144" y="41260"/>
                        <a:pt x="41260" y="7144"/>
                        <a:pt x="83344" y="7144"/>
                      </a:cubicBezTo>
                      <a:cubicBezTo>
                        <a:pt x="125428" y="7144"/>
                        <a:pt x="159544" y="41260"/>
                        <a:pt x="159544" y="83344"/>
                      </a:cubicBezTo>
                      <a:close/>
                    </a:path>
                  </a:pathLst>
                </a:custGeom>
                <a:grpFill/>
                <a:ln w="9525" cap="flat">
                  <a:noFill/>
                  <a:prstDash val="solid"/>
                  <a:miter/>
                </a:ln>
              </p:spPr>
              <p:txBody>
                <a:bodyPr rtlCol="0" anchor="ctr"/>
                <a:lstStyle/>
                <a:p>
                  <a:endParaRPr lang="en-US"/>
                </a:p>
              </p:txBody>
            </p:sp>
            <p:sp>
              <p:nvSpPr>
                <p:cNvPr id="42" name="Freeform: Shape 41">
                  <a:extLst>
                    <a:ext uri="{FF2B5EF4-FFF2-40B4-BE49-F238E27FC236}">
                      <a16:creationId xmlns:a16="http://schemas.microsoft.com/office/drawing/2014/main" id="{D2B2E3BB-EEEE-4E48-871F-62FD32AFA30F}"/>
                    </a:ext>
                  </a:extLst>
                </p:cNvPr>
                <p:cNvSpPr/>
                <p:nvPr/>
              </p:nvSpPr>
              <p:spPr>
                <a:xfrm>
                  <a:off x="5821896" y="3183731"/>
                  <a:ext cx="542925" cy="657225"/>
                </a:xfrm>
                <a:custGeom>
                  <a:avLst/>
                  <a:gdLst>
                    <a:gd name="connsiteX0" fmla="*/ 309346 w 542925"/>
                    <a:gd name="connsiteY0" fmla="*/ 309086 h 657225"/>
                    <a:gd name="connsiteX1" fmla="*/ 335064 w 542925"/>
                    <a:gd name="connsiteY1" fmla="*/ 180499 h 657225"/>
                    <a:gd name="connsiteX2" fmla="*/ 353161 w 542925"/>
                    <a:gd name="connsiteY2" fmla="*/ 222409 h 657225"/>
                    <a:gd name="connsiteX3" fmla="*/ 376021 w 542925"/>
                    <a:gd name="connsiteY3" fmla="*/ 243364 h 657225"/>
                    <a:gd name="connsiteX4" fmla="*/ 455079 w 542925"/>
                    <a:gd name="connsiteY4" fmla="*/ 270034 h 657225"/>
                    <a:gd name="connsiteX5" fmla="*/ 381736 w 542925"/>
                    <a:gd name="connsiteY5" fmla="*/ 362426 h 657225"/>
                    <a:gd name="connsiteX6" fmla="*/ 309346 w 542925"/>
                    <a:gd name="connsiteY6" fmla="*/ 309086 h 657225"/>
                    <a:gd name="connsiteX7" fmla="*/ 515086 w 542925"/>
                    <a:gd name="connsiteY7" fmla="*/ 209074 h 657225"/>
                    <a:gd name="connsiteX8" fmla="*/ 416979 w 542925"/>
                    <a:gd name="connsiteY8" fmla="*/ 176689 h 657225"/>
                    <a:gd name="connsiteX9" fmla="*/ 360781 w 542925"/>
                    <a:gd name="connsiteY9" fmla="*/ 47149 h 657225"/>
                    <a:gd name="connsiteX10" fmla="*/ 294106 w 542925"/>
                    <a:gd name="connsiteY10" fmla="*/ 7144 h 657225"/>
                    <a:gd name="connsiteX11" fmla="*/ 261721 w 542925"/>
                    <a:gd name="connsiteY11" fmla="*/ 14764 h 657225"/>
                    <a:gd name="connsiteX12" fmla="*/ 221716 w 542925"/>
                    <a:gd name="connsiteY12" fmla="*/ 62389 h 657225"/>
                    <a:gd name="connsiteX13" fmla="*/ 200761 w 542925"/>
                    <a:gd name="connsiteY13" fmla="*/ 163354 h 657225"/>
                    <a:gd name="connsiteX14" fmla="*/ 144564 w 542925"/>
                    <a:gd name="connsiteY14" fmla="*/ 437674 h 657225"/>
                    <a:gd name="connsiteX15" fmla="*/ 15976 w 542925"/>
                    <a:gd name="connsiteY15" fmla="*/ 592931 h 657225"/>
                    <a:gd name="connsiteX16" fmla="*/ 20739 w 542925"/>
                    <a:gd name="connsiteY16" fmla="*/ 646271 h 657225"/>
                    <a:gd name="connsiteX17" fmla="*/ 44551 w 542925"/>
                    <a:gd name="connsiteY17" fmla="*/ 654844 h 657225"/>
                    <a:gd name="connsiteX18" fmla="*/ 74079 w 542925"/>
                    <a:gd name="connsiteY18" fmla="*/ 640556 h 657225"/>
                    <a:gd name="connsiteX19" fmla="*/ 207429 w 542925"/>
                    <a:gd name="connsiteY19" fmla="*/ 478631 h 657225"/>
                    <a:gd name="connsiteX20" fmla="*/ 215049 w 542925"/>
                    <a:gd name="connsiteY20" fmla="*/ 462439 h 657225"/>
                    <a:gd name="connsiteX21" fmla="*/ 237909 w 542925"/>
                    <a:gd name="connsiteY21" fmla="*/ 351949 h 657225"/>
                    <a:gd name="connsiteX22" fmla="*/ 334111 w 542925"/>
                    <a:gd name="connsiteY22" fmla="*/ 421481 h 657225"/>
                    <a:gd name="connsiteX23" fmla="*/ 173139 w 542925"/>
                    <a:gd name="connsiteY23" fmla="*/ 624364 h 657225"/>
                    <a:gd name="connsiteX24" fmla="*/ 170281 w 542925"/>
                    <a:gd name="connsiteY24" fmla="*/ 643414 h 657225"/>
                    <a:gd name="connsiteX25" fmla="*/ 185521 w 542925"/>
                    <a:gd name="connsiteY25" fmla="*/ 655796 h 657225"/>
                    <a:gd name="connsiteX26" fmla="*/ 203619 w 542925"/>
                    <a:gd name="connsiteY26" fmla="*/ 648176 h 657225"/>
                    <a:gd name="connsiteX27" fmla="*/ 340779 w 542925"/>
                    <a:gd name="connsiteY27" fmla="*/ 474821 h 657225"/>
                    <a:gd name="connsiteX28" fmla="*/ 340779 w 542925"/>
                    <a:gd name="connsiteY28" fmla="*/ 615791 h 657225"/>
                    <a:gd name="connsiteX29" fmla="*/ 375069 w 542925"/>
                    <a:gd name="connsiteY29" fmla="*/ 655796 h 657225"/>
                    <a:gd name="connsiteX30" fmla="*/ 404596 w 542925"/>
                    <a:gd name="connsiteY30" fmla="*/ 646271 h 657225"/>
                    <a:gd name="connsiteX31" fmla="*/ 416979 w 542925"/>
                    <a:gd name="connsiteY31" fmla="*/ 617696 h 657225"/>
                    <a:gd name="connsiteX32" fmla="*/ 416979 w 542925"/>
                    <a:gd name="connsiteY32" fmla="*/ 407194 h 657225"/>
                    <a:gd name="connsiteX33" fmla="*/ 410311 w 542925"/>
                    <a:gd name="connsiteY33" fmla="*/ 386239 h 657225"/>
                    <a:gd name="connsiteX34" fmla="*/ 493179 w 542925"/>
                    <a:gd name="connsiteY34" fmla="*/ 282416 h 657225"/>
                    <a:gd name="connsiteX35" fmla="*/ 502704 w 542925"/>
                    <a:gd name="connsiteY35" fmla="*/ 283369 h 657225"/>
                    <a:gd name="connsiteX36" fmla="*/ 538899 w 542925"/>
                    <a:gd name="connsiteY36" fmla="*/ 257651 h 657225"/>
                    <a:gd name="connsiteX37" fmla="*/ 536994 w 542925"/>
                    <a:gd name="connsiteY37" fmla="*/ 228124 h 657225"/>
                    <a:gd name="connsiteX38" fmla="*/ 515086 w 542925"/>
                    <a:gd name="connsiteY38" fmla="*/ 209074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542925" h="657225">
                      <a:moveTo>
                        <a:pt x="309346" y="309086"/>
                      </a:moveTo>
                      <a:lnTo>
                        <a:pt x="335064" y="180499"/>
                      </a:lnTo>
                      <a:lnTo>
                        <a:pt x="353161" y="222409"/>
                      </a:lnTo>
                      <a:cubicBezTo>
                        <a:pt x="357924" y="231934"/>
                        <a:pt x="365544" y="239554"/>
                        <a:pt x="376021" y="243364"/>
                      </a:cubicBezTo>
                      <a:lnTo>
                        <a:pt x="455079" y="270034"/>
                      </a:lnTo>
                      <a:lnTo>
                        <a:pt x="381736" y="362426"/>
                      </a:lnTo>
                      <a:lnTo>
                        <a:pt x="309346" y="309086"/>
                      </a:lnTo>
                      <a:close/>
                      <a:moveTo>
                        <a:pt x="515086" y="209074"/>
                      </a:moveTo>
                      <a:lnTo>
                        <a:pt x="416979" y="176689"/>
                      </a:lnTo>
                      <a:cubicBezTo>
                        <a:pt x="416979" y="176689"/>
                        <a:pt x="362686" y="50959"/>
                        <a:pt x="360781" y="47149"/>
                      </a:cubicBezTo>
                      <a:cubicBezTo>
                        <a:pt x="347446" y="22384"/>
                        <a:pt x="321729" y="7144"/>
                        <a:pt x="294106" y="7144"/>
                      </a:cubicBezTo>
                      <a:cubicBezTo>
                        <a:pt x="282676" y="7144"/>
                        <a:pt x="272199" y="10001"/>
                        <a:pt x="261721" y="14764"/>
                      </a:cubicBezTo>
                      <a:cubicBezTo>
                        <a:pt x="240766" y="23336"/>
                        <a:pt x="225526" y="40481"/>
                        <a:pt x="221716" y="62389"/>
                      </a:cubicBezTo>
                      <a:lnTo>
                        <a:pt x="200761" y="163354"/>
                      </a:lnTo>
                      <a:lnTo>
                        <a:pt x="144564" y="437674"/>
                      </a:lnTo>
                      <a:lnTo>
                        <a:pt x="15976" y="592931"/>
                      </a:lnTo>
                      <a:cubicBezTo>
                        <a:pt x="2641" y="609124"/>
                        <a:pt x="4546" y="632936"/>
                        <a:pt x="20739" y="646271"/>
                      </a:cubicBezTo>
                      <a:cubicBezTo>
                        <a:pt x="27406" y="651986"/>
                        <a:pt x="35979" y="654844"/>
                        <a:pt x="44551" y="654844"/>
                      </a:cubicBezTo>
                      <a:cubicBezTo>
                        <a:pt x="55981" y="654844"/>
                        <a:pt x="66459" y="650081"/>
                        <a:pt x="74079" y="640556"/>
                      </a:cubicBezTo>
                      <a:lnTo>
                        <a:pt x="207429" y="478631"/>
                      </a:lnTo>
                      <a:cubicBezTo>
                        <a:pt x="211239" y="473869"/>
                        <a:pt x="214096" y="468154"/>
                        <a:pt x="215049" y="462439"/>
                      </a:cubicBezTo>
                      <a:lnTo>
                        <a:pt x="237909" y="351949"/>
                      </a:lnTo>
                      <a:lnTo>
                        <a:pt x="334111" y="421481"/>
                      </a:lnTo>
                      <a:lnTo>
                        <a:pt x="173139" y="624364"/>
                      </a:lnTo>
                      <a:cubicBezTo>
                        <a:pt x="168376" y="630079"/>
                        <a:pt x="167424" y="636746"/>
                        <a:pt x="170281" y="643414"/>
                      </a:cubicBezTo>
                      <a:cubicBezTo>
                        <a:pt x="173139" y="650081"/>
                        <a:pt x="178854" y="654844"/>
                        <a:pt x="185521" y="655796"/>
                      </a:cubicBezTo>
                      <a:cubicBezTo>
                        <a:pt x="192189" y="656749"/>
                        <a:pt x="198856" y="653891"/>
                        <a:pt x="203619" y="648176"/>
                      </a:cubicBezTo>
                      <a:lnTo>
                        <a:pt x="340779" y="474821"/>
                      </a:lnTo>
                      <a:lnTo>
                        <a:pt x="340779" y="615791"/>
                      </a:lnTo>
                      <a:cubicBezTo>
                        <a:pt x="340779" y="635794"/>
                        <a:pt x="355066" y="652939"/>
                        <a:pt x="375069" y="655796"/>
                      </a:cubicBezTo>
                      <a:cubicBezTo>
                        <a:pt x="385546" y="656749"/>
                        <a:pt x="396976" y="652939"/>
                        <a:pt x="404596" y="646271"/>
                      </a:cubicBezTo>
                      <a:cubicBezTo>
                        <a:pt x="412216" y="638651"/>
                        <a:pt x="416979" y="629126"/>
                        <a:pt x="416979" y="617696"/>
                      </a:cubicBezTo>
                      <a:lnTo>
                        <a:pt x="416979" y="407194"/>
                      </a:lnTo>
                      <a:cubicBezTo>
                        <a:pt x="416979" y="399574"/>
                        <a:pt x="415074" y="392906"/>
                        <a:pt x="410311" y="386239"/>
                      </a:cubicBezTo>
                      <a:lnTo>
                        <a:pt x="493179" y="282416"/>
                      </a:lnTo>
                      <a:cubicBezTo>
                        <a:pt x="496036" y="283369"/>
                        <a:pt x="499846" y="283369"/>
                        <a:pt x="502704" y="283369"/>
                      </a:cubicBezTo>
                      <a:cubicBezTo>
                        <a:pt x="518896" y="283369"/>
                        <a:pt x="533184" y="272891"/>
                        <a:pt x="538899" y="257651"/>
                      </a:cubicBezTo>
                      <a:cubicBezTo>
                        <a:pt x="541756" y="248126"/>
                        <a:pt x="541756" y="237649"/>
                        <a:pt x="536994" y="228124"/>
                      </a:cubicBezTo>
                      <a:cubicBezTo>
                        <a:pt x="532231" y="219551"/>
                        <a:pt x="524611" y="211931"/>
                        <a:pt x="515086" y="209074"/>
                      </a:cubicBezTo>
                      <a:close/>
                    </a:path>
                  </a:pathLst>
                </a:custGeom>
                <a:grpFill/>
                <a:ln w="9525" cap="flat">
                  <a:noFill/>
                  <a:prstDash val="solid"/>
                  <a:miter/>
                </a:ln>
              </p:spPr>
              <p:txBody>
                <a:bodyPr rtlCol="0" anchor="ctr"/>
                <a:lstStyle/>
                <a:p>
                  <a:endParaRPr lang="en-US"/>
                </a:p>
              </p:txBody>
            </p:sp>
            <p:sp>
              <p:nvSpPr>
                <p:cNvPr id="43" name="Freeform: Shape 42">
                  <a:extLst>
                    <a:ext uri="{FF2B5EF4-FFF2-40B4-BE49-F238E27FC236}">
                      <a16:creationId xmlns:a16="http://schemas.microsoft.com/office/drawing/2014/main" id="{73D366BE-BEF0-4AE7-8F6B-0F784781EF0B}"/>
                    </a:ext>
                  </a:extLst>
                </p:cNvPr>
                <p:cNvSpPr/>
                <p:nvPr/>
              </p:nvSpPr>
              <p:spPr>
                <a:xfrm>
                  <a:off x="5834643" y="3088058"/>
                  <a:ext cx="190500" cy="381000"/>
                </a:xfrm>
                <a:custGeom>
                  <a:avLst/>
                  <a:gdLst>
                    <a:gd name="connsiteX0" fmla="*/ 102290 w 190500"/>
                    <a:gd name="connsiteY0" fmla="*/ 70432 h 381000"/>
                    <a:gd name="connsiteX1" fmla="*/ 124197 w 190500"/>
                    <a:gd name="connsiteY1" fmla="*/ 55192 h 381000"/>
                    <a:gd name="connsiteX2" fmla="*/ 139437 w 190500"/>
                    <a:gd name="connsiteY2" fmla="*/ 77100 h 381000"/>
                    <a:gd name="connsiteX3" fmla="*/ 117530 w 190500"/>
                    <a:gd name="connsiteY3" fmla="*/ 92340 h 381000"/>
                    <a:gd name="connsiteX4" fmla="*/ 102290 w 190500"/>
                    <a:gd name="connsiteY4" fmla="*/ 70432 h 381000"/>
                    <a:gd name="connsiteX5" fmla="*/ 186110 w 190500"/>
                    <a:gd name="connsiteY5" fmla="*/ 85672 h 381000"/>
                    <a:gd name="connsiteX6" fmla="*/ 148962 w 190500"/>
                    <a:gd name="connsiteY6" fmla="*/ 13282 h 381000"/>
                    <a:gd name="connsiteX7" fmla="*/ 68952 w 190500"/>
                    <a:gd name="connsiteY7" fmla="*/ 30427 h 381000"/>
                    <a:gd name="connsiteX8" fmla="*/ 65142 w 190500"/>
                    <a:gd name="connsiteY8" fmla="*/ 111390 h 381000"/>
                    <a:gd name="connsiteX9" fmla="*/ 44187 w 190500"/>
                    <a:gd name="connsiteY9" fmla="*/ 126630 h 381000"/>
                    <a:gd name="connsiteX10" fmla="*/ 8945 w 190500"/>
                    <a:gd name="connsiteY10" fmla="*/ 301890 h 381000"/>
                    <a:gd name="connsiteX11" fmla="*/ 22280 w 190500"/>
                    <a:gd name="connsiteY11" fmla="*/ 358087 h 381000"/>
                    <a:gd name="connsiteX12" fmla="*/ 73715 w 190500"/>
                    <a:gd name="connsiteY12" fmla="*/ 382852 h 381000"/>
                    <a:gd name="connsiteX13" fmla="*/ 138485 w 190500"/>
                    <a:gd name="connsiteY13" fmla="*/ 326655 h 381000"/>
                    <a:gd name="connsiteX14" fmla="*/ 173727 w 190500"/>
                    <a:gd name="connsiteY14" fmla="*/ 151395 h 381000"/>
                    <a:gd name="connsiteX15" fmla="*/ 170870 w 190500"/>
                    <a:gd name="connsiteY15" fmla="*/ 137107 h 381000"/>
                    <a:gd name="connsiteX16" fmla="*/ 159440 w 190500"/>
                    <a:gd name="connsiteY16" fmla="*/ 128535 h 381000"/>
                    <a:gd name="connsiteX17" fmla="*/ 157535 w 190500"/>
                    <a:gd name="connsiteY17" fmla="*/ 128535 h 381000"/>
                    <a:gd name="connsiteX18" fmla="*/ 186110 w 190500"/>
                    <a:gd name="connsiteY18" fmla="*/ 85672 h 38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90500" h="381000">
                      <a:moveTo>
                        <a:pt x="102290" y="70432"/>
                      </a:moveTo>
                      <a:cubicBezTo>
                        <a:pt x="104195" y="59955"/>
                        <a:pt x="114672" y="53287"/>
                        <a:pt x="124197" y="55192"/>
                      </a:cubicBezTo>
                      <a:cubicBezTo>
                        <a:pt x="134675" y="57097"/>
                        <a:pt x="141342" y="67575"/>
                        <a:pt x="139437" y="77100"/>
                      </a:cubicBezTo>
                      <a:cubicBezTo>
                        <a:pt x="137532" y="87577"/>
                        <a:pt x="127055" y="94245"/>
                        <a:pt x="117530" y="92340"/>
                      </a:cubicBezTo>
                      <a:cubicBezTo>
                        <a:pt x="107052" y="90435"/>
                        <a:pt x="100385" y="79957"/>
                        <a:pt x="102290" y="70432"/>
                      </a:cubicBezTo>
                      <a:close/>
                      <a:moveTo>
                        <a:pt x="186110" y="85672"/>
                      </a:moveTo>
                      <a:cubicBezTo>
                        <a:pt x="191825" y="56145"/>
                        <a:pt x="176585" y="25665"/>
                        <a:pt x="148962" y="13282"/>
                      </a:cubicBezTo>
                      <a:cubicBezTo>
                        <a:pt x="121340" y="900"/>
                        <a:pt x="88955" y="7567"/>
                        <a:pt x="68952" y="30427"/>
                      </a:cubicBezTo>
                      <a:cubicBezTo>
                        <a:pt x="48950" y="53287"/>
                        <a:pt x="47997" y="86625"/>
                        <a:pt x="65142" y="111390"/>
                      </a:cubicBezTo>
                      <a:cubicBezTo>
                        <a:pt x="55617" y="109485"/>
                        <a:pt x="46092" y="116152"/>
                        <a:pt x="44187" y="126630"/>
                      </a:cubicBezTo>
                      <a:lnTo>
                        <a:pt x="8945" y="301890"/>
                      </a:lnTo>
                      <a:cubicBezTo>
                        <a:pt x="4182" y="321892"/>
                        <a:pt x="8945" y="341895"/>
                        <a:pt x="22280" y="358087"/>
                      </a:cubicBezTo>
                      <a:cubicBezTo>
                        <a:pt x="34662" y="374280"/>
                        <a:pt x="53712" y="382852"/>
                        <a:pt x="73715" y="382852"/>
                      </a:cubicBezTo>
                      <a:cubicBezTo>
                        <a:pt x="106100" y="381900"/>
                        <a:pt x="132770" y="358087"/>
                        <a:pt x="138485" y="326655"/>
                      </a:cubicBezTo>
                      <a:lnTo>
                        <a:pt x="173727" y="151395"/>
                      </a:lnTo>
                      <a:cubicBezTo>
                        <a:pt x="174680" y="146632"/>
                        <a:pt x="173727" y="141870"/>
                        <a:pt x="170870" y="137107"/>
                      </a:cubicBezTo>
                      <a:cubicBezTo>
                        <a:pt x="168012" y="133297"/>
                        <a:pt x="164202" y="130440"/>
                        <a:pt x="159440" y="128535"/>
                      </a:cubicBezTo>
                      <a:lnTo>
                        <a:pt x="157535" y="128535"/>
                      </a:lnTo>
                      <a:cubicBezTo>
                        <a:pt x="172775" y="119962"/>
                        <a:pt x="183252" y="103770"/>
                        <a:pt x="186110" y="85672"/>
                      </a:cubicBezTo>
                      <a:close/>
                    </a:path>
                  </a:pathLst>
                </a:custGeom>
                <a:grpFill/>
                <a:ln w="9525" cap="flat">
                  <a:noFill/>
                  <a:prstDash val="solid"/>
                  <a:miter/>
                </a:ln>
              </p:spPr>
              <p:txBody>
                <a:bodyPr rtlCol="0" anchor="ctr"/>
                <a:lstStyle/>
                <a:p>
                  <a:endParaRPr lang="en-US"/>
                </a:p>
              </p:txBody>
            </p:sp>
          </p:grpSp>
        </p:grpSp>
      </p:grpSp>
      <p:sp>
        <p:nvSpPr>
          <p:cNvPr id="46" name="TextBox 45">
            <a:extLst>
              <a:ext uri="{FF2B5EF4-FFF2-40B4-BE49-F238E27FC236}">
                <a16:creationId xmlns:a16="http://schemas.microsoft.com/office/drawing/2014/main" id="{63DBFF39-450F-4346-95A3-E686D6EE52E3}"/>
              </a:ext>
            </a:extLst>
          </p:cNvPr>
          <p:cNvSpPr txBox="1"/>
          <p:nvPr/>
        </p:nvSpPr>
        <p:spPr>
          <a:xfrm>
            <a:off x="8007742" y="2088665"/>
            <a:ext cx="4023360" cy="1138773"/>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47" name="TextBox 46">
            <a:extLst>
              <a:ext uri="{FF2B5EF4-FFF2-40B4-BE49-F238E27FC236}">
                <a16:creationId xmlns:a16="http://schemas.microsoft.com/office/drawing/2014/main" id="{B74A64AA-5555-4AC0-A2DA-989FB31E5E45}"/>
              </a:ext>
            </a:extLst>
          </p:cNvPr>
          <p:cNvSpPr txBox="1"/>
          <p:nvPr/>
        </p:nvSpPr>
        <p:spPr>
          <a:xfrm>
            <a:off x="89002" y="3055450"/>
            <a:ext cx="3258538" cy="1523494"/>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grpSp>
        <p:nvGrpSpPr>
          <p:cNvPr id="48" name="Group 47">
            <a:extLst>
              <a:ext uri="{FF2B5EF4-FFF2-40B4-BE49-F238E27FC236}">
                <a16:creationId xmlns:a16="http://schemas.microsoft.com/office/drawing/2014/main" id="{97C512AB-C83A-40C7-A14B-DA38BCBE34A4}"/>
              </a:ext>
            </a:extLst>
          </p:cNvPr>
          <p:cNvGrpSpPr/>
          <p:nvPr/>
        </p:nvGrpSpPr>
        <p:grpSpPr>
          <a:xfrm>
            <a:off x="6698244" y="1094100"/>
            <a:ext cx="3509383" cy="1375905"/>
            <a:chOff x="6025615" y="1230029"/>
            <a:chExt cx="3509383" cy="1375905"/>
          </a:xfrm>
        </p:grpSpPr>
        <p:grpSp>
          <p:nvGrpSpPr>
            <p:cNvPr id="49" name="Group 48">
              <a:extLst>
                <a:ext uri="{FF2B5EF4-FFF2-40B4-BE49-F238E27FC236}">
                  <a16:creationId xmlns:a16="http://schemas.microsoft.com/office/drawing/2014/main" id="{A38C9607-A6A3-40D2-9F9D-BACE8E1306A6}"/>
                </a:ext>
              </a:extLst>
            </p:cNvPr>
            <p:cNvGrpSpPr/>
            <p:nvPr/>
          </p:nvGrpSpPr>
          <p:grpSpPr>
            <a:xfrm>
              <a:off x="6791798" y="1528954"/>
              <a:ext cx="2743200" cy="508758"/>
              <a:chOff x="7772400" y="675620"/>
              <a:chExt cx="2743200" cy="508758"/>
            </a:xfrm>
          </p:grpSpPr>
          <p:sp>
            <p:nvSpPr>
              <p:cNvPr id="54" name="Freeform: Shape 53">
                <a:extLst>
                  <a:ext uri="{FF2B5EF4-FFF2-40B4-BE49-F238E27FC236}">
                    <a16:creationId xmlns:a16="http://schemas.microsoft.com/office/drawing/2014/main" id="{3A68A68F-E7D8-4F93-8C3E-E0EDC775B964}"/>
                  </a:ext>
                </a:extLst>
              </p:cNvPr>
              <p:cNvSpPr>
                <a:spLocks noChangeAspect="1"/>
              </p:cNvSpPr>
              <p:nvPr/>
            </p:nvSpPr>
            <p:spPr>
              <a:xfrm>
                <a:off x="7772400" y="675620"/>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E0462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Text Box 10">
                <a:extLst>
                  <a:ext uri="{FF2B5EF4-FFF2-40B4-BE49-F238E27FC236}">
                    <a16:creationId xmlns:a16="http://schemas.microsoft.com/office/drawing/2014/main" id="{E9B60B6C-9C5F-4C88-BDF8-EDB8B8EDBA77}"/>
                  </a:ext>
                </a:extLst>
              </p:cNvPr>
              <p:cNvSpPr txBox="1">
                <a:spLocks noChangeArrowheads="1"/>
              </p:cNvSpPr>
              <p:nvPr/>
            </p:nvSpPr>
            <p:spPr bwMode="auto">
              <a:xfrm>
                <a:off x="8250564" y="745133"/>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50" name="Group 49">
              <a:extLst>
                <a:ext uri="{FF2B5EF4-FFF2-40B4-BE49-F238E27FC236}">
                  <a16:creationId xmlns:a16="http://schemas.microsoft.com/office/drawing/2014/main" id="{E22DDBBE-0FD9-46AE-8F95-4511F1973A9F}"/>
                </a:ext>
              </a:extLst>
            </p:cNvPr>
            <p:cNvGrpSpPr/>
            <p:nvPr/>
          </p:nvGrpSpPr>
          <p:grpSpPr>
            <a:xfrm>
              <a:off x="6025615" y="1230029"/>
              <a:ext cx="1097280" cy="1375905"/>
              <a:chOff x="7006217" y="376695"/>
              <a:chExt cx="1097280" cy="1375905"/>
            </a:xfrm>
            <a:effectLst>
              <a:outerShdw blurRad="76200" dir="18900000" sy="23000" kx="-1200000" algn="bl" rotWithShape="0">
                <a:prstClr val="black">
                  <a:alpha val="13000"/>
                </a:prstClr>
              </a:outerShdw>
            </a:effectLst>
          </p:grpSpPr>
          <p:sp>
            <p:nvSpPr>
              <p:cNvPr id="51" name="Freeform: Shape 50">
                <a:extLst>
                  <a:ext uri="{FF2B5EF4-FFF2-40B4-BE49-F238E27FC236}">
                    <a16:creationId xmlns:a16="http://schemas.microsoft.com/office/drawing/2014/main" id="{7482162F-9767-4416-AFA8-8731CF879430}"/>
                  </a:ext>
                </a:extLst>
              </p:cNvPr>
              <p:cNvSpPr>
                <a:spLocks noChangeAspect="1"/>
              </p:cNvSpPr>
              <p:nvPr/>
            </p:nvSpPr>
            <p:spPr>
              <a:xfrm>
                <a:off x="7006217" y="376695"/>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E0462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Oval 51">
                <a:extLst>
                  <a:ext uri="{FF2B5EF4-FFF2-40B4-BE49-F238E27FC236}">
                    <a16:creationId xmlns:a16="http://schemas.microsoft.com/office/drawing/2014/main" id="{70A7A600-2AD1-462A-8469-C6946D886F10}"/>
                  </a:ext>
                </a:extLst>
              </p:cNvPr>
              <p:cNvSpPr>
                <a:spLocks noChangeAspect="1"/>
              </p:cNvSpPr>
              <p:nvPr/>
            </p:nvSpPr>
            <p:spPr>
              <a:xfrm>
                <a:off x="7138654" y="516309"/>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53" name="Graphic 52" descr="Tent">
                <a:extLst>
                  <a:ext uri="{FF2B5EF4-FFF2-40B4-BE49-F238E27FC236}">
                    <a16:creationId xmlns:a16="http://schemas.microsoft.com/office/drawing/2014/main" id="{3D44ABAD-ED82-4120-86C6-E92F4DF05EBC}"/>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263383" y="616045"/>
                <a:ext cx="548640" cy="548640"/>
              </a:xfrm>
              <a:prstGeom prst="rect">
                <a:avLst/>
              </a:prstGeom>
            </p:spPr>
          </p:pic>
        </p:grpSp>
      </p:grpSp>
      <p:graphicFrame>
        <p:nvGraphicFramePr>
          <p:cNvPr id="56" name="Chart 55">
            <a:extLst>
              <a:ext uri="{FF2B5EF4-FFF2-40B4-BE49-F238E27FC236}">
                <a16:creationId xmlns:a16="http://schemas.microsoft.com/office/drawing/2014/main" id="{8A4510C8-8D1A-423E-B3CD-5D2953D0E741}"/>
              </a:ext>
            </a:extLst>
          </p:cNvPr>
          <p:cNvGraphicFramePr>
            <a:graphicFrameLocks noChangeAspect="1"/>
          </p:cNvGraphicFramePr>
          <p:nvPr>
            <p:extLst/>
          </p:nvPr>
        </p:nvGraphicFramePr>
        <p:xfrm>
          <a:off x="6510641" y="864385"/>
          <a:ext cx="1463040" cy="1548508"/>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57" name="Chart 56">
            <a:extLst>
              <a:ext uri="{FF2B5EF4-FFF2-40B4-BE49-F238E27FC236}">
                <a16:creationId xmlns:a16="http://schemas.microsoft.com/office/drawing/2014/main" id="{292782FB-262B-4A58-9BB1-C997C3788F5D}"/>
              </a:ext>
            </a:extLst>
          </p:cNvPr>
          <p:cNvGraphicFramePr>
            <a:graphicFrameLocks noChangeAspect="1"/>
          </p:cNvGraphicFramePr>
          <p:nvPr>
            <p:extLst/>
          </p:nvPr>
        </p:nvGraphicFramePr>
        <p:xfrm>
          <a:off x="2932033" y="1926765"/>
          <a:ext cx="1463040" cy="1548508"/>
        </p:xfrm>
        <a:graphic>
          <a:graphicData uri="http://schemas.openxmlformats.org/drawingml/2006/chart">
            <c:chart xmlns:c="http://schemas.openxmlformats.org/drawingml/2006/chart" xmlns:r="http://schemas.openxmlformats.org/officeDocument/2006/relationships" r:id="rId6"/>
          </a:graphicData>
        </a:graphic>
      </p:graphicFrame>
      <p:grpSp>
        <p:nvGrpSpPr>
          <p:cNvPr id="58" name="Group 57">
            <a:extLst>
              <a:ext uri="{FF2B5EF4-FFF2-40B4-BE49-F238E27FC236}">
                <a16:creationId xmlns:a16="http://schemas.microsoft.com/office/drawing/2014/main" id="{9CD78035-A986-4F04-830D-C780CEB7DEFB}"/>
              </a:ext>
            </a:extLst>
          </p:cNvPr>
          <p:cNvGrpSpPr/>
          <p:nvPr/>
        </p:nvGrpSpPr>
        <p:grpSpPr>
          <a:xfrm>
            <a:off x="4133778" y="4345784"/>
            <a:ext cx="3594912" cy="1375905"/>
            <a:chOff x="2243731" y="2891162"/>
            <a:chExt cx="3594912" cy="1375905"/>
          </a:xfrm>
        </p:grpSpPr>
        <p:grpSp>
          <p:nvGrpSpPr>
            <p:cNvPr id="59" name="Group 58">
              <a:extLst>
                <a:ext uri="{FF2B5EF4-FFF2-40B4-BE49-F238E27FC236}">
                  <a16:creationId xmlns:a16="http://schemas.microsoft.com/office/drawing/2014/main" id="{162860CD-CE82-45D6-AD07-AD8267C816A7}"/>
                </a:ext>
              </a:extLst>
            </p:cNvPr>
            <p:cNvGrpSpPr/>
            <p:nvPr/>
          </p:nvGrpSpPr>
          <p:grpSpPr>
            <a:xfrm>
              <a:off x="2243731" y="3192308"/>
              <a:ext cx="2743200" cy="508758"/>
              <a:chOff x="1066801" y="2238247"/>
              <a:chExt cx="2743200" cy="508758"/>
            </a:xfrm>
          </p:grpSpPr>
          <p:sp>
            <p:nvSpPr>
              <p:cNvPr id="67" name="Freeform: Shape 66">
                <a:extLst>
                  <a:ext uri="{FF2B5EF4-FFF2-40B4-BE49-F238E27FC236}">
                    <a16:creationId xmlns:a16="http://schemas.microsoft.com/office/drawing/2014/main" id="{751D483E-86CB-4F4F-853B-A3492D954113}"/>
                  </a:ext>
                </a:extLst>
              </p:cNvPr>
              <p:cNvSpPr>
                <a:spLocks noChangeAspect="1"/>
              </p:cNvSpPr>
              <p:nvPr/>
            </p:nvSpPr>
            <p:spPr>
              <a:xfrm rot="10800000">
                <a:off x="1066801" y="2238247"/>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BF25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8" name="Text Box 10">
                <a:extLst>
                  <a:ext uri="{FF2B5EF4-FFF2-40B4-BE49-F238E27FC236}">
                    <a16:creationId xmlns:a16="http://schemas.microsoft.com/office/drawing/2014/main" id="{4A5567B8-35E3-47C4-868B-0DF88D351E06}"/>
                  </a:ext>
                </a:extLst>
              </p:cNvPr>
              <p:cNvSpPr txBox="1">
                <a:spLocks noChangeArrowheads="1"/>
              </p:cNvSpPr>
              <p:nvPr/>
            </p:nvSpPr>
            <p:spPr bwMode="auto">
              <a:xfrm>
                <a:off x="1356365" y="2323349"/>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60" name="Group 59">
              <a:extLst>
                <a:ext uri="{FF2B5EF4-FFF2-40B4-BE49-F238E27FC236}">
                  <a16:creationId xmlns:a16="http://schemas.microsoft.com/office/drawing/2014/main" id="{3FBE3154-A07F-4D43-95EC-001D047B1EF8}"/>
                </a:ext>
              </a:extLst>
            </p:cNvPr>
            <p:cNvGrpSpPr/>
            <p:nvPr/>
          </p:nvGrpSpPr>
          <p:grpSpPr>
            <a:xfrm>
              <a:off x="4741363" y="2891162"/>
              <a:ext cx="1097280" cy="1375905"/>
              <a:chOff x="3564433" y="1937101"/>
              <a:chExt cx="1097280" cy="1375905"/>
            </a:xfrm>
            <a:effectLst>
              <a:outerShdw blurRad="76200" dir="18900000" sy="23000" kx="-1200000" algn="bl" rotWithShape="0">
                <a:prstClr val="black">
                  <a:alpha val="13000"/>
                </a:prstClr>
              </a:outerShdw>
            </a:effectLst>
          </p:grpSpPr>
          <p:sp>
            <p:nvSpPr>
              <p:cNvPr id="61" name="Freeform: Shape 60">
                <a:extLst>
                  <a:ext uri="{FF2B5EF4-FFF2-40B4-BE49-F238E27FC236}">
                    <a16:creationId xmlns:a16="http://schemas.microsoft.com/office/drawing/2014/main" id="{260593EF-E3AA-404F-AD0D-C42DA92A80F1}"/>
                  </a:ext>
                </a:extLst>
              </p:cNvPr>
              <p:cNvSpPr>
                <a:spLocks noChangeAspect="1"/>
              </p:cNvSpPr>
              <p:nvPr/>
            </p:nvSpPr>
            <p:spPr>
              <a:xfrm>
                <a:off x="3564433" y="1937101"/>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BF25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Oval 61">
                <a:extLst>
                  <a:ext uri="{FF2B5EF4-FFF2-40B4-BE49-F238E27FC236}">
                    <a16:creationId xmlns:a16="http://schemas.microsoft.com/office/drawing/2014/main" id="{A11AC321-52D4-4DDF-B3B5-9EFDCDC81B6A}"/>
                  </a:ext>
                </a:extLst>
              </p:cNvPr>
              <p:cNvSpPr>
                <a:spLocks noChangeAspect="1"/>
              </p:cNvSpPr>
              <p:nvPr/>
            </p:nvSpPr>
            <p:spPr>
              <a:xfrm>
                <a:off x="3696870" y="2076715"/>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63" name="Graphic 26" descr="Hike">
                <a:extLst>
                  <a:ext uri="{FF2B5EF4-FFF2-40B4-BE49-F238E27FC236}">
                    <a16:creationId xmlns:a16="http://schemas.microsoft.com/office/drawing/2014/main" id="{F60081E6-4672-4828-A3DA-F1B3CA8410ED}"/>
                  </a:ext>
                </a:extLst>
              </p:cNvPr>
              <p:cNvGrpSpPr>
                <a:grpSpLocks noChangeAspect="1"/>
              </p:cNvGrpSpPr>
              <p:nvPr/>
            </p:nvGrpSpPr>
            <p:grpSpPr>
              <a:xfrm>
                <a:off x="3835579" y="2208930"/>
                <a:ext cx="548640" cy="548640"/>
                <a:chOff x="5638800" y="2971800"/>
                <a:chExt cx="914400" cy="914400"/>
              </a:xfrm>
              <a:solidFill>
                <a:srgbClr val="4D4D4D"/>
              </a:solidFill>
            </p:grpSpPr>
            <p:sp>
              <p:nvSpPr>
                <p:cNvPr id="64" name="Freeform: Shape 63">
                  <a:extLst>
                    <a:ext uri="{FF2B5EF4-FFF2-40B4-BE49-F238E27FC236}">
                      <a16:creationId xmlns:a16="http://schemas.microsoft.com/office/drawing/2014/main" id="{EB7163B2-96F7-480D-A2DA-EFDFC7171BF3}"/>
                    </a:ext>
                  </a:extLst>
                </p:cNvPr>
                <p:cNvSpPr/>
                <p:nvPr/>
              </p:nvSpPr>
              <p:spPr>
                <a:xfrm>
                  <a:off x="6060281" y="3012281"/>
                  <a:ext cx="161925" cy="161925"/>
                </a:xfrm>
                <a:custGeom>
                  <a:avLst/>
                  <a:gdLst>
                    <a:gd name="connsiteX0" fmla="*/ 159544 w 161925"/>
                    <a:gd name="connsiteY0" fmla="*/ 83344 h 161925"/>
                    <a:gd name="connsiteX1" fmla="*/ 83344 w 161925"/>
                    <a:gd name="connsiteY1" fmla="*/ 159544 h 161925"/>
                    <a:gd name="connsiteX2" fmla="*/ 7144 w 161925"/>
                    <a:gd name="connsiteY2" fmla="*/ 83344 h 161925"/>
                    <a:gd name="connsiteX3" fmla="*/ 83344 w 161925"/>
                    <a:gd name="connsiteY3" fmla="*/ 7144 h 161925"/>
                    <a:gd name="connsiteX4" fmla="*/ 159544 w 161925"/>
                    <a:gd name="connsiteY4" fmla="*/ 83344 h 1619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1925" h="161925">
                      <a:moveTo>
                        <a:pt x="159544" y="83344"/>
                      </a:moveTo>
                      <a:cubicBezTo>
                        <a:pt x="159544" y="125428"/>
                        <a:pt x="125428" y="159544"/>
                        <a:pt x="83344" y="159544"/>
                      </a:cubicBezTo>
                      <a:cubicBezTo>
                        <a:pt x="41260" y="159544"/>
                        <a:pt x="7144" y="125428"/>
                        <a:pt x="7144" y="83344"/>
                      </a:cubicBezTo>
                      <a:cubicBezTo>
                        <a:pt x="7144" y="41260"/>
                        <a:pt x="41260" y="7144"/>
                        <a:pt x="83344" y="7144"/>
                      </a:cubicBezTo>
                      <a:cubicBezTo>
                        <a:pt x="125428" y="7144"/>
                        <a:pt x="159544" y="41260"/>
                        <a:pt x="159544" y="83344"/>
                      </a:cubicBezTo>
                      <a:close/>
                    </a:path>
                  </a:pathLst>
                </a:custGeom>
                <a:grpFill/>
                <a:ln w="9525" cap="flat">
                  <a:noFill/>
                  <a:prstDash val="solid"/>
                  <a:miter/>
                </a:ln>
              </p:spPr>
              <p:txBody>
                <a:bodyPr rtlCol="0" anchor="ctr"/>
                <a:lstStyle/>
                <a:p>
                  <a:endParaRPr lang="en-US"/>
                </a:p>
              </p:txBody>
            </p:sp>
            <p:sp>
              <p:nvSpPr>
                <p:cNvPr id="65" name="Freeform: Shape 64">
                  <a:extLst>
                    <a:ext uri="{FF2B5EF4-FFF2-40B4-BE49-F238E27FC236}">
                      <a16:creationId xmlns:a16="http://schemas.microsoft.com/office/drawing/2014/main" id="{754FEC5B-739B-412F-BC32-6E75AFF82A65}"/>
                    </a:ext>
                  </a:extLst>
                </p:cNvPr>
                <p:cNvSpPr/>
                <p:nvPr/>
              </p:nvSpPr>
              <p:spPr>
                <a:xfrm>
                  <a:off x="5821896" y="3183731"/>
                  <a:ext cx="542925" cy="657225"/>
                </a:xfrm>
                <a:custGeom>
                  <a:avLst/>
                  <a:gdLst>
                    <a:gd name="connsiteX0" fmla="*/ 309346 w 542925"/>
                    <a:gd name="connsiteY0" fmla="*/ 309086 h 657225"/>
                    <a:gd name="connsiteX1" fmla="*/ 335064 w 542925"/>
                    <a:gd name="connsiteY1" fmla="*/ 180499 h 657225"/>
                    <a:gd name="connsiteX2" fmla="*/ 353161 w 542925"/>
                    <a:gd name="connsiteY2" fmla="*/ 222409 h 657225"/>
                    <a:gd name="connsiteX3" fmla="*/ 376021 w 542925"/>
                    <a:gd name="connsiteY3" fmla="*/ 243364 h 657225"/>
                    <a:gd name="connsiteX4" fmla="*/ 455079 w 542925"/>
                    <a:gd name="connsiteY4" fmla="*/ 270034 h 657225"/>
                    <a:gd name="connsiteX5" fmla="*/ 381736 w 542925"/>
                    <a:gd name="connsiteY5" fmla="*/ 362426 h 657225"/>
                    <a:gd name="connsiteX6" fmla="*/ 309346 w 542925"/>
                    <a:gd name="connsiteY6" fmla="*/ 309086 h 657225"/>
                    <a:gd name="connsiteX7" fmla="*/ 515086 w 542925"/>
                    <a:gd name="connsiteY7" fmla="*/ 209074 h 657225"/>
                    <a:gd name="connsiteX8" fmla="*/ 416979 w 542925"/>
                    <a:gd name="connsiteY8" fmla="*/ 176689 h 657225"/>
                    <a:gd name="connsiteX9" fmla="*/ 360781 w 542925"/>
                    <a:gd name="connsiteY9" fmla="*/ 47149 h 657225"/>
                    <a:gd name="connsiteX10" fmla="*/ 294106 w 542925"/>
                    <a:gd name="connsiteY10" fmla="*/ 7144 h 657225"/>
                    <a:gd name="connsiteX11" fmla="*/ 261721 w 542925"/>
                    <a:gd name="connsiteY11" fmla="*/ 14764 h 657225"/>
                    <a:gd name="connsiteX12" fmla="*/ 221716 w 542925"/>
                    <a:gd name="connsiteY12" fmla="*/ 62389 h 657225"/>
                    <a:gd name="connsiteX13" fmla="*/ 200761 w 542925"/>
                    <a:gd name="connsiteY13" fmla="*/ 163354 h 657225"/>
                    <a:gd name="connsiteX14" fmla="*/ 144564 w 542925"/>
                    <a:gd name="connsiteY14" fmla="*/ 437674 h 657225"/>
                    <a:gd name="connsiteX15" fmla="*/ 15976 w 542925"/>
                    <a:gd name="connsiteY15" fmla="*/ 592931 h 657225"/>
                    <a:gd name="connsiteX16" fmla="*/ 20739 w 542925"/>
                    <a:gd name="connsiteY16" fmla="*/ 646271 h 657225"/>
                    <a:gd name="connsiteX17" fmla="*/ 44551 w 542925"/>
                    <a:gd name="connsiteY17" fmla="*/ 654844 h 657225"/>
                    <a:gd name="connsiteX18" fmla="*/ 74079 w 542925"/>
                    <a:gd name="connsiteY18" fmla="*/ 640556 h 657225"/>
                    <a:gd name="connsiteX19" fmla="*/ 207429 w 542925"/>
                    <a:gd name="connsiteY19" fmla="*/ 478631 h 657225"/>
                    <a:gd name="connsiteX20" fmla="*/ 215049 w 542925"/>
                    <a:gd name="connsiteY20" fmla="*/ 462439 h 657225"/>
                    <a:gd name="connsiteX21" fmla="*/ 237909 w 542925"/>
                    <a:gd name="connsiteY21" fmla="*/ 351949 h 657225"/>
                    <a:gd name="connsiteX22" fmla="*/ 334111 w 542925"/>
                    <a:gd name="connsiteY22" fmla="*/ 421481 h 657225"/>
                    <a:gd name="connsiteX23" fmla="*/ 173139 w 542925"/>
                    <a:gd name="connsiteY23" fmla="*/ 624364 h 657225"/>
                    <a:gd name="connsiteX24" fmla="*/ 170281 w 542925"/>
                    <a:gd name="connsiteY24" fmla="*/ 643414 h 657225"/>
                    <a:gd name="connsiteX25" fmla="*/ 185521 w 542925"/>
                    <a:gd name="connsiteY25" fmla="*/ 655796 h 657225"/>
                    <a:gd name="connsiteX26" fmla="*/ 203619 w 542925"/>
                    <a:gd name="connsiteY26" fmla="*/ 648176 h 657225"/>
                    <a:gd name="connsiteX27" fmla="*/ 340779 w 542925"/>
                    <a:gd name="connsiteY27" fmla="*/ 474821 h 657225"/>
                    <a:gd name="connsiteX28" fmla="*/ 340779 w 542925"/>
                    <a:gd name="connsiteY28" fmla="*/ 615791 h 657225"/>
                    <a:gd name="connsiteX29" fmla="*/ 375069 w 542925"/>
                    <a:gd name="connsiteY29" fmla="*/ 655796 h 657225"/>
                    <a:gd name="connsiteX30" fmla="*/ 404596 w 542925"/>
                    <a:gd name="connsiteY30" fmla="*/ 646271 h 657225"/>
                    <a:gd name="connsiteX31" fmla="*/ 416979 w 542925"/>
                    <a:gd name="connsiteY31" fmla="*/ 617696 h 657225"/>
                    <a:gd name="connsiteX32" fmla="*/ 416979 w 542925"/>
                    <a:gd name="connsiteY32" fmla="*/ 407194 h 657225"/>
                    <a:gd name="connsiteX33" fmla="*/ 410311 w 542925"/>
                    <a:gd name="connsiteY33" fmla="*/ 386239 h 657225"/>
                    <a:gd name="connsiteX34" fmla="*/ 493179 w 542925"/>
                    <a:gd name="connsiteY34" fmla="*/ 282416 h 657225"/>
                    <a:gd name="connsiteX35" fmla="*/ 502704 w 542925"/>
                    <a:gd name="connsiteY35" fmla="*/ 283369 h 657225"/>
                    <a:gd name="connsiteX36" fmla="*/ 538899 w 542925"/>
                    <a:gd name="connsiteY36" fmla="*/ 257651 h 657225"/>
                    <a:gd name="connsiteX37" fmla="*/ 536994 w 542925"/>
                    <a:gd name="connsiteY37" fmla="*/ 228124 h 657225"/>
                    <a:gd name="connsiteX38" fmla="*/ 515086 w 542925"/>
                    <a:gd name="connsiteY38" fmla="*/ 209074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542925" h="657225">
                      <a:moveTo>
                        <a:pt x="309346" y="309086"/>
                      </a:moveTo>
                      <a:lnTo>
                        <a:pt x="335064" y="180499"/>
                      </a:lnTo>
                      <a:lnTo>
                        <a:pt x="353161" y="222409"/>
                      </a:lnTo>
                      <a:cubicBezTo>
                        <a:pt x="357924" y="231934"/>
                        <a:pt x="365544" y="239554"/>
                        <a:pt x="376021" y="243364"/>
                      </a:cubicBezTo>
                      <a:lnTo>
                        <a:pt x="455079" y="270034"/>
                      </a:lnTo>
                      <a:lnTo>
                        <a:pt x="381736" y="362426"/>
                      </a:lnTo>
                      <a:lnTo>
                        <a:pt x="309346" y="309086"/>
                      </a:lnTo>
                      <a:close/>
                      <a:moveTo>
                        <a:pt x="515086" y="209074"/>
                      </a:moveTo>
                      <a:lnTo>
                        <a:pt x="416979" y="176689"/>
                      </a:lnTo>
                      <a:cubicBezTo>
                        <a:pt x="416979" y="176689"/>
                        <a:pt x="362686" y="50959"/>
                        <a:pt x="360781" y="47149"/>
                      </a:cubicBezTo>
                      <a:cubicBezTo>
                        <a:pt x="347446" y="22384"/>
                        <a:pt x="321729" y="7144"/>
                        <a:pt x="294106" y="7144"/>
                      </a:cubicBezTo>
                      <a:cubicBezTo>
                        <a:pt x="282676" y="7144"/>
                        <a:pt x="272199" y="10001"/>
                        <a:pt x="261721" y="14764"/>
                      </a:cubicBezTo>
                      <a:cubicBezTo>
                        <a:pt x="240766" y="23336"/>
                        <a:pt x="225526" y="40481"/>
                        <a:pt x="221716" y="62389"/>
                      </a:cubicBezTo>
                      <a:lnTo>
                        <a:pt x="200761" y="163354"/>
                      </a:lnTo>
                      <a:lnTo>
                        <a:pt x="144564" y="437674"/>
                      </a:lnTo>
                      <a:lnTo>
                        <a:pt x="15976" y="592931"/>
                      </a:lnTo>
                      <a:cubicBezTo>
                        <a:pt x="2641" y="609124"/>
                        <a:pt x="4546" y="632936"/>
                        <a:pt x="20739" y="646271"/>
                      </a:cubicBezTo>
                      <a:cubicBezTo>
                        <a:pt x="27406" y="651986"/>
                        <a:pt x="35979" y="654844"/>
                        <a:pt x="44551" y="654844"/>
                      </a:cubicBezTo>
                      <a:cubicBezTo>
                        <a:pt x="55981" y="654844"/>
                        <a:pt x="66459" y="650081"/>
                        <a:pt x="74079" y="640556"/>
                      </a:cubicBezTo>
                      <a:lnTo>
                        <a:pt x="207429" y="478631"/>
                      </a:lnTo>
                      <a:cubicBezTo>
                        <a:pt x="211239" y="473869"/>
                        <a:pt x="214096" y="468154"/>
                        <a:pt x="215049" y="462439"/>
                      </a:cubicBezTo>
                      <a:lnTo>
                        <a:pt x="237909" y="351949"/>
                      </a:lnTo>
                      <a:lnTo>
                        <a:pt x="334111" y="421481"/>
                      </a:lnTo>
                      <a:lnTo>
                        <a:pt x="173139" y="624364"/>
                      </a:lnTo>
                      <a:cubicBezTo>
                        <a:pt x="168376" y="630079"/>
                        <a:pt x="167424" y="636746"/>
                        <a:pt x="170281" y="643414"/>
                      </a:cubicBezTo>
                      <a:cubicBezTo>
                        <a:pt x="173139" y="650081"/>
                        <a:pt x="178854" y="654844"/>
                        <a:pt x="185521" y="655796"/>
                      </a:cubicBezTo>
                      <a:cubicBezTo>
                        <a:pt x="192189" y="656749"/>
                        <a:pt x="198856" y="653891"/>
                        <a:pt x="203619" y="648176"/>
                      </a:cubicBezTo>
                      <a:lnTo>
                        <a:pt x="340779" y="474821"/>
                      </a:lnTo>
                      <a:lnTo>
                        <a:pt x="340779" y="615791"/>
                      </a:lnTo>
                      <a:cubicBezTo>
                        <a:pt x="340779" y="635794"/>
                        <a:pt x="355066" y="652939"/>
                        <a:pt x="375069" y="655796"/>
                      </a:cubicBezTo>
                      <a:cubicBezTo>
                        <a:pt x="385546" y="656749"/>
                        <a:pt x="396976" y="652939"/>
                        <a:pt x="404596" y="646271"/>
                      </a:cubicBezTo>
                      <a:cubicBezTo>
                        <a:pt x="412216" y="638651"/>
                        <a:pt x="416979" y="629126"/>
                        <a:pt x="416979" y="617696"/>
                      </a:cubicBezTo>
                      <a:lnTo>
                        <a:pt x="416979" y="407194"/>
                      </a:lnTo>
                      <a:cubicBezTo>
                        <a:pt x="416979" y="399574"/>
                        <a:pt x="415074" y="392906"/>
                        <a:pt x="410311" y="386239"/>
                      </a:cubicBezTo>
                      <a:lnTo>
                        <a:pt x="493179" y="282416"/>
                      </a:lnTo>
                      <a:cubicBezTo>
                        <a:pt x="496036" y="283369"/>
                        <a:pt x="499846" y="283369"/>
                        <a:pt x="502704" y="283369"/>
                      </a:cubicBezTo>
                      <a:cubicBezTo>
                        <a:pt x="518896" y="283369"/>
                        <a:pt x="533184" y="272891"/>
                        <a:pt x="538899" y="257651"/>
                      </a:cubicBezTo>
                      <a:cubicBezTo>
                        <a:pt x="541756" y="248126"/>
                        <a:pt x="541756" y="237649"/>
                        <a:pt x="536994" y="228124"/>
                      </a:cubicBezTo>
                      <a:cubicBezTo>
                        <a:pt x="532231" y="219551"/>
                        <a:pt x="524611" y="211931"/>
                        <a:pt x="515086" y="209074"/>
                      </a:cubicBezTo>
                      <a:close/>
                    </a:path>
                  </a:pathLst>
                </a:custGeom>
                <a:grpFill/>
                <a:ln w="9525" cap="flat">
                  <a:noFill/>
                  <a:prstDash val="solid"/>
                  <a:miter/>
                </a:ln>
              </p:spPr>
              <p:txBody>
                <a:bodyPr rtlCol="0" anchor="ctr"/>
                <a:lstStyle/>
                <a:p>
                  <a:endParaRPr lang="en-US"/>
                </a:p>
              </p:txBody>
            </p:sp>
            <p:sp>
              <p:nvSpPr>
                <p:cNvPr id="66" name="Freeform: Shape 65">
                  <a:extLst>
                    <a:ext uri="{FF2B5EF4-FFF2-40B4-BE49-F238E27FC236}">
                      <a16:creationId xmlns:a16="http://schemas.microsoft.com/office/drawing/2014/main" id="{150E0CE4-7D2B-4143-B20E-EA7660D97F89}"/>
                    </a:ext>
                  </a:extLst>
                </p:cNvPr>
                <p:cNvSpPr/>
                <p:nvPr/>
              </p:nvSpPr>
              <p:spPr>
                <a:xfrm>
                  <a:off x="5834643" y="3088058"/>
                  <a:ext cx="190500" cy="381000"/>
                </a:xfrm>
                <a:custGeom>
                  <a:avLst/>
                  <a:gdLst>
                    <a:gd name="connsiteX0" fmla="*/ 102290 w 190500"/>
                    <a:gd name="connsiteY0" fmla="*/ 70432 h 381000"/>
                    <a:gd name="connsiteX1" fmla="*/ 124197 w 190500"/>
                    <a:gd name="connsiteY1" fmla="*/ 55192 h 381000"/>
                    <a:gd name="connsiteX2" fmla="*/ 139437 w 190500"/>
                    <a:gd name="connsiteY2" fmla="*/ 77100 h 381000"/>
                    <a:gd name="connsiteX3" fmla="*/ 117530 w 190500"/>
                    <a:gd name="connsiteY3" fmla="*/ 92340 h 381000"/>
                    <a:gd name="connsiteX4" fmla="*/ 102290 w 190500"/>
                    <a:gd name="connsiteY4" fmla="*/ 70432 h 381000"/>
                    <a:gd name="connsiteX5" fmla="*/ 186110 w 190500"/>
                    <a:gd name="connsiteY5" fmla="*/ 85672 h 381000"/>
                    <a:gd name="connsiteX6" fmla="*/ 148962 w 190500"/>
                    <a:gd name="connsiteY6" fmla="*/ 13282 h 381000"/>
                    <a:gd name="connsiteX7" fmla="*/ 68952 w 190500"/>
                    <a:gd name="connsiteY7" fmla="*/ 30427 h 381000"/>
                    <a:gd name="connsiteX8" fmla="*/ 65142 w 190500"/>
                    <a:gd name="connsiteY8" fmla="*/ 111390 h 381000"/>
                    <a:gd name="connsiteX9" fmla="*/ 44187 w 190500"/>
                    <a:gd name="connsiteY9" fmla="*/ 126630 h 381000"/>
                    <a:gd name="connsiteX10" fmla="*/ 8945 w 190500"/>
                    <a:gd name="connsiteY10" fmla="*/ 301890 h 381000"/>
                    <a:gd name="connsiteX11" fmla="*/ 22280 w 190500"/>
                    <a:gd name="connsiteY11" fmla="*/ 358087 h 381000"/>
                    <a:gd name="connsiteX12" fmla="*/ 73715 w 190500"/>
                    <a:gd name="connsiteY12" fmla="*/ 382852 h 381000"/>
                    <a:gd name="connsiteX13" fmla="*/ 138485 w 190500"/>
                    <a:gd name="connsiteY13" fmla="*/ 326655 h 381000"/>
                    <a:gd name="connsiteX14" fmla="*/ 173727 w 190500"/>
                    <a:gd name="connsiteY14" fmla="*/ 151395 h 381000"/>
                    <a:gd name="connsiteX15" fmla="*/ 170870 w 190500"/>
                    <a:gd name="connsiteY15" fmla="*/ 137107 h 381000"/>
                    <a:gd name="connsiteX16" fmla="*/ 159440 w 190500"/>
                    <a:gd name="connsiteY16" fmla="*/ 128535 h 381000"/>
                    <a:gd name="connsiteX17" fmla="*/ 157535 w 190500"/>
                    <a:gd name="connsiteY17" fmla="*/ 128535 h 381000"/>
                    <a:gd name="connsiteX18" fmla="*/ 186110 w 190500"/>
                    <a:gd name="connsiteY18" fmla="*/ 85672 h 38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90500" h="381000">
                      <a:moveTo>
                        <a:pt x="102290" y="70432"/>
                      </a:moveTo>
                      <a:cubicBezTo>
                        <a:pt x="104195" y="59955"/>
                        <a:pt x="114672" y="53287"/>
                        <a:pt x="124197" y="55192"/>
                      </a:cubicBezTo>
                      <a:cubicBezTo>
                        <a:pt x="134675" y="57097"/>
                        <a:pt x="141342" y="67575"/>
                        <a:pt x="139437" y="77100"/>
                      </a:cubicBezTo>
                      <a:cubicBezTo>
                        <a:pt x="137532" y="87577"/>
                        <a:pt x="127055" y="94245"/>
                        <a:pt x="117530" y="92340"/>
                      </a:cubicBezTo>
                      <a:cubicBezTo>
                        <a:pt x="107052" y="90435"/>
                        <a:pt x="100385" y="79957"/>
                        <a:pt x="102290" y="70432"/>
                      </a:cubicBezTo>
                      <a:close/>
                      <a:moveTo>
                        <a:pt x="186110" y="85672"/>
                      </a:moveTo>
                      <a:cubicBezTo>
                        <a:pt x="191825" y="56145"/>
                        <a:pt x="176585" y="25665"/>
                        <a:pt x="148962" y="13282"/>
                      </a:cubicBezTo>
                      <a:cubicBezTo>
                        <a:pt x="121340" y="900"/>
                        <a:pt x="88955" y="7567"/>
                        <a:pt x="68952" y="30427"/>
                      </a:cubicBezTo>
                      <a:cubicBezTo>
                        <a:pt x="48950" y="53287"/>
                        <a:pt x="47997" y="86625"/>
                        <a:pt x="65142" y="111390"/>
                      </a:cubicBezTo>
                      <a:cubicBezTo>
                        <a:pt x="55617" y="109485"/>
                        <a:pt x="46092" y="116152"/>
                        <a:pt x="44187" y="126630"/>
                      </a:cubicBezTo>
                      <a:lnTo>
                        <a:pt x="8945" y="301890"/>
                      </a:lnTo>
                      <a:cubicBezTo>
                        <a:pt x="4182" y="321892"/>
                        <a:pt x="8945" y="341895"/>
                        <a:pt x="22280" y="358087"/>
                      </a:cubicBezTo>
                      <a:cubicBezTo>
                        <a:pt x="34662" y="374280"/>
                        <a:pt x="53712" y="382852"/>
                        <a:pt x="73715" y="382852"/>
                      </a:cubicBezTo>
                      <a:cubicBezTo>
                        <a:pt x="106100" y="381900"/>
                        <a:pt x="132770" y="358087"/>
                        <a:pt x="138485" y="326655"/>
                      </a:cubicBezTo>
                      <a:lnTo>
                        <a:pt x="173727" y="151395"/>
                      </a:lnTo>
                      <a:cubicBezTo>
                        <a:pt x="174680" y="146632"/>
                        <a:pt x="173727" y="141870"/>
                        <a:pt x="170870" y="137107"/>
                      </a:cubicBezTo>
                      <a:cubicBezTo>
                        <a:pt x="168012" y="133297"/>
                        <a:pt x="164202" y="130440"/>
                        <a:pt x="159440" y="128535"/>
                      </a:cubicBezTo>
                      <a:lnTo>
                        <a:pt x="157535" y="128535"/>
                      </a:lnTo>
                      <a:cubicBezTo>
                        <a:pt x="172775" y="119962"/>
                        <a:pt x="183252" y="103770"/>
                        <a:pt x="186110" y="85672"/>
                      </a:cubicBezTo>
                      <a:close/>
                    </a:path>
                  </a:pathLst>
                </a:custGeom>
                <a:grpFill/>
                <a:ln w="9525" cap="flat">
                  <a:noFill/>
                  <a:prstDash val="solid"/>
                  <a:miter/>
                </a:ln>
              </p:spPr>
              <p:txBody>
                <a:bodyPr rtlCol="0" anchor="ctr"/>
                <a:lstStyle/>
                <a:p>
                  <a:endParaRPr lang="en-US"/>
                </a:p>
              </p:txBody>
            </p:sp>
          </p:grpSp>
        </p:grpSp>
      </p:grpSp>
      <p:sp>
        <p:nvSpPr>
          <p:cNvPr id="69" name="TextBox 68">
            <a:extLst>
              <a:ext uri="{FF2B5EF4-FFF2-40B4-BE49-F238E27FC236}">
                <a16:creationId xmlns:a16="http://schemas.microsoft.com/office/drawing/2014/main" id="{A85D29BB-CC7A-46AB-955B-1FFDEB29391D}"/>
              </a:ext>
            </a:extLst>
          </p:cNvPr>
          <p:cNvSpPr txBox="1"/>
          <p:nvPr/>
        </p:nvSpPr>
        <p:spPr>
          <a:xfrm>
            <a:off x="2488545" y="5550686"/>
            <a:ext cx="4023360" cy="938719"/>
          </a:xfrm>
          <a:prstGeom prst="rect">
            <a:avLst/>
          </a:prstGeom>
          <a:noFill/>
        </p:spPr>
        <p:txBody>
          <a:bodyPr wrap="square" rtlCol="0">
            <a:spAutoFit/>
          </a:bodyPr>
          <a:lstStyle/>
          <a:p>
            <a:pPr algn="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pPr algn="r"/>
            <a:endParaRPr lang="en-US" sz="400" dirty="0">
              <a:solidFill>
                <a:schemeClr val="bg1"/>
              </a:solidFill>
              <a:latin typeface="Candara" panose="020E0502030303020204" pitchFamily="34" charset="0"/>
            </a:endParaRPr>
          </a:p>
          <a:p>
            <a:pPr marL="171450" indent="-171450" algn="r">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graphicFrame>
        <p:nvGraphicFramePr>
          <p:cNvPr id="70" name="Chart 69">
            <a:extLst>
              <a:ext uri="{FF2B5EF4-FFF2-40B4-BE49-F238E27FC236}">
                <a16:creationId xmlns:a16="http://schemas.microsoft.com/office/drawing/2014/main" id="{F00F0F63-F167-46C7-B153-A44D489F1393}"/>
              </a:ext>
            </a:extLst>
          </p:cNvPr>
          <p:cNvGraphicFramePr>
            <a:graphicFrameLocks noChangeAspect="1"/>
          </p:cNvGraphicFramePr>
          <p:nvPr>
            <p:extLst/>
          </p:nvPr>
        </p:nvGraphicFramePr>
        <p:xfrm>
          <a:off x="6443771" y="4128018"/>
          <a:ext cx="1463040" cy="1548508"/>
        </p:xfrm>
        <a:graphic>
          <a:graphicData uri="http://schemas.openxmlformats.org/drawingml/2006/chart">
            <c:chart xmlns:c="http://schemas.openxmlformats.org/drawingml/2006/chart" xmlns:r="http://schemas.openxmlformats.org/officeDocument/2006/relationships" r:id="rId7"/>
          </a:graphicData>
        </a:graphic>
      </p:graphicFrame>
      <p:pic>
        <p:nvPicPr>
          <p:cNvPr id="71" name="Picture 70">
            <a:hlinkClick r:id="rId8"/>
            <a:extLst>
              <a:ext uri="{FF2B5EF4-FFF2-40B4-BE49-F238E27FC236}">
                <a16:creationId xmlns:a16="http://schemas.microsoft.com/office/drawing/2014/main" id="{999753D1-A4EC-4ABA-BD71-9EA4C7DF98D3}"/>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672280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451"/>
                                        </p:tgtEl>
                                        <p:attrNameLst>
                                          <p:attrName>style.visibility</p:attrName>
                                        </p:attrNameLst>
                                      </p:cBhvr>
                                      <p:to>
                                        <p:strVal val="visible"/>
                                      </p:to>
                                    </p:set>
                                    <p:animEffect transition="in" filter="wipe(left)">
                                      <p:cBhvr>
                                        <p:cTn id="7" dur="750"/>
                                        <p:tgtEl>
                                          <p:spTgt spid="451"/>
                                        </p:tgtEl>
                                      </p:cBhvr>
                                    </p:animEffect>
                                  </p:childTnLst>
                                </p:cTn>
                              </p:par>
                            </p:childTnLst>
                          </p:cTn>
                        </p:par>
                        <p:par>
                          <p:cTn id="8" fill="hold">
                            <p:stCondLst>
                              <p:cond delay="750"/>
                            </p:stCondLst>
                            <p:childTnLst>
                              <p:par>
                                <p:cTn id="9" presetID="2" presetClass="entr" presetSubtype="4" fill="hold" grpId="0" nodeType="afterEffect">
                                  <p:stCondLst>
                                    <p:cond delay="0"/>
                                  </p:stCondLst>
                                  <p:childTnLst>
                                    <p:set>
                                      <p:cBhvr>
                                        <p:cTn id="10" dur="1" fill="hold">
                                          <p:stCondLst>
                                            <p:cond delay="0"/>
                                          </p:stCondLst>
                                        </p:cTn>
                                        <p:tgtEl>
                                          <p:spTgt spid="115"/>
                                        </p:tgtEl>
                                        <p:attrNameLst>
                                          <p:attrName>style.visibility</p:attrName>
                                        </p:attrNameLst>
                                      </p:cBhvr>
                                      <p:to>
                                        <p:strVal val="visible"/>
                                      </p:to>
                                    </p:set>
                                    <p:anim calcmode="lin" valueType="num">
                                      <p:cBhvr additive="base">
                                        <p:cTn id="11" dur="250" fill="hold"/>
                                        <p:tgtEl>
                                          <p:spTgt spid="115"/>
                                        </p:tgtEl>
                                        <p:attrNameLst>
                                          <p:attrName>ppt_x</p:attrName>
                                        </p:attrNameLst>
                                      </p:cBhvr>
                                      <p:tavLst>
                                        <p:tav tm="0">
                                          <p:val>
                                            <p:strVal val="#ppt_x"/>
                                          </p:val>
                                        </p:tav>
                                        <p:tav tm="100000">
                                          <p:val>
                                            <p:strVal val="#ppt_x"/>
                                          </p:val>
                                        </p:tav>
                                      </p:tavLst>
                                    </p:anim>
                                    <p:anim calcmode="lin" valueType="num">
                                      <p:cBhvr additive="base">
                                        <p:cTn id="12" dur="250" fill="hold"/>
                                        <p:tgtEl>
                                          <p:spTgt spid="115"/>
                                        </p:tgtEl>
                                        <p:attrNameLst>
                                          <p:attrName>ppt_y</p:attrName>
                                        </p:attrNameLst>
                                      </p:cBhvr>
                                      <p:tavLst>
                                        <p:tav tm="0">
                                          <p:val>
                                            <p:strVal val="1+#ppt_h/2"/>
                                          </p:val>
                                        </p:tav>
                                        <p:tav tm="100000">
                                          <p:val>
                                            <p:strVal val="#ppt_y"/>
                                          </p:val>
                                        </p:tav>
                                      </p:tavLst>
                                    </p:anim>
                                  </p:childTnLst>
                                </p:cTn>
                              </p:par>
                            </p:childTnLst>
                          </p:cTn>
                        </p:par>
                        <p:par>
                          <p:cTn id="13" fill="hold">
                            <p:stCondLst>
                              <p:cond delay="1000"/>
                            </p:stCondLst>
                            <p:childTnLst>
                              <p:par>
                                <p:cTn id="14" presetID="2" presetClass="entr" presetSubtype="4" fill="hold" grpId="0" nodeType="afterEffect">
                                  <p:stCondLst>
                                    <p:cond delay="0"/>
                                  </p:stCondLst>
                                  <p:childTnLst>
                                    <p:set>
                                      <p:cBhvr>
                                        <p:cTn id="15" dur="1" fill="hold">
                                          <p:stCondLst>
                                            <p:cond delay="0"/>
                                          </p:stCondLst>
                                        </p:cTn>
                                        <p:tgtEl>
                                          <p:spTgt spid="113"/>
                                        </p:tgtEl>
                                        <p:attrNameLst>
                                          <p:attrName>style.visibility</p:attrName>
                                        </p:attrNameLst>
                                      </p:cBhvr>
                                      <p:to>
                                        <p:strVal val="visible"/>
                                      </p:to>
                                    </p:set>
                                    <p:anim calcmode="lin" valueType="num">
                                      <p:cBhvr additive="base">
                                        <p:cTn id="16" dur="250" fill="hold"/>
                                        <p:tgtEl>
                                          <p:spTgt spid="113"/>
                                        </p:tgtEl>
                                        <p:attrNameLst>
                                          <p:attrName>ppt_x</p:attrName>
                                        </p:attrNameLst>
                                      </p:cBhvr>
                                      <p:tavLst>
                                        <p:tav tm="0">
                                          <p:val>
                                            <p:strVal val="#ppt_x"/>
                                          </p:val>
                                        </p:tav>
                                        <p:tav tm="100000">
                                          <p:val>
                                            <p:strVal val="#ppt_x"/>
                                          </p:val>
                                        </p:tav>
                                      </p:tavLst>
                                    </p:anim>
                                    <p:anim calcmode="lin" valueType="num">
                                      <p:cBhvr additive="base">
                                        <p:cTn id="17" dur="250" fill="hold"/>
                                        <p:tgtEl>
                                          <p:spTgt spid="113"/>
                                        </p:tgtEl>
                                        <p:attrNameLst>
                                          <p:attrName>ppt_y</p:attrName>
                                        </p:attrNameLst>
                                      </p:cBhvr>
                                      <p:tavLst>
                                        <p:tav tm="0">
                                          <p:val>
                                            <p:strVal val="1+#ppt_h/2"/>
                                          </p:val>
                                        </p:tav>
                                        <p:tav tm="100000">
                                          <p:val>
                                            <p:strVal val="#ppt_y"/>
                                          </p:val>
                                        </p:tav>
                                      </p:tavLst>
                                    </p:anim>
                                  </p:childTnLst>
                                </p:cTn>
                              </p:par>
                            </p:childTnLst>
                          </p:cTn>
                        </p:par>
                        <p:par>
                          <p:cTn id="18" fill="hold">
                            <p:stCondLst>
                              <p:cond delay="1250"/>
                            </p:stCondLst>
                            <p:childTnLst>
                              <p:par>
                                <p:cTn id="19" presetID="2" presetClass="entr" presetSubtype="4" fill="hold" grpId="0" nodeType="afterEffect">
                                  <p:stCondLst>
                                    <p:cond delay="0"/>
                                  </p:stCondLst>
                                  <p:childTnLst>
                                    <p:set>
                                      <p:cBhvr>
                                        <p:cTn id="20" dur="1" fill="hold">
                                          <p:stCondLst>
                                            <p:cond delay="0"/>
                                          </p:stCondLst>
                                        </p:cTn>
                                        <p:tgtEl>
                                          <p:spTgt spid="112"/>
                                        </p:tgtEl>
                                        <p:attrNameLst>
                                          <p:attrName>style.visibility</p:attrName>
                                        </p:attrNameLst>
                                      </p:cBhvr>
                                      <p:to>
                                        <p:strVal val="visible"/>
                                      </p:to>
                                    </p:set>
                                    <p:anim calcmode="lin" valueType="num">
                                      <p:cBhvr additive="base">
                                        <p:cTn id="21" dur="250" fill="hold"/>
                                        <p:tgtEl>
                                          <p:spTgt spid="112"/>
                                        </p:tgtEl>
                                        <p:attrNameLst>
                                          <p:attrName>ppt_x</p:attrName>
                                        </p:attrNameLst>
                                      </p:cBhvr>
                                      <p:tavLst>
                                        <p:tav tm="0">
                                          <p:val>
                                            <p:strVal val="#ppt_x"/>
                                          </p:val>
                                        </p:tav>
                                        <p:tav tm="100000">
                                          <p:val>
                                            <p:strVal val="#ppt_x"/>
                                          </p:val>
                                        </p:tav>
                                      </p:tavLst>
                                    </p:anim>
                                    <p:anim calcmode="lin" valueType="num">
                                      <p:cBhvr additive="base">
                                        <p:cTn id="22" dur="250" fill="hold"/>
                                        <p:tgtEl>
                                          <p:spTgt spid="112"/>
                                        </p:tgtEl>
                                        <p:attrNameLst>
                                          <p:attrName>ppt_y</p:attrName>
                                        </p:attrNameLst>
                                      </p:cBhvr>
                                      <p:tavLst>
                                        <p:tav tm="0">
                                          <p:val>
                                            <p:strVal val="1+#ppt_h/2"/>
                                          </p:val>
                                        </p:tav>
                                        <p:tav tm="100000">
                                          <p:val>
                                            <p:strVal val="#ppt_y"/>
                                          </p:val>
                                        </p:tav>
                                      </p:tavLst>
                                    </p:anim>
                                  </p:childTnLst>
                                </p:cTn>
                              </p:par>
                            </p:childTnLst>
                          </p:cTn>
                        </p:par>
                        <p:par>
                          <p:cTn id="23" fill="hold">
                            <p:stCondLst>
                              <p:cond delay="1500"/>
                            </p:stCondLst>
                            <p:childTnLst>
                              <p:par>
                                <p:cTn id="24" presetID="2" presetClass="entr" presetSubtype="4" fill="hold" grpId="0" nodeType="afterEffect">
                                  <p:stCondLst>
                                    <p:cond delay="0"/>
                                  </p:stCondLst>
                                  <p:childTnLst>
                                    <p:set>
                                      <p:cBhvr>
                                        <p:cTn id="25" dur="1" fill="hold">
                                          <p:stCondLst>
                                            <p:cond delay="0"/>
                                          </p:stCondLst>
                                        </p:cTn>
                                        <p:tgtEl>
                                          <p:spTgt spid="105"/>
                                        </p:tgtEl>
                                        <p:attrNameLst>
                                          <p:attrName>style.visibility</p:attrName>
                                        </p:attrNameLst>
                                      </p:cBhvr>
                                      <p:to>
                                        <p:strVal val="visible"/>
                                      </p:to>
                                    </p:set>
                                    <p:anim calcmode="lin" valueType="num">
                                      <p:cBhvr additive="base">
                                        <p:cTn id="26" dur="250" fill="hold"/>
                                        <p:tgtEl>
                                          <p:spTgt spid="105"/>
                                        </p:tgtEl>
                                        <p:attrNameLst>
                                          <p:attrName>ppt_x</p:attrName>
                                        </p:attrNameLst>
                                      </p:cBhvr>
                                      <p:tavLst>
                                        <p:tav tm="0">
                                          <p:val>
                                            <p:strVal val="#ppt_x"/>
                                          </p:val>
                                        </p:tav>
                                        <p:tav tm="100000">
                                          <p:val>
                                            <p:strVal val="#ppt_x"/>
                                          </p:val>
                                        </p:tav>
                                      </p:tavLst>
                                    </p:anim>
                                    <p:anim calcmode="lin" valueType="num">
                                      <p:cBhvr additive="base">
                                        <p:cTn id="27" dur="250" fill="hold"/>
                                        <p:tgtEl>
                                          <p:spTgt spid="105"/>
                                        </p:tgtEl>
                                        <p:attrNameLst>
                                          <p:attrName>ppt_y</p:attrName>
                                        </p:attrNameLst>
                                      </p:cBhvr>
                                      <p:tavLst>
                                        <p:tav tm="0">
                                          <p:val>
                                            <p:strVal val="1+#ppt_h/2"/>
                                          </p:val>
                                        </p:tav>
                                        <p:tav tm="100000">
                                          <p:val>
                                            <p:strVal val="#ppt_y"/>
                                          </p:val>
                                        </p:tav>
                                      </p:tavLst>
                                    </p:anim>
                                  </p:childTnLst>
                                </p:cTn>
                              </p:par>
                            </p:childTnLst>
                          </p:cTn>
                        </p:par>
                        <p:par>
                          <p:cTn id="28" fill="hold">
                            <p:stCondLst>
                              <p:cond delay="1750"/>
                            </p:stCondLst>
                            <p:childTnLst>
                              <p:par>
                                <p:cTn id="29" presetID="2" presetClass="entr" presetSubtype="4" fill="hold" grpId="0" nodeType="afterEffect">
                                  <p:stCondLst>
                                    <p:cond delay="0"/>
                                  </p:stCondLst>
                                  <p:childTnLst>
                                    <p:set>
                                      <p:cBhvr>
                                        <p:cTn id="30" dur="1" fill="hold">
                                          <p:stCondLst>
                                            <p:cond delay="0"/>
                                          </p:stCondLst>
                                        </p:cTn>
                                        <p:tgtEl>
                                          <p:spTgt spid="104"/>
                                        </p:tgtEl>
                                        <p:attrNameLst>
                                          <p:attrName>style.visibility</p:attrName>
                                        </p:attrNameLst>
                                      </p:cBhvr>
                                      <p:to>
                                        <p:strVal val="visible"/>
                                      </p:to>
                                    </p:set>
                                    <p:anim calcmode="lin" valueType="num">
                                      <p:cBhvr additive="base">
                                        <p:cTn id="31" dur="250" fill="hold"/>
                                        <p:tgtEl>
                                          <p:spTgt spid="104"/>
                                        </p:tgtEl>
                                        <p:attrNameLst>
                                          <p:attrName>ppt_x</p:attrName>
                                        </p:attrNameLst>
                                      </p:cBhvr>
                                      <p:tavLst>
                                        <p:tav tm="0">
                                          <p:val>
                                            <p:strVal val="#ppt_x"/>
                                          </p:val>
                                        </p:tav>
                                        <p:tav tm="100000">
                                          <p:val>
                                            <p:strVal val="#ppt_x"/>
                                          </p:val>
                                        </p:tav>
                                      </p:tavLst>
                                    </p:anim>
                                    <p:anim calcmode="lin" valueType="num">
                                      <p:cBhvr additive="base">
                                        <p:cTn id="32" dur="250" fill="hold"/>
                                        <p:tgtEl>
                                          <p:spTgt spid="104"/>
                                        </p:tgtEl>
                                        <p:attrNameLst>
                                          <p:attrName>ppt_y</p:attrName>
                                        </p:attrNameLst>
                                      </p:cBhvr>
                                      <p:tavLst>
                                        <p:tav tm="0">
                                          <p:val>
                                            <p:strVal val="1+#ppt_h/2"/>
                                          </p:val>
                                        </p:tav>
                                        <p:tav tm="100000">
                                          <p:val>
                                            <p:strVal val="#ppt_y"/>
                                          </p:val>
                                        </p:tav>
                                      </p:tavLst>
                                    </p:anim>
                                  </p:childTnLst>
                                </p:cTn>
                              </p:par>
                            </p:childTnLst>
                          </p:cTn>
                        </p:par>
                        <p:par>
                          <p:cTn id="33" fill="hold">
                            <p:stCondLst>
                              <p:cond delay="2000"/>
                            </p:stCondLst>
                            <p:childTnLst>
                              <p:par>
                                <p:cTn id="34" presetID="2" presetClass="entr" presetSubtype="4" fill="hold" grpId="0" nodeType="afterEffect">
                                  <p:stCondLst>
                                    <p:cond delay="0"/>
                                  </p:stCondLst>
                                  <p:childTnLst>
                                    <p:set>
                                      <p:cBhvr>
                                        <p:cTn id="35" dur="1" fill="hold">
                                          <p:stCondLst>
                                            <p:cond delay="0"/>
                                          </p:stCondLst>
                                        </p:cTn>
                                        <p:tgtEl>
                                          <p:spTgt spid="107"/>
                                        </p:tgtEl>
                                        <p:attrNameLst>
                                          <p:attrName>style.visibility</p:attrName>
                                        </p:attrNameLst>
                                      </p:cBhvr>
                                      <p:to>
                                        <p:strVal val="visible"/>
                                      </p:to>
                                    </p:set>
                                    <p:anim calcmode="lin" valueType="num">
                                      <p:cBhvr additive="base">
                                        <p:cTn id="36" dur="250" fill="hold"/>
                                        <p:tgtEl>
                                          <p:spTgt spid="107"/>
                                        </p:tgtEl>
                                        <p:attrNameLst>
                                          <p:attrName>ppt_x</p:attrName>
                                        </p:attrNameLst>
                                      </p:cBhvr>
                                      <p:tavLst>
                                        <p:tav tm="0">
                                          <p:val>
                                            <p:strVal val="#ppt_x"/>
                                          </p:val>
                                        </p:tav>
                                        <p:tav tm="100000">
                                          <p:val>
                                            <p:strVal val="#ppt_x"/>
                                          </p:val>
                                        </p:tav>
                                      </p:tavLst>
                                    </p:anim>
                                    <p:anim calcmode="lin" valueType="num">
                                      <p:cBhvr additive="base">
                                        <p:cTn id="37" dur="250" fill="hold"/>
                                        <p:tgtEl>
                                          <p:spTgt spid="107"/>
                                        </p:tgtEl>
                                        <p:attrNameLst>
                                          <p:attrName>ppt_y</p:attrName>
                                        </p:attrNameLst>
                                      </p:cBhvr>
                                      <p:tavLst>
                                        <p:tav tm="0">
                                          <p:val>
                                            <p:strVal val="1+#ppt_h/2"/>
                                          </p:val>
                                        </p:tav>
                                        <p:tav tm="100000">
                                          <p:val>
                                            <p:strVal val="#ppt_y"/>
                                          </p:val>
                                        </p:tav>
                                      </p:tavLst>
                                    </p:anim>
                                  </p:childTnLst>
                                </p:cTn>
                              </p:par>
                            </p:childTnLst>
                          </p:cTn>
                        </p:par>
                        <p:par>
                          <p:cTn id="38" fill="hold">
                            <p:stCondLst>
                              <p:cond delay="2250"/>
                            </p:stCondLst>
                            <p:childTnLst>
                              <p:par>
                                <p:cTn id="39" presetID="2" presetClass="entr" presetSubtype="4" fill="hold" grpId="0" nodeType="afterEffect">
                                  <p:stCondLst>
                                    <p:cond delay="0"/>
                                  </p:stCondLst>
                                  <p:childTnLst>
                                    <p:set>
                                      <p:cBhvr>
                                        <p:cTn id="40" dur="1" fill="hold">
                                          <p:stCondLst>
                                            <p:cond delay="0"/>
                                          </p:stCondLst>
                                        </p:cTn>
                                        <p:tgtEl>
                                          <p:spTgt spid="108"/>
                                        </p:tgtEl>
                                        <p:attrNameLst>
                                          <p:attrName>style.visibility</p:attrName>
                                        </p:attrNameLst>
                                      </p:cBhvr>
                                      <p:to>
                                        <p:strVal val="visible"/>
                                      </p:to>
                                    </p:set>
                                    <p:anim calcmode="lin" valueType="num">
                                      <p:cBhvr additive="base">
                                        <p:cTn id="41" dur="250" fill="hold"/>
                                        <p:tgtEl>
                                          <p:spTgt spid="108"/>
                                        </p:tgtEl>
                                        <p:attrNameLst>
                                          <p:attrName>ppt_x</p:attrName>
                                        </p:attrNameLst>
                                      </p:cBhvr>
                                      <p:tavLst>
                                        <p:tav tm="0">
                                          <p:val>
                                            <p:strVal val="#ppt_x"/>
                                          </p:val>
                                        </p:tav>
                                        <p:tav tm="100000">
                                          <p:val>
                                            <p:strVal val="#ppt_x"/>
                                          </p:val>
                                        </p:tav>
                                      </p:tavLst>
                                    </p:anim>
                                    <p:anim calcmode="lin" valueType="num">
                                      <p:cBhvr additive="base">
                                        <p:cTn id="42" dur="250" fill="hold"/>
                                        <p:tgtEl>
                                          <p:spTgt spid="108"/>
                                        </p:tgtEl>
                                        <p:attrNameLst>
                                          <p:attrName>ppt_y</p:attrName>
                                        </p:attrNameLst>
                                      </p:cBhvr>
                                      <p:tavLst>
                                        <p:tav tm="0">
                                          <p:val>
                                            <p:strVal val="1+#ppt_h/2"/>
                                          </p:val>
                                        </p:tav>
                                        <p:tav tm="100000">
                                          <p:val>
                                            <p:strVal val="#ppt_y"/>
                                          </p:val>
                                        </p:tav>
                                      </p:tavLst>
                                    </p:anim>
                                  </p:childTnLst>
                                </p:cTn>
                              </p:par>
                            </p:childTnLst>
                          </p:cTn>
                        </p:par>
                        <p:par>
                          <p:cTn id="43" fill="hold">
                            <p:stCondLst>
                              <p:cond delay="2500"/>
                            </p:stCondLst>
                            <p:childTnLst>
                              <p:par>
                                <p:cTn id="44" presetID="2" presetClass="entr" presetSubtype="4" fill="hold" grpId="0" nodeType="afterEffect">
                                  <p:stCondLst>
                                    <p:cond delay="0"/>
                                  </p:stCondLst>
                                  <p:childTnLst>
                                    <p:set>
                                      <p:cBhvr>
                                        <p:cTn id="45" dur="1" fill="hold">
                                          <p:stCondLst>
                                            <p:cond delay="0"/>
                                          </p:stCondLst>
                                        </p:cTn>
                                        <p:tgtEl>
                                          <p:spTgt spid="109"/>
                                        </p:tgtEl>
                                        <p:attrNameLst>
                                          <p:attrName>style.visibility</p:attrName>
                                        </p:attrNameLst>
                                      </p:cBhvr>
                                      <p:to>
                                        <p:strVal val="visible"/>
                                      </p:to>
                                    </p:set>
                                    <p:anim calcmode="lin" valueType="num">
                                      <p:cBhvr additive="base">
                                        <p:cTn id="46" dur="250" fill="hold"/>
                                        <p:tgtEl>
                                          <p:spTgt spid="109"/>
                                        </p:tgtEl>
                                        <p:attrNameLst>
                                          <p:attrName>ppt_x</p:attrName>
                                        </p:attrNameLst>
                                      </p:cBhvr>
                                      <p:tavLst>
                                        <p:tav tm="0">
                                          <p:val>
                                            <p:strVal val="#ppt_x"/>
                                          </p:val>
                                        </p:tav>
                                        <p:tav tm="100000">
                                          <p:val>
                                            <p:strVal val="#ppt_x"/>
                                          </p:val>
                                        </p:tav>
                                      </p:tavLst>
                                    </p:anim>
                                    <p:anim calcmode="lin" valueType="num">
                                      <p:cBhvr additive="base">
                                        <p:cTn id="47" dur="250" fill="hold"/>
                                        <p:tgtEl>
                                          <p:spTgt spid="109"/>
                                        </p:tgtEl>
                                        <p:attrNameLst>
                                          <p:attrName>ppt_y</p:attrName>
                                        </p:attrNameLst>
                                      </p:cBhvr>
                                      <p:tavLst>
                                        <p:tav tm="0">
                                          <p:val>
                                            <p:strVal val="1+#ppt_h/2"/>
                                          </p:val>
                                        </p:tav>
                                        <p:tav tm="100000">
                                          <p:val>
                                            <p:strVal val="#ppt_y"/>
                                          </p:val>
                                        </p:tav>
                                      </p:tavLst>
                                    </p:anim>
                                  </p:childTnLst>
                                </p:cTn>
                              </p:par>
                            </p:childTnLst>
                          </p:cTn>
                        </p:par>
                        <p:par>
                          <p:cTn id="48" fill="hold">
                            <p:stCondLst>
                              <p:cond delay="2750"/>
                            </p:stCondLst>
                            <p:childTnLst>
                              <p:par>
                                <p:cTn id="49" presetID="2" presetClass="entr" presetSubtype="4" fill="hold" grpId="0" nodeType="afterEffect">
                                  <p:stCondLst>
                                    <p:cond delay="0"/>
                                  </p:stCondLst>
                                  <p:childTnLst>
                                    <p:set>
                                      <p:cBhvr>
                                        <p:cTn id="50" dur="1" fill="hold">
                                          <p:stCondLst>
                                            <p:cond delay="0"/>
                                          </p:stCondLst>
                                        </p:cTn>
                                        <p:tgtEl>
                                          <p:spTgt spid="110"/>
                                        </p:tgtEl>
                                        <p:attrNameLst>
                                          <p:attrName>style.visibility</p:attrName>
                                        </p:attrNameLst>
                                      </p:cBhvr>
                                      <p:to>
                                        <p:strVal val="visible"/>
                                      </p:to>
                                    </p:set>
                                    <p:anim calcmode="lin" valueType="num">
                                      <p:cBhvr additive="base">
                                        <p:cTn id="51" dur="250" fill="hold"/>
                                        <p:tgtEl>
                                          <p:spTgt spid="110"/>
                                        </p:tgtEl>
                                        <p:attrNameLst>
                                          <p:attrName>ppt_x</p:attrName>
                                        </p:attrNameLst>
                                      </p:cBhvr>
                                      <p:tavLst>
                                        <p:tav tm="0">
                                          <p:val>
                                            <p:strVal val="#ppt_x"/>
                                          </p:val>
                                        </p:tav>
                                        <p:tav tm="100000">
                                          <p:val>
                                            <p:strVal val="#ppt_x"/>
                                          </p:val>
                                        </p:tav>
                                      </p:tavLst>
                                    </p:anim>
                                    <p:anim calcmode="lin" valueType="num">
                                      <p:cBhvr additive="base">
                                        <p:cTn id="52" dur="250" fill="hold"/>
                                        <p:tgtEl>
                                          <p:spTgt spid="110"/>
                                        </p:tgtEl>
                                        <p:attrNameLst>
                                          <p:attrName>ppt_y</p:attrName>
                                        </p:attrNameLst>
                                      </p:cBhvr>
                                      <p:tavLst>
                                        <p:tav tm="0">
                                          <p:val>
                                            <p:strVal val="1+#ppt_h/2"/>
                                          </p:val>
                                        </p:tav>
                                        <p:tav tm="100000">
                                          <p:val>
                                            <p:strVal val="#ppt_y"/>
                                          </p:val>
                                        </p:tav>
                                      </p:tavLst>
                                    </p:anim>
                                  </p:childTnLst>
                                </p:cTn>
                              </p:par>
                            </p:childTnLst>
                          </p:cTn>
                        </p:par>
                        <p:par>
                          <p:cTn id="53" fill="hold">
                            <p:stCondLst>
                              <p:cond delay="3000"/>
                            </p:stCondLst>
                            <p:childTnLst>
                              <p:par>
                                <p:cTn id="54" presetID="2" presetClass="entr" presetSubtype="4" fill="hold" grpId="0" nodeType="afterEffect">
                                  <p:stCondLst>
                                    <p:cond delay="0"/>
                                  </p:stCondLst>
                                  <p:childTnLst>
                                    <p:set>
                                      <p:cBhvr>
                                        <p:cTn id="55" dur="1" fill="hold">
                                          <p:stCondLst>
                                            <p:cond delay="0"/>
                                          </p:stCondLst>
                                        </p:cTn>
                                        <p:tgtEl>
                                          <p:spTgt spid="111"/>
                                        </p:tgtEl>
                                        <p:attrNameLst>
                                          <p:attrName>style.visibility</p:attrName>
                                        </p:attrNameLst>
                                      </p:cBhvr>
                                      <p:to>
                                        <p:strVal val="visible"/>
                                      </p:to>
                                    </p:set>
                                    <p:anim calcmode="lin" valueType="num">
                                      <p:cBhvr additive="base">
                                        <p:cTn id="56" dur="250" fill="hold"/>
                                        <p:tgtEl>
                                          <p:spTgt spid="111"/>
                                        </p:tgtEl>
                                        <p:attrNameLst>
                                          <p:attrName>ppt_x</p:attrName>
                                        </p:attrNameLst>
                                      </p:cBhvr>
                                      <p:tavLst>
                                        <p:tav tm="0">
                                          <p:val>
                                            <p:strVal val="#ppt_x"/>
                                          </p:val>
                                        </p:tav>
                                        <p:tav tm="100000">
                                          <p:val>
                                            <p:strVal val="#ppt_x"/>
                                          </p:val>
                                        </p:tav>
                                      </p:tavLst>
                                    </p:anim>
                                    <p:anim calcmode="lin" valueType="num">
                                      <p:cBhvr additive="base">
                                        <p:cTn id="57" dur="250" fill="hold"/>
                                        <p:tgtEl>
                                          <p:spTgt spid="111"/>
                                        </p:tgtEl>
                                        <p:attrNameLst>
                                          <p:attrName>ppt_y</p:attrName>
                                        </p:attrNameLst>
                                      </p:cBhvr>
                                      <p:tavLst>
                                        <p:tav tm="0">
                                          <p:val>
                                            <p:strVal val="1+#ppt_h/2"/>
                                          </p:val>
                                        </p:tav>
                                        <p:tav tm="100000">
                                          <p:val>
                                            <p:strVal val="#ppt_y"/>
                                          </p:val>
                                        </p:tav>
                                      </p:tavLst>
                                    </p:anim>
                                  </p:childTnLst>
                                </p:cTn>
                              </p:par>
                            </p:childTnLst>
                          </p:cTn>
                        </p:par>
                        <p:par>
                          <p:cTn id="58" fill="hold">
                            <p:stCondLst>
                              <p:cond delay="3250"/>
                            </p:stCondLst>
                            <p:childTnLst>
                              <p:par>
                                <p:cTn id="59" presetID="2" presetClass="entr" presetSubtype="4" fill="hold" grpId="0" nodeType="afterEffect">
                                  <p:stCondLst>
                                    <p:cond delay="0"/>
                                  </p:stCondLst>
                                  <p:childTnLst>
                                    <p:set>
                                      <p:cBhvr>
                                        <p:cTn id="60" dur="1" fill="hold">
                                          <p:stCondLst>
                                            <p:cond delay="0"/>
                                          </p:stCondLst>
                                        </p:cTn>
                                        <p:tgtEl>
                                          <p:spTgt spid="114"/>
                                        </p:tgtEl>
                                        <p:attrNameLst>
                                          <p:attrName>style.visibility</p:attrName>
                                        </p:attrNameLst>
                                      </p:cBhvr>
                                      <p:to>
                                        <p:strVal val="visible"/>
                                      </p:to>
                                    </p:set>
                                    <p:anim calcmode="lin" valueType="num">
                                      <p:cBhvr additive="base">
                                        <p:cTn id="61" dur="250" fill="hold"/>
                                        <p:tgtEl>
                                          <p:spTgt spid="114"/>
                                        </p:tgtEl>
                                        <p:attrNameLst>
                                          <p:attrName>ppt_x</p:attrName>
                                        </p:attrNameLst>
                                      </p:cBhvr>
                                      <p:tavLst>
                                        <p:tav tm="0">
                                          <p:val>
                                            <p:strVal val="#ppt_x"/>
                                          </p:val>
                                        </p:tav>
                                        <p:tav tm="100000">
                                          <p:val>
                                            <p:strVal val="#ppt_x"/>
                                          </p:val>
                                        </p:tav>
                                      </p:tavLst>
                                    </p:anim>
                                    <p:anim calcmode="lin" valueType="num">
                                      <p:cBhvr additive="base">
                                        <p:cTn id="62" dur="250" fill="hold"/>
                                        <p:tgtEl>
                                          <p:spTgt spid="114"/>
                                        </p:tgtEl>
                                        <p:attrNameLst>
                                          <p:attrName>ppt_y</p:attrName>
                                        </p:attrNameLst>
                                      </p:cBhvr>
                                      <p:tavLst>
                                        <p:tav tm="0">
                                          <p:val>
                                            <p:strVal val="1+#ppt_h/2"/>
                                          </p:val>
                                        </p:tav>
                                        <p:tav tm="100000">
                                          <p:val>
                                            <p:strVal val="#ppt_y"/>
                                          </p:val>
                                        </p:tav>
                                      </p:tavLst>
                                    </p:anim>
                                  </p:childTnLst>
                                </p:cTn>
                              </p:par>
                            </p:childTnLst>
                          </p:cTn>
                        </p:par>
                        <p:par>
                          <p:cTn id="63" fill="hold">
                            <p:stCondLst>
                              <p:cond delay="3500"/>
                            </p:stCondLst>
                            <p:childTnLst>
                              <p:par>
                                <p:cTn id="64" presetID="2" presetClass="entr" presetSubtype="4" fill="hold" grpId="0" nodeType="afterEffect">
                                  <p:stCondLst>
                                    <p:cond delay="0"/>
                                  </p:stCondLst>
                                  <p:childTnLst>
                                    <p:set>
                                      <p:cBhvr>
                                        <p:cTn id="65" dur="1" fill="hold">
                                          <p:stCondLst>
                                            <p:cond delay="0"/>
                                          </p:stCondLst>
                                        </p:cTn>
                                        <p:tgtEl>
                                          <p:spTgt spid="116"/>
                                        </p:tgtEl>
                                        <p:attrNameLst>
                                          <p:attrName>style.visibility</p:attrName>
                                        </p:attrNameLst>
                                      </p:cBhvr>
                                      <p:to>
                                        <p:strVal val="visible"/>
                                      </p:to>
                                    </p:set>
                                    <p:anim calcmode="lin" valueType="num">
                                      <p:cBhvr additive="base">
                                        <p:cTn id="66" dur="250" fill="hold"/>
                                        <p:tgtEl>
                                          <p:spTgt spid="116"/>
                                        </p:tgtEl>
                                        <p:attrNameLst>
                                          <p:attrName>ppt_x</p:attrName>
                                        </p:attrNameLst>
                                      </p:cBhvr>
                                      <p:tavLst>
                                        <p:tav tm="0">
                                          <p:val>
                                            <p:strVal val="#ppt_x"/>
                                          </p:val>
                                        </p:tav>
                                        <p:tav tm="100000">
                                          <p:val>
                                            <p:strVal val="#ppt_x"/>
                                          </p:val>
                                        </p:tav>
                                      </p:tavLst>
                                    </p:anim>
                                    <p:anim calcmode="lin" valueType="num">
                                      <p:cBhvr additive="base">
                                        <p:cTn id="67" dur="250" fill="hold"/>
                                        <p:tgtEl>
                                          <p:spTgt spid="116"/>
                                        </p:tgtEl>
                                        <p:attrNameLst>
                                          <p:attrName>ppt_y</p:attrName>
                                        </p:attrNameLst>
                                      </p:cBhvr>
                                      <p:tavLst>
                                        <p:tav tm="0">
                                          <p:val>
                                            <p:strVal val="1+#ppt_h/2"/>
                                          </p:val>
                                        </p:tav>
                                        <p:tav tm="100000">
                                          <p:val>
                                            <p:strVal val="#ppt_y"/>
                                          </p:val>
                                        </p:tav>
                                      </p:tavLst>
                                    </p:anim>
                                  </p:childTnLst>
                                </p:cTn>
                              </p:par>
                            </p:childTnLst>
                          </p:cTn>
                        </p:par>
                        <p:par>
                          <p:cTn id="68" fill="hold">
                            <p:stCondLst>
                              <p:cond delay="3750"/>
                            </p:stCondLst>
                            <p:childTnLst>
                              <p:par>
                                <p:cTn id="69" presetID="2" presetClass="entr" presetSubtype="8" fill="hold" nodeType="afterEffect">
                                  <p:stCondLst>
                                    <p:cond delay="0"/>
                                  </p:stCondLst>
                                  <p:childTnLst>
                                    <p:set>
                                      <p:cBhvr>
                                        <p:cTn id="70" dur="1" fill="hold">
                                          <p:stCondLst>
                                            <p:cond delay="0"/>
                                          </p:stCondLst>
                                        </p:cTn>
                                        <p:tgtEl>
                                          <p:spTgt spid="35"/>
                                        </p:tgtEl>
                                        <p:attrNameLst>
                                          <p:attrName>style.visibility</p:attrName>
                                        </p:attrNameLst>
                                      </p:cBhvr>
                                      <p:to>
                                        <p:strVal val="visible"/>
                                      </p:to>
                                    </p:set>
                                    <p:anim calcmode="lin" valueType="num">
                                      <p:cBhvr additive="base">
                                        <p:cTn id="71" dur="500" fill="hold"/>
                                        <p:tgtEl>
                                          <p:spTgt spid="35"/>
                                        </p:tgtEl>
                                        <p:attrNameLst>
                                          <p:attrName>ppt_x</p:attrName>
                                        </p:attrNameLst>
                                      </p:cBhvr>
                                      <p:tavLst>
                                        <p:tav tm="0">
                                          <p:val>
                                            <p:strVal val="0-#ppt_w/2"/>
                                          </p:val>
                                        </p:tav>
                                        <p:tav tm="100000">
                                          <p:val>
                                            <p:strVal val="#ppt_x"/>
                                          </p:val>
                                        </p:tav>
                                      </p:tavLst>
                                    </p:anim>
                                    <p:anim calcmode="lin" valueType="num">
                                      <p:cBhvr additive="base">
                                        <p:cTn id="72" dur="500" fill="hold"/>
                                        <p:tgtEl>
                                          <p:spTgt spid="35"/>
                                        </p:tgtEl>
                                        <p:attrNameLst>
                                          <p:attrName>ppt_y</p:attrName>
                                        </p:attrNameLst>
                                      </p:cBhvr>
                                      <p:tavLst>
                                        <p:tav tm="0">
                                          <p:val>
                                            <p:strVal val="#ppt_y"/>
                                          </p:val>
                                        </p:tav>
                                        <p:tav tm="100000">
                                          <p:val>
                                            <p:strVal val="#ppt_y"/>
                                          </p:val>
                                        </p:tav>
                                      </p:tavLst>
                                    </p:anim>
                                  </p:childTnLst>
                                </p:cTn>
                              </p:par>
                            </p:childTnLst>
                          </p:cTn>
                        </p:par>
                        <p:par>
                          <p:cTn id="73" fill="hold">
                            <p:stCondLst>
                              <p:cond delay="4250"/>
                            </p:stCondLst>
                            <p:childTnLst>
                              <p:par>
                                <p:cTn id="74" presetID="42" presetClass="entr" presetSubtype="0" fill="hold" grpId="0" nodeType="afterEffect">
                                  <p:stCondLst>
                                    <p:cond delay="0"/>
                                  </p:stCondLst>
                                  <p:childTnLst>
                                    <p:set>
                                      <p:cBhvr>
                                        <p:cTn id="75" dur="1" fill="hold">
                                          <p:stCondLst>
                                            <p:cond delay="0"/>
                                          </p:stCondLst>
                                        </p:cTn>
                                        <p:tgtEl>
                                          <p:spTgt spid="47"/>
                                        </p:tgtEl>
                                        <p:attrNameLst>
                                          <p:attrName>style.visibility</p:attrName>
                                        </p:attrNameLst>
                                      </p:cBhvr>
                                      <p:to>
                                        <p:strVal val="visible"/>
                                      </p:to>
                                    </p:set>
                                    <p:animEffect transition="in" filter="fade">
                                      <p:cBhvr>
                                        <p:cTn id="76" dur="1000"/>
                                        <p:tgtEl>
                                          <p:spTgt spid="47"/>
                                        </p:tgtEl>
                                      </p:cBhvr>
                                    </p:animEffect>
                                    <p:anim calcmode="lin" valueType="num">
                                      <p:cBhvr>
                                        <p:cTn id="77" dur="1000" fill="hold"/>
                                        <p:tgtEl>
                                          <p:spTgt spid="47"/>
                                        </p:tgtEl>
                                        <p:attrNameLst>
                                          <p:attrName>ppt_x</p:attrName>
                                        </p:attrNameLst>
                                      </p:cBhvr>
                                      <p:tavLst>
                                        <p:tav tm="0">
                                          <p:val>
                                            <p:strVal val="#ppt_x"/>
                                          </p:val>
                                        </p:tav>
                                        <p:tav tm="100000">
                                          <p:val>
                                            <p:strVal val="#ppt_x"/>
                                          </p:val>
                                        </p:tav>
                                      </p:tavLst>
                                    </p:anim>
                                    <p:anim calcmode="lin" valueType="num">
                                      <p:cBhvr>
                                        <p:cTn id="78" dur="1000" fill="hold"/>
                                        <p:tgtEl>
                                          <p:spTgt spid="47"/>
                                        </p:tgtEl>
                                        <p:attrNameLst>
                                          <p:attrName>ppt_y</p:attrName>
                                        </p:attrNameLst>
                                      </p:cBhvr>
                                      <p:tavLst>
                                        <p:tav tm="0">
                                          <p:val>
                                            <p:strVal val="#ppt_y+.1"/>
                                          </p:val>
                                        </p:tav>
                                        <p:tav tm="100000">
                                          <p:val>
                                            <p:strVal val="#ppt_y"/>
                                          </p:val>
                                        </p:tav>
                                      </p:tavLst>
                                    </p:anim>
                                  </p:childTnLst>
                                </p:cTn>
                              </p:par>
                            </p:childTnLst>
                          </p:cTn>
                        </p:par>
                        <p:par>
                          <p:cTn id="79" fill="hold">
                            <p:stCondLst>
                              <p:cond delay="5250"/>
                            </p:stCondLst>
                            <p:childTnLst>
                              <p:par>
                                <p:cTn id="80" presetID="31" presetClass="entr" presetSubtype="0" fill="hold" grpId="0" nodeType="afterEffect">
                                  <p:stCondLst>
                                    <p:cond delay="0"/>
                                  </p:stCondLst>
                                  <p:childTnLst>
                                    <p:set>
                                      <p:cBhvr>
                                        <p:cTn id="81" dur="1" fill="hold">
                                          <p:stCondLst>
                                            <p:cond delay="0"/>
                                          </p:stCondLst>
                                        </p:cTn>
                                        <p:tgtEl>
                                          <p:spTgt spid="57"/>
                                        </p:tgtEl>
                                        <p:attrNameLst>
                                          <p:attrName>style.visibility</p:attrName>
                                        </p:attrNameLst>
                                      </p:cBhvr>
                                      <p:to>
                                        <p:strVal val="visible"/>
                                      </p:to>
                                    </p:set>
                                    <p:anim calcmode="lin" valueType="num">
                                      <p:cBhvr>
                                        <p:cTn id="82" dur="1000" fill="hold"/>
                                        <p:tgtEl>
                                          <p:spTgt spid="57"/>
                                        </p:tgtEl>
                                        <p:attrNameLst>
                                          <p:attrName>ppt_w</p:attrName>
                                        </p:attrNameLst>
                                      </p:cBhvr>
                                      <p:tavLst>
                                        <p:tav tm="0">
                                          <p:val>
                                            <p:fltVal val="0"/>
                                          </p:val>
                                        </p:tav>
                                        <p:tav tm="100000">
                                          <p:val>
                                            <p:strVal val="#ppt_w"/>
                                          </p:val>
                                        </p:tav>
                                      </p:tavLst>
                                    </p:anim>
                                    <p:anim calcmode="lin" valueType="num">
                                      <p:cBhvr>
                                        <p:cTn id="83" dur="1000" fill="hold"/>
                                        <p:tgtEl>
                                          <p:spTgt spid="57"/>
                                        </p:tgtEl>
                                        <p:attrNameLst>
                                          <p:attrName>ppt_h</p:attrName>
                                        </p:attrNameLst>
                                      </p:cBhvr>
                                      <p:tavLst>
                                        <p:tav tm="0">
                                          <p:val>
                                            <p:fltVal val="0"/>
                                          </p:val>
                                        </p:tav>
                                        <p:tav tm="100000">
                                          <p:val>
                                            <p:strVal val="#ppt_h"/>
                                          </p:val>
                                        </p:tav>
                                      </p:tavLst>
                                    </p:anim>
                                    <p:anim calcmode="lin" valueType="num">
                                      <p:cBhvr>
                                        <p:cTn id="84" dur="1000" fill="hold"/>
                                        <p:tgtEl>
                                          <p:spTgt spid="57"/>
                                        </p:tgtEl>
                                        <p:attrNameLst>
                                          <p:attrName>style.rotation</p:attrName>
                                        </p:attrNameLst>
                                      </p:cBhvr>
                                      <p:tavLst>
                                        <p:tav tm="0">
                                          <p:val>
                                            <p:fltVal val="90"/>
                                          </p:val>
                                        </p:tav>
                                        <p:tav tm="100000">
                                          <p:val>
                                            <p:fltVal val="0"/>
                                          </p:val>
                                        </p:tav>
                                      </p:tavLst>
                                    </p:anim>
                                    <p:animEffect transition="in" filter="fade">
                                      <p:cBhvr>
                                        <p:cTn id="85" dur="1000"/>
                                        <p:tgtEl>
                                          <p:spTgt spid="57"/>
                                        </p:tgtEl>
                                      </p:cBhvr>
                                    </p:animEffect>
                                  </p:childTnLst>
                                </p:cTn>
                              </p:par>
                            </p:childTnLst>
                          </p:cTn>
                        </p:par>
                        <p:par>
                          <p:cTn id="86" fill="hold">
                            <p:stCondLst>
                              <p:cond delay="6250"/>
                            </p:stCondLst>
                            <p:childTnLst>
                              <p:par>
                                <p:cTn id="87" presetID="2" presetClass="entr" presetSubtype="2" fill="hold" nodeType="afterEffect">
                                  <p:stCondLst>
                                    <p:cond delay="0"/>
                                  </p:stCondLst>
                                  <p:childTnLst>
                                    <p:set>
                                      <p:cBhvr>
                                        <p:cTn id="88" dur="1" fill="hold">
                                          <p:stCondLst>
                                            <p:cond delay="0"/>
                                          </p:stCondLst>
                                        </p:cTn>
                                        <p:tgtEl>
                                          <p:spTgt spid="48"/>
                                        </p:tgtEl>
                                        <p:attrNameLst>
                                          <p:attrName>style.visibility</p:attrName>
                                        </p:attrNameLst>
                                      </p:cBhvr>
                                      <p:to>
                                        <p:strVal val="visible"/>
                                      </p:to>
                                    </p:set>
                                    <p:anim calcmode="lin" valueType="num">
                                      <p:cBhvr additive="base">
                                        <p:cTn id="89" dur="500" fill="hold"/>
                                        <p:tgtEl>
                                          <p:spTgt spid="48"/>
                                        </p:tgtEl>
                                        <p:attrNameLst>
                                          <p:attrName>ppt_x</p:attrName>
                                        </p:attrNameLst>
                                      </p:cBhvr>
                                      <p:tavLst>
                                        <p:tav tm="0">
                                          <p:val>
                                            <p:strVal val="1+#ppt_w/2"/>
                                          </p:val>
                                        </p:tav>
                                        <p:tav tm="100000">
                                          <p:val>
                                            <p:strVal val="#ppt_x"/>
                                          </p:val>
                                        </p:tav>
                                      </p:tavLst>
                                    </p:anim>
                                    <p:anim calcmode="lin" valueType="num">
                                      <p:cBhvr additive="base">
                                        <p:cTn id="90" dur="500" fill="hold"/>
                                        <p:tgtEl>
                                          <p:spTgt spid="48"/>
                                        </p:tgtEl>
                                        <p:attrNameLst>
                                          <p:attrName>ppt_y</p:attrName>
                                        </p:attrNameLst>
                                      </p:cBhvr>
                                      <p:tavLst>
                                        <p:tav tm="0">
                                          <p:val>
                                            <p:strVal val="#ppt_y"/>
                                          </p:val>
                                        </p:tav>
                                        <p:tav tm="100000">
                                          <p:val>
                                            <p:strVal val="#ppt_y"/>
                                          </p:val>
                                        </p:tav>
                                      </p:tavLst>
                                    </p:anim>
                                  </p:childTnLst>
                                </p:cTn>
                              </p:par>
                            </p:childTnLst>
                          </p:cTn>
                        </p:par>
                        <p:par>
                          <p:cTn id="91" fill="hold">
                            <p:stCondLst>
                              <p:cond delay="6750"/>
                            </p:stCondLst>
                            <p:childTnLst>
                              <p:par>
                                <p:cTn id="92" presetID="42" presetClass="entr" presetSubtype="0" fill="hold" grpId="0" nodeType="afterEffect">
                                  <p:stCondLst>
                                    <p:cond delay="0"/>
                                  </p:stCondLst>
                                  <p:childTnLst>
                                    <p:set>
                                      <p:cBhvr>
                                        <p:cTn id="93" dur="1" fill="hold">
                                          <p:stCondLst>
                                            <p:cond delay="0"/>
                                          </p:stCondLst>
                                        </p:cTn>
                                        <p:tgtEl>
                                          <p:spTgt spid="46"/>
                                        </p:tgtEl>
                                        <p:attrNameLst>
                                          <p:attrName>style.visibility</p:attrName>
                                        </p:attrNameLst>
                                      </p:cBhvr>
                                      <p:to>
                                        <p:strVal val="visible"/>
                                      </p:to>
                                    </p:set>
                                    <p:animEffect transition="in" filter="fade">
                                      <p:cBhvr>
                                        <p:cTn id="94" dur="1000"/>
                                        <p:tgtEl>
                                          <p:spTgt spid="46"/>
                                        </p:tgtEl>
                                      </p:cBhvr>
                                    </p:animEffect>
                                    <p:anim calcmode="lin" valueType="num">
                                      <p:cBhvr>
                                        <p:cTn id="95" dur="1000" fill="hold"/>
                                        <p:tgtEl>
                                          <p:spTgt spid="46"/>
                                        </p:tgtEl>
                                        <p:attrNameLst>
                                          <p:attrName>ppt_x</p:attrName>
                                        </p:attrNameLst>
                                      </p:cBhvr>
                                      <p:tavLst>
                                        <p:tav tm="0">
                                          <p:val>
                                            <p:strVal val="#ppt_x"/>
                                          </p:val>
                                        </p:tav>
                                        <p:tav tm="100000">
                                          <p:val>
                                            <p:strVal val="#ppt_x"/>
                                          </p:val>
                                        </p:tav>
                                      </p:tavLst>
                                    </p:anim>
                                    <p:anim calcmode="lin" valueType="num">
                                      <p:cBhvr>
                                        <p:cTn id="96" dur="1000" fill="hold"/>
                                        <p:tgtEl>
                                          <p:spTgt spid="46"/>
                                        </p:tgtEl>
                                        <p:attrNameLst>
                                          <p:attrName>ppt_y</p:attrName>
                                        </p:attrNameLst>
                                      </p:cBhvr>
                                      <p:tavLst>
                                        <p:tav tm="0">
                                          <p:val>
                                            <p:strVal val="#ppt_y+.1"/>
                                          </p:val>
                                        </p:tav>
                                        <p:tav tm="100000">
                                          <p:val>
                                            <p:strVal val="#ppt_y"/>
                                          </p:val>
                                        </p:tav>
                                      </p:tavLst>
                                    </p:anim>
                                  </p:childTnLst>
                                </p:cTn>
                              </p:par>
                            </p:childTnLst>
                          </p:cTn>
                        </p:par>
                        <p:par>
                          <p:cTn id="97" fill="hold">
                            <p:stCondLst>
                              <p:cond delay="7750"/>
                            </p:stCondLst>
                            <p:childTnLst>
                              <p:par>
                                <p:cTn id="98" presetID="31" presetClass="entr" presetSubtype="0" fill="hold" grpId="0" nodeType="afterEffect">
                                  <p:stCondLst>
                                    <p:cond delay="0"/>
                                  </p:stCondLst>
                                  <p:childTnLst>
                                    <p:set>
                                      <p:cBhvr>
                                        <p:cTn id="99" dur="1" fill="hold">
                                          <p:stCondLst>
                                            <p:cond delay="0"/>
                                          </p:stCondLst>
                                        </p:cTn>
                                        <p:tgtEl>
                                          <p:spTgt spid="56"/>
                                        </p:tgtEl>
                                        <p:attrNameLst>
                                          <p:attrName>style.visibility</p:attrName>
                                        </p:attrNameLst>
                                      </p:cBhvr>
                                      <p:to>
                                        <p:strVal val="visible"/>
                                      </p:to>
                                    </p:set>
                                    <p:anim calcmode="lin" valueType="num">
                                      <p:cBhvr>
                                        <p:cTn id="100" dur="1000" fill="hold"/>
                                        <p:tgtEl>
                                          <p:spTgt spid="56"/>
                                        </p:tgtEl>
                                        <p:attrNameLst>
                                          <p:attrName>ppt_w</p:attrName>
                                        </p:attrNameLst>
                                      </p:cBhvr>
                                      <p:tavLst>
                                        <p:tav tm="0">
                                          <p:val>
                                            <p:fltVal val="0"/>
                                          </p:val>
                                        </p:tav>
                                        <p:tav tm="100000">
                                          <p:val>
                                            <p:strVal val="#ppt_w"/>
                                          </p:val>
                                        </p:tav>
                                      </p:tavLst>
                                    </p:anim>
                                    <p:anim calcmode="lin" valueType="num">
                                      <p:cBhvr>
                                        <p:cTn id="101" dur="1000" fill="hold"/>
                                        <p:tgtEl>
                                          <p:spTgt spid="56"/>
                                        </p:tgtEl>
                                        <p:attrNameLst>
                                          <p:attrName>ppt_h</p:attrName>
                                        </p:attrNameLst>
                                      </p:cBhvr>
                                      <p:tavLst>
                                        <p:tav tm="0">
                                          <p:val>
                                            <p:fltVal val="0"/>
                                          </p:val>
                                        </p:tav>
                                        <p:tav tm="100000">
                                          <p:val>
                                            <p:strVal val="#ppt_h"/>
                                          </p:val>
                                        </p:tav>
                                      </p:tavLst>
                                    </p:anim>
                                    <p:anim calcmode="lin" valueType="num">
                                      <p:cBhvr>
                                        <p:cTn id="102" dur="1000" fill="hold"/>
                                        <p:tgtEl>
                                          <p:spTgt spid="56"/>
                                        </p:tgtEl>
                                        <p:attrNameLst>
                                          <p:attrName>style.rotation</p:attrName>
                                        </p:attrNameLst>
                                      </p:cBhvr>
                                      <p:tavLst>
                                        <p:tav tm="0">
                                          <p:val>
                                            <p:fltVal val="90"/>
                                          </p:val>
                                        </p:tav>
                                        <p:tav tm="100000">
                                          <p:val>
                                            <p:fltVal val="0"/>
                                          </p:val>
                                        </p:tav>
                                      </p:tavLst>
                                    </p:anim>
                                    <p:animEffect transition="in" filter="fade">
                                      <p:cBhvr>
                                        <p:cTn id="103" dur="1000"/>
                                        <p:tgtEl>
                                          <p:spTgt spid="56"/>
                                        </p:tgtEl>
                                      </p:cBhvr>
                                    </p:animEffect>
                                  </p:childTnLst>
                                </p:cTn>
                              </p:par>
                            </p:childTnLst>
                          </p:cTn>
                        </p:par>
                        <p:par>
                          <p:cTn id="104" fill="hold">
                            <p:stCondLst>
                              <p:cond delay="8750"/>
                            </p:stCondLst>
                            <p:childTnLst>
                              <p:par>
                                <p:cTn id="105" presetID="2" presetClass="entr" presetSubtype="8" fill="hold" nodeType="afterEffect">
                                  <p:stCondLst>
                                    <p:cond delay="0"/>
                                  </p:stCondLst>
                                  <p:childTnLst>
                                    <p:set>
                                      <p:cBhvr>
                                        <p:cTn id="106" dur="1" fill="hold">
                                          <p:stCondLst>
                                            <p:cond delay="0"/>
                                          </p:stCondLst>
                                        </p:cTn>
                                        <p:tgtEl>
                                          <p:spTgt spid="58"/>
                                        </p:tgtEl>
                                        <p:attrNameLst>
                                          <p:attrName>style.visibility</p:attrName>
                                        </p:attrNameLst>
                                      </p:cBhvr>
                                      <p:to>
                                        <p:strVal val="visible"/>
                                      </p:to>
                                    </p:set>
                                    <p:anim calcmode="lin" valueType="num">
                                      <p:cBhvr additive="base">
                                        <p:cTn id="107" dur="500" fill="hold"/>
                                        <p:tgtEl>
                                          <p:spTgt spid="58"/>
                                        </p:tgtEl>
                                        <p:attrNameLst>
                                          <p:attrName>ppt_x</p:attrName>
                                        </p:attrNameLst>
                                      </p:cBhvr>
                                      <p:tavLst>
                                        <p:tav tm="0">
                                          <p:val>
                                            <p:strVal val="0-#ppt_w/2"/>
                                          </p:val>
                                        </p:tav>
                                        <p:tav tm="100000">
                                          <p:val>
                                            <p:strVal val="#ppt_x"/>
                                          </p:val>
                                        </p:tav>
                                      </p:tavLst>
                                    </p:anim>
                                    <p:anim calcmode="lin" valueType="num">
                                      <p:cBhvr additive="base">
                                        <p:cTn id="108" dur="500" fill="hold"/>
                                        <p:tgtEl>
                                          <p:spTgt spid="58"/>
                                        </p:tgtEl>
                                        <p:attrNameLst>
                                          <p:attrName>ppt_y</p:attrName>
                                        </p:attrNameLst>
                                      </p:cBhvr>
                                      <p:tavLst>
                                        <p:tav tm="0">
                                          <p:val>
                                            <p:strVal val="#ppt_y"/>
                                          </p:val>
                                        </p:tav>
                                        <p:tav tm="100000">
                                          <p:val>
                                            <p:strVal val="#ppt_y"/>
                                          </p:val>
                                        </p:tav>
                                      </p:tavLst>
                                    </p:anim>
                                  </p:childTnLst>
                                </p:cTn>
                              </p:par>
                            </p:childTnLst>
                          </p:cTn>
                        </p:par>
                        <p:par>
                          <p:cTn id="109" fill="hold">
                            <p:stCondLst>
                              <p:cond delay="9250"/>
                            </p:stCondLst>
                            <p:childTnLst>
                              <p:par>
                                <p:cTn id="110" presetID="42" presetClass="entr" presetSubtype="0" fill="hold" grpId="0" nodeType="afterEffect">
                                  <p:stCondLst>
                                    <p:cond delay="0"/>
                                  </p:stCondLst>
                                  <p:childTnLst>
                                    <p:set>
                                      <p:cBhvr>
                                        <p:cTn id="111" dur="1" fill="hold">
                                          <p:stCondLst>
                                            <p:cond delay="0"/>
                                          </p:stCondLst>
                                        </p:cTn>
                                        <p:tgtEl>
                                          <p:spTgt spid="69"/>
                                        </p:tgtEl>
                                        <p:attrNameLst>
                                          <p:attrName>style.visibility</p:attrName>
                                        </p:attrNameLst>
                                      </p:cBhvr>
                                      <p:to>
                                        <p:strVal val="visible"/>
                                      </p:to>
                                    </p:set>
                                    <p:animEffect transition="in" filter="fade">
                                      <p:cBhvr>
                                        <p:cTn id="112" dur="1000"/>
                                        <p:tgtEl>
                                          <p:spTgt spid="69"/>
                                        </p:tgtEl>
                                      </p:cBhvr>
                                    </p:animEffect>
                                    <p:anim calcmode="lin" valueType="num">
                                      <p:cBhvr>
                                        <p:cTn id="113" dur="1000" fill="hold"/>
                                        <p:tgtEl>
                                          <p:spTgt spid="69"/>
                                        </p:tgtEl>
                                        <p:attrNameLst>
                                          <p:attrName>ppt_x</p:attrName>
                                        </p:attrNameLst>
                                      </p:cBhvr>
                                      <p:tavLst>
                                        <p:tav tm="0">
                                          <p:val>
                                            <p:strVal val="#ppt_x"/>
                                          </p:val>
                                        </p:tav>
                                        <p:tav tm="100000">
                                          <p:val>
                                            <p:strVal val="#ppt_x"/>
                                          </p:val>
                                        </p:tav>
                                      </p:tavLst>
                                    </p:anim>
                                    <p:anim calcmode="lin" valueType="num">
                                      <p:cBhvr>
                                        <p:cTn id="114" dur="1000" fill="hold"/>
                                        <p:tgtEl>
                                          <p:spTgt spid="69"/>
                                        </p:tgtEl>
                                        <p:attrNameLst>
                                          <p:attrName>ppt_y</p:attrName>
                                        </p:attrNameLst>
                                      </p:cBhvr>
                                      <p:tavLst>
                                        <p:tav tm="0">
                                          <p:val>
                                            <p:strVal val="#ppt_y+.1"/>
                                          </p:val>
                                        </p:tav>
                                        <p:tav tm="100000">
                                          <p:val>
                                            <p:strVal val="#ppt_y"/>
                                          </p:val>
                                        </p:tav>
                                      </p:tavLst>
                                    </p:anim>
                                  </p:childTnLst>
                                </p:cTn>
                              </p:par>
                            </p:childTnLst>
                          </p:cTn>
                        </p:par>
                        <p:par>
                          <p:cTn id="115" fill="hold">
                            <p:stCondLst>
                              <p:cond delay="10250"/>
                            </p:stCondLst>
                            <p:childTnLst>
                              <p:par>
                                <p:cTn id="116" presetID="31" presetClass="entr" presetSubtype="0" fill="hold" grpId="0" nodeType="afterEffect">
                                  <p:stCondLst>
                                    <p:cond delay="0"/>
                                  </p:stCondLst>
                                  <p:childTnLst>
                                    <p:set>
                                      <p:cBhvr>
                                        <p:cTn id="117" dur="1" fill="hold">
                                          <p:stCondLst>
                                            <p:cond delay="0"/>
                                          </p:stCondLst>
                                        </p:cTn>
                                        <p:tgtEl>
                                          <p:spTgt spid="70"/>
                                        </p:tgtEl>
                                        <p:attrNameLst>
                                          <p:attrName>style.visibility</p:attrName>
                                        </p:attrNameLst>
                                      </p:cBhvr>
                                      <p:to>
                                        <p:strVal val="visible"/>
                                      </p:to>
                                    </p:set>
                                    <p:anim calcmode="lin" valueType="num">
                                      <p:cBhvr>
                                        <p:cTn id="118" dur="1000" fill="hold"/>
                                        <p:tgtEl>
                                          <p:spTgt spid="70"/>
                                        </p:tgtEl>
                                        <p:attrNameLst>
                                          <p:attrName>ppt_w</p:attrName>
                                        </p:attrNameLst>
                                      </p:cBhvr>
                                      <p:tavLst>
                                        <p:tav tm="0">
                                          <p:val>
                                            <p:fltVal val="0"/>
                                          </p:val>
                                        </p:tav>
                                        <p:tav tm="100000">
                                          <p:val>
                                            <p:strVal val="#ppt_w"/>
                                          </p:val>
                                        </p:tav>
                                      </p:tavLst>
                                    </p:anim>
                                    <p:anim calcmode="lin" valueType="num">
                                      <p:cBhvr>
                                        <p:cTn id="119" dur="1000" fill="hold"/>
                                        <p:tgtEl>
                                          <p:spTgt spid="70"/>
                                        </p:tgtEl>
                                        <p:attrNameLst>
                                          <p:attrName>ppt_h</p:attrName>
                                        </p:attrNameLst>
                                      </p:cBhvr>
                                      <p:tavLst>
                                        <p:tav tm="0">
                                          <p:val>
                                            <p:fltVal val="0"/>
                                          </p:val>
                                        </p:tav>
                                        <p:tav tm="100000">
                                          <p:val>
                                            <p:strVal val="#ppt_h"/>
                                          </p:val>
                                        </p:tav>
                                      </p:tavLst>
                                    </p:anim>
                                    <p:anim calcmode="lin" valueType="num">
                                      <p:cBhvr>
                                        <p:cTn id="120" dur="1000" fill="hold"/>
                                        <p:tgtEl>
                                          <p:spTgt spid="70"/>
                                        </p:tgtEl>
                                        <p:attrNameLst>
                                          <p:attrName>style.rotation</p:attrName>
                                        </p:attrNameLst>
                                      </p:cBhvr>
                                      <p:tavLst>
                                        <p:tav tm="0">
                                          <p:val>
                                            <p:fltVal val="90"/>
                                          </p:val>
                                        </p:tav>
                                        <p:tav tm="100000">
                                          <p:val>
                                            <p:fltVal val="0"/>
                                          </p:val>
                                        </p:tav>
                                      </p:tavLst>
                                    </p:anim>
                                    <p:animEffect transition="in" filter="fade">
                                      <p:cBhvr>
                                        <p:cTn id="121" dur="1000"/>
                                        <p:tgtEl>
                                          <p:spTgt spid="7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5" grpId="0" animBg="1"/>
      <p:bldP spid="113" grpId="0" animBg="1"/>
      <p:bldP spid="112" grpId="0" animBg="1"/>
      <p:bldP spid="105" grpId="0" animBg="1"/>
      <p:bldP spid="104" grpId="0" animBg="1"/>
      <p:bldP spid="108" grpId="0" animBg="1"/>
      <p:bldP spid="109" grpId="0" animBg="1"/>
      <p:bldP spid="110" grpId="0" animBg="1"/>
      <p:bldP spid="111" grpId="0" animBg="1"/>
      <p:bldP spid="114" grpId="0" animBg="1"/>
      <p:bldP spid="116" grpId="0" animBg="1"/>
      <p:bldP spid="107" grpId="0" animBg="1"/>
      <p:bldP spid="46" grpId="0"/>
      <p:bldP spid="47" grpId="0"/>
      <p:bldGraphic spid="56" grpId="0">
        <p:bldAsOne/>
      </p:bldGraphic>
      <p:bldGraphic spid="57" grpId="0">
        <p:bldAsOne/>
      </p:bldGraphic>
      <p:bldP spid="69" grpId="0"/>
      <p:bldGraphic spid="70" grpId="0">
        <p:bldAsOne/>
      </p:bldGraphic>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45</a:t>
            </a:r>
          </a:p>
        </p:txBody>
      </p:sp>
      <p:sp>
        <p:nvSpPr>
          <p:cNvPr id="13" name="Subtitle 2">
            <a:extLst>
              <a:ext uri="{FF2B5EF4-FFF2-40B4-BE49-F238E27FC236}">
                <a16:creationId xmlns:a16="http://schemas.microsoft.com/office/drawing/2014/main" id="{6F677164-4146-4FAE-8FC4-D32D985C6BE0}"/>
              </a:ext>
            </a:extLst>
          </p:cNvPr>
          <p:cNvSpPr>
            <a:spLocks noGrp="1"/>
          </p:cNvSpPr>
          <p:nvPr>
            <p:ph type="subTitle" idx="1"/>
          </p:nvPr>
        </p:nvSpPr>
        <p:spPr>
          <a:xfrm>
            <a:off x="1524000" y="3602038"/>
            <a:ext cx="9144000" cy="1655762"/>
          </a:xfrm>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4" name="Picture 13">
            <a:hlinkClick r:id="rId2"/>
            <a:extLst>
              <a:ext uri="{FF2B5EF4-FFF2-40B4-BE49-F238E27FC236}">
                <a16:creationId xmlns:a16="http://schemas.microsoft.com/office/drawing/2014/main" id="{178565D8-52A9-421D-8ABD-88D60709118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grpSp>
        <p:nvGrpSpPr>
          <p:cNvPr id="15" name="Group 14">
            <a:extLst>
              <a:ext uri="{FF2B5EF4-FFF2-40B4-BE49-F238E27FC236}">
                <a16:creationId xmlns:a16="http://schemas.microsoft.com/office/drawing/2014/main" id="{5173CE3C-D1E9-489D-BDD6-A13B8ABFBC59}"/>
              </a:ext>
            </a:extLst>
          </p:cNvPr>
          <p:cNvGrpSpPr>
            <a:grpSpLocks noChangeAspect="1"/>
          </p:cNvGrpSpPr>
          <p:nvPr/>
        </p:nvGrpSpPr>
        <p:grpSpPr>
          <a:xfrm>
            <a:off x="4467159" y="1996123"/>
            <a:ext cx="3257682" cy="640080"/>
            <a:chOff x="2696381" y="6137360"/>
            <a:chExt cx="2377440" cy="467127"/>
          </a:xfrm>
        </p:grpSpPr>
        <p:sp>
          <p:nvSpPr>
            <p:cNvPr id="16" name="Rectangle 15">
              <a:extLst>
                <a:ext uri="{FF2B5EF4-FFF2-40B4-BE49-F238E27FC236}">
                  <a16:creationId xmlns:a16="http://schemas.microsoft.com/office/drawing/2014/main" id="{0B1C352D-B650-4438-A3D2-028C8533088F}"/>
                </a:ext>
              </a:extLst>
            </p:cNvPr>
            <p:cNvSpPr/>
            <p:nvPr userDrawn="1"/>
          </p:nvSpPr>
          <p:spPr>
            <a:xfrm>
              <a:off x="2696381" y="6137360"/>
              <a:ext cx="2377440" cy="457200"/>
            </a:xfrm>
            <a:prstGeom prst="rect">
              <a:avLst/>
            </a:prstGeom>
            <a:solidFill>
              <a:srgbClr val="0A0A12"/>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a:extLst>
                <a:ext uri="{FF2B5EF4-FFF2-40B4-BE49-F238E27FC236}">
                  <a16:creationId xmlns:a16="http://schemas.microsoft.com/office/drawing/2014/main" id="{7BD47E27-00E8-4E25-94BD-E0FFA5758B9F}"/>
                </a:ext>
              </a:extLst>
            </p:cNvPr>
            <p:cNvGrpSpPr/>
            <p:nvPr/>
          </p:nvGrpSpPr>
          <p:grpSpPr>
            <a:xfrm>
              <a:off x="2771745" y="6155754"/>
              <a:ext cx="1490427" cy="414359"/>
              <a:chOff x="2771745" y="6155754"/>
              <a:chExt cx="1490427" cy="414359"/>
            </a:xfrm>
          </p:grpSpPr>
          <p:sp>
            <p:nvSpPr>
              <p:cNvPr id="19" name="Rounded Rectangle 762">
                <a:extLst>
                  <a:ext uri="{FF2B5EF4-FFF2-40B4-BE49-F238E27FC236}">
                    <a16:creationId xmlns:a16="http://schemas.microsoft.com/office/drawing/2014/main" id="{7A9D30F6-4DCC-44C3-9FF9-915BFFCB37F3}"/>
                  </a:ext>
                </a:extLst>
              </p:cNvPr>
              <p:cNvSpPr/>
              <p:nvPr/>
            </p:nvSpPr>
            <p:spPr>
              <a:xfrm>
                <a:off x="2771745" y="6158692"/>
                <a:ext cx="228601" cy="411421"/>
              </a:xfrm>
              <a:prstGeom prst="roundRect">
                <a:avLst/>
              </a:prstGeom>
              <a:solidFill>
                <a:srgbClr val="F8912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763">
                <a:extLst>
                  <a:ext uri="{FF2B5EF4-FFF2-40B4-BE49-F238E27FC236}">
                    <a16:creationId xmlns:a16="http://schemas.microsoft.com/office/drawing/2014/main" id="{105332D3-CAC1-4210-8E81-A64C4B427784}"/>
                  </a:ext>
                </a:extLst>
              </p:cNvPr>
              <p:cNvSpPr/>
              <p:nvPr/>
            </p:nvSpPr>
            <p:spPr>
              <a:xfrm>
                <a:off x="3024326" y="6158633"/>
                <a:ext cx="228601" cy="411421"/>
              </a:xfrm>
              <a:prstGeom prst="roundRect">
                <a:avLst/>
              </a:prstGeom>
              <a:solidFill>
                <a:srgbClr val="CE8E4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1" name="Rounded Rectangle 764">
                <a:extLst>
                  <a:ext uri="{FF2B5EF4-FFF2-40B4-BE49-F238E27FC236}">
                    <a16:creationId xmlns:a16="http://schemas.microsoft.com/office/drawing/2014/main" id="{08B19A6C-BC21-4818-9120-D2B2D7B5BDEB}"/>
                  </a:ext>
                </a:extLst>
              </p:cNvPr>
              <p:cNvSpPr/>
              <p:nvPr/>
            </p:nvSpPr>
            <p:spPr>
              <a:xfrm>
                <a:off x="3274945" y="6158692"/>
                <a:ext cx="228600" cy="411421"/>
              </a:xfrm>
              <a:prstGeom prst="roundRect">
                <a:avLst/>
              </a:prstGeom>
              <a:solidFill>
                <a:srgbClr val="E76C0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2" name="Rounded Rectangle 765">
                <a:extLst>
                  <a:ext uri="{FF2B5EF4-FFF2-40B4-BE49-F238E27FC236}">
                    <a16:creationId xmlns:a16="http://schemas.microsoft.com/office/drawing/2014/main" id="{24C94C06-5BF4-469F-8425-20D16C668CBD}"/>
                  </a:ext>
                </a:extLst>
              </p:cNvPr>
              <p:cNvSpPr/>
              <p:nvPr/>
            </p:nvSpPr>
            <p:spPr>
              <a:xfrm>
                <a:off x="3527551" y="6158633"/>
                <a:ext cx="228600" cy="411421"/>
              </a:xfrm>
              <a:prstGeom prst="roundRect">
                <a:avLst/>
              </a:prstGeom>
              <a:solidFill>
                <a:srgbClr val="E0462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3" name="Rounded Rectangle 766">
                <a:extLst>
                  <a:ext uri="{FF2B5EF4-FFF2-40B4-BE49-F238E27FC236}">
                    <a16:creationId xmlns:a16="http://schemas.microsoft.com/office/drawing/2014/main" id="{35AADF33-4404-472E-ADC2-1F701C9952B5}"/>
                  </a:ext>
                </a:extLst>
              </p:cNvPr>
              <p:cNvSpPr/>
              <p:nvPr/>
            </p:nvSpPr>
            <p:spPr>
              <a:xfrm>
                <a:off x="3780966" y="6155813"/>
                <a:ext cx="228600" cy="411421"/>
              </a:xfrm>
              <a:prstGeom prst="roundRect">
                <a:avLst/>
              </a:prstGeom>
              <a:solidFill>
                <a:srgbClr val="D33914"/>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4" name="Rounded Rectangle 767">
                <a:extLst>
                  <a:ext uri="{FF2B5EF4-FFF2-40B4-BE49-F238E27FC236}">
                    <a16:creationId xmlns:a16="http://schemas.microsoft.com/office/drawing/2014/main" id="{06981E74-F68A-46ED-B7F6-A0020104785A}"/>
                  </a:ext>
                </a:extLst>
              </p:cNvPr>
              <p:cNvSpPr/>
              <p:nvPr/>
            </p:nvSpPr>
            <p:spPr>
              <a:xfrm>
                <a:off x="4033572" y="6155754"/>
                <a:ext cx="228600" cy="411421"/>
              </a:xfrm>
              <a:prstGeom prst="roundRect">
                <a:avLst/>
              </a:prstGeom>
              <a:solidFill>
                <a:srgbClr val="986A6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18" name="TextBox 17">
              <a:extLst>
                <a:ext uri="{FF2B5EF4-FFF2-40B4-BE49-F238E27FC236}">
                  <a16:creationId xmlns:a16="http://schemas.microsoft.com/office/drawing/2014/main" id="{9F3E033C-D28F-4898-89A2-013D923F5E56}"/>
                </a:ext>
              </a:extLst>
            </p:cNvPr>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45</a:t>
              </a:r>
            </a:p>
          </p:txBody>
        </p:sp>
      </p:grpSp>
    </p:spTree>
    <p:extLst>
      <p:ext uri="{BB962C8B-B14F-4D97-AF65-F5344CB8AC3E}">
        <p14:creationId xmlns:p14="http://schemas.microsoft.com/office/powerpoint/2010/main" val="29621545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2015-2019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1687</TotalTime>
  <Words>1404</Words>
  <Application>Microsoft Office PowerPoint</Application>
  <PresentationFormat>Widescreen</PresentationFormat>
  <Paragraphs>61</Paragraphs>
  <Slides>6</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45</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381</cp:revision>
  <dcterms:created xsi:type="dcterms:W3CDTF">2016-09-28T22:08:47Z</dcterms:created>
  <dcterms:modified xsi:type="dcterms:W3CDTF">2019-06-23T18:38:47Z</dcterms:modified>
</cp:coreProperties>
</file>