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1" name="Rectangle 30"/>
          <p:cNvSpPr/>
          <p:nvPr/>
        </p:nvSpPr>
        <p:spPr>
          <a:xfrm>
            <a:off x="0" y="0"/>
            <a:ext cx="5452533"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0" y="6199221"/>
            <a:ext cx="5452533" cy="658779"/>
          </a:xfrm>
          <a:prstGeom prst="rect">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870793" y="470783"/>
            <a:ext cx="3657600" cy="822960"/>
          </a:xfrm>
          <a:prstGeom prst="rect">
            <a:avLst/>
          </a:prstGeom>
          <a:noFill/>
        </p:spPr>
        <p:txBody>
          <a:bodyPr wrap="square" rtlCol="0">
            <a:spAutoFit/>
          </a:bodyPr>
          <a:lstStyle/>
          <a:p>
            <a:pPr algn="ctr"/>
            <a:r>
              <a:rPr lang="en-US" sz="4400" dirty="0">
                <a:solidFill>
                  <a:schemeClr val="bg1"/>
                </a:solidFill>
                <a:latin typeface="Candara" panose="020E0502030303020204" pitchFamily="34" charset="0"/>
              </a:rPr>
              <a:t>CONTENTS</a:t>
            </a:r>
          </a:p>
        </p:txBody>
      </p:sp>
      <p:cxnSp>
        <p:nvCxnSpPr>
          <p:cNvPr id="9" name="Straight Connector 8"/>
          <p:cNvCxnSpPr/>
          <p:nvPr/>
        </p:nvCxnSpPr>
        <p:spPr>
          <a:xfrm flipH="1">
            <a:off x="1162755" y="1326179"/>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1162755" y="1766446"/>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1162755" y="2206713"/>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1162755" y="2646980"/>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162755" y="3087247"/>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1162755" y="3527514"/>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1162755" y="3967781"/>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1162755" y="4408048"/>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1162755" y="4848315"/>
            <a:ext cx="1" cy="440267"/>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1162754" y="5288582"/>
            <a:ext cx="1" cy="440267"/>
          </a:xfrm>
          <a:prstGeom prst="line">
            <a:avLst/>
          </a:prstGeom>
          <a:ln>
            <a:solidFill>
              <a:schemeClr val="bg1"/>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24843" y="1612557"/>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01</a:t>
            </a:r>
          </a:p>
        </p:txBody>
      </p:sp>
      <p:sp>
        <p:nvSpPr>
          <p:cNvPr id="21" name="TextBox 20"/>
          <p:cNvSpPr txBox="1"/>
          <p:nvPr/>
        </p:nvSpPr>
        <p:spPr>
          <a:xfrm>
            <a:off x="1224843" y="2054958"/>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02</a:t>
            </a:r>
          </a:p>
        </p:txBody>
      </p:sp>
      <p:sp>
        <p:nvSpPr>
          <p:cNvPr id="22" name="TextBox 21"/>
          <p:cNvSpPr txBox="1"/>
          <p:nvPr/>
        </p:nvSpPr>
        <p:spPr>
          <a:xfrm>
            <a:off x="1224843" y="2493091"/>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03</a:t>
            </a:r>
          </a:p>
        </p:txBody>
      </p:sp>
      <p:sp>
        <p:nvSpPr>
          <p:cNvPr id="23" name="TextBox 22"/>
          <p:cNvSpPr txBox="1"/>
          <p:nvPr/>
        </p:nvSpPr>
        <p:spPr>
          <a:xfrm>
            <a:off x="1224843" y="2936602"/>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04</a:t>
            </a:r>
          </a:p>
        </p:txBody>
      </p:sp>
      <p:sp>
        <p:nvSpPr>
          <p:cNvPr id="24" name="TextBox 23"/>
          <p:cNvSpPr txBox="1"/>
          <p:nvPr/>
        </p:nvSpPr>
        <p:spPr>
          <a:xfrm>
            <a:off x="1224843" y="3379003"/>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05</a:t>
            </a:r>
          </a:p>
        </p:txBody>
      </p:sp>
      <p:sp>
        <p:nvSpPr>
          <p:cNvPr id="25" name="TextBox 24"/>
          <p:cNvSpPr txBox="1"/>
          <p:nvPr/>
        </p:nvSpPr>
        <p:spPr>
          <a:xfrm>
            <a:off x="1224843" y="3817136"/>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06</a:t>
            </a:r>
          </a:p>
        </p:txBody>
      </p:sp>
      <p:sp>
        <p:nvSpPr>
          <p:cNvPr id="26" name="TextBox 25"/>
          <p:cNvSpPr txBox="1"/>
          <p:nvPr/>
        </p:nvSpPr>
        <p:spPr>
          <a:xfrm>
            <a:off x="1224843" y="4255269"/>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07</a:t>
            </a:r>
          </a:p>
        </p:txBody>
      </p:sp>
      <p:sp>
        <p:nvSpPr>
          <p:cNvPr id="27" name="TextBox 26"/>
          <p:cNvSpPr txBox="1"/>
          <p:nvPr/>
        </p:nvSpPr>
        <p:spPr>
          <a:xfrm>
            <a:off x="1224843" y="4697670"/>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08</a:t>
            </a:r>
          </a:p>
        </p:txBody>
      </p:sp>
      <p:sp>
        <p:nvSpPr>
          <p:cNvPr id="28" name="TextBox 27"/>
          <p:cNvSpPr txBox="1"/>
          <p:nvPr/>
        </p:nvSpPr>
        <p:spPr>
          <a:xfrm>
            <a:off x="1224843" y="5135803"/>
            <a:ext cx="1828800"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Content Option 09</a:t>
            </a:r>
          </a:p>
        </p:txBody>
      </p:sp>
      <p:sp>
        <p:nvSpPr>
          <p:cNvPr id="32" name="Isosceles Triangle 31"/>
          <p:cNvSpPr/>
          <p:nvPr/>
        </p:nvSpPr>
        <p:spPr>
          <a:xfrm rot="10800000">
            <a:off x="2281339" y="5577"/>
            <a:ext cx="836508" cy="452972"/>
          </a:xfrm>
          <a:prstGeom prst="triangl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70832" y="6297777"/>
            <a:ext cx="5257523" cy="461665"/>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3125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1"/>
                                        </p:tgtEl>
                                        <p:attrNameLst>
                                          <p:attrName>style.visibility</p:attrName>
                                        </p:attrNameLst>
                                      </p:cBhvr>
                                      <p:to>
                                        <p:strVal val="visible"/>
                                      </p:to>
                                    </p:set>
                                    <p:anim calcmode="lin" valueType="num">
                                      <p:cBhvr additive="base">
                                        <p:cTn id="12" dur="500" fill="hold"/>
                                        <p:tgtEl>
                                          <p:spTgt spid="31"/>
                                        </p:tgtEl>
                                        <p:attrNameLst>
                                          <p:attrName>ppt_x</p:attrName>
                                        </p:attrNameLst>
                                      </p:cBhvr>
                                      <p:tavLst>
                                        <p:tav tm="0">
                                          <p:val>
                                            <p:strVal val="0-#ppt_w/2"/>
                                          </p:val>
                                        </p:tav>
                                        <p:tav tm="100000">
                                          <p:val>
                                            <p:strVal val="#ppt_x"/>
                                          </p:val>
                                        </p:tav>
                                      </p:tavLst>
                                    </p:anim>
                                    <p:anim calcmode="lin" valueType="num">
                                      <p:cBhvr additive="base">
                                        <p:cTn id="13" dur="500" fill="hold"/>
                                        <p:tgtEl>
                                          <p:spTgt spid="31"/>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wipe(up)">
                                      <p:cBhvr>
                                        <p:cTn id="17" dur="500"/>
                                        <p:tgtEl>
                                          <p:spTgt spid="3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left)">
                                      <p:cBhvr>
                                        <p:cTn id="21" dur="500"/>
                                        <p:tgtEl>
                                          <p:spTgt spid="2"/>
                                        </p:tgtEl>
                                      </p:cBhvr>
                                    </p:animEffect>
                                  </p:childTnLst>
                                </p:cTn>
                              </p:par>
                            </p:childTnLst>
                          </p:cTn>
                        </p:par>
                        <p:par>
                          <p:cTn id="22" fill="hold">
                            <p:stCondLst>
                              <p:cond delay="2000"/>
                            </p:stCondLst>
                            <p:childTnLst>
                              <p:par>
                                <p:cTn id="23" presetID="2" presetClass="entr" presetSubtype="4"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par>
                          <p:cTn id="27" fill="hold">
                            <p:stCondLst>
                              <p:cond delay="2500"/>
                            </p:stCondLst>
                            <p:childTnLst>
                              <p:par>
                                <p:cTn id="28" presetID="37" presetClass="entr" presetSubtype="0"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fade">
                                      <p:cBhvr>
                                        <p:cTn id="30" dur="1000"/>
                                        <p:tgtEl>
                                          <p:spTgt spid="20"/>
                                        </p:tgtEl>
                                      </p:cBhvr>
                                    </p:animEffect>
                                    <p:anim calcmode="lin" valueType="num">
                                      <p:cBhvr>
                                        <p:cTn id="31" dur="1000" fill="hold"/>
                                        <p:tgtEl>
                                          <p:spTgt spid="20"/>
                                        </p:tgtEl>
                                        <p:attrNameLst>
                                          <p:attrName>ppt_x</p:attrName>
                                        </p:attrNameLst>
                                      </p:cBhvr>
                                      <p:tavLst>
                                        <p:tav tm="0">
                                          <p:val>
                                            <p:strVal val="#ppt_x"/>
                                          </p:val>
                                        </p:tav>
                                        <p:tav tm="100000">
                                          <p:val>
                                            <p:strVal val="#ppt_x"/>
                                          </p:val>
                                        </p:tav>
                                      </p:tavLst>
                                    </p:anim>
                                    <p:anim calcmode="lin" valueType="num">
                                      <p:cBhvr>
                                        <p:cTn id="32" dur="900" decel="100000" fill="hold"/>
                                        <p:tgtEl>
                                          <p:spTgt spid="20"/>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34" fill="hold">
                            <p:stCondLst>
                              <p:cond delay="3500"/>
                            </p:stCondLst>
                            <p:childTnLst>
                              <p:par>
                                <p:cTn id="35" presetID="2" presetClass="entr" presetSubtype="4"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par>
                          <p:cTn id="39" fill="hold">
                            <p:stCondLst>
                              <p:cond delay="4000"/>
                            </p:stCondLst>
                            <p:childTnLst>
                              <p:par>
                                <p:cTn id="40" presetID="37" presetClass="entr" presetSubtype="0"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1000"/>
                                        <p:tgtEl>
                                          <p:spTgt spid="21"/>
                                        </p:tgtEl>
                                      </p:cBhvr>
                                    </p:animEffect>
                                    <p:anim calcmode="lin" valueType="num">
                                      <p:cBhvr>
                                        <p:cTn id="43" dur="1000" fill="hold"/>
                                        <p:tgtEl>
                                          <p:spTgt spid="21"/>
                                        </p:tgtEl>
                                        <p:attrNameLst>
                                          <p:attrName>ppt_x</p:attrName>
                                        </p:attrNameLst>
                                      </p:cBhvr>
                                      <p:tavLst>
                                        <p:tav tm="0">
                                          <p:val>
                                            <p:strVal val="#ppt_x"/>
                                          </p:val>
                                        </p:tav>
                                        <p:tav tm="100000">
                                          <p:val>
                                            <p:strVal val="#ppt_x"/>
                                          </p:val>
                                        </p:tav>
                                      </p:tavLst>
                                    </p:anim>
                                    <p:anim calcmode="lin" valueType="num">
                                      <p:cBhvr>
                                        <p:cTn id="44" dur="900" decel="100000" fill="hold"/>
                                        <p:tgtEl>
                                          <p:spTgt spid="21"/>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46" fill="hold">
                            <p:stCondLst>
                              <p:cond delay="5000"/>
                            </p:stCondLst>
                            <p:childTnLst>
                              <p:par>
                                <p:cTn id="47" presetID="2" presetClass="entr" presetSubtype="4" fill="hold" nodeType="after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par>
                          <p:cTn id="51" fill="hold">
                            <p:stCondLst>
                              <p:cond delay="5500"/>
                            </p:stCondLst>
                            <p:childTnLst>
                              <p:par>
                                <p:cTn id="52" presetID="37" presetClass="entr" presetSubtype="0" fill="hold" grpId="0" nodeType="after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fade">
                                      <p:cBhvr>
                                        <p:cTn id="54" dur="1000"/>
                                        <p:tgtEl>
                                          <p:spTgt spid="22"/>
                                        </p:tgtEl>
                                      </p:cBhvr>
                                    </p:animEffect>
                                    <p:anim calcmode="lin" valueType="num">
                                      <p:cBhvr>
                                        <p:cTn id="55" dur="1000" fill="hold"/>
                                        <p:tgtEl>
                                          <p:spTgt spid="22"/>
                                        </p:tgtEl>
                                        <p:attrNameLst>
                                          <p:attrName>ppt_x</p:attrName>
                                        </p:attrNameLst>
                                      </p:cBhvr>
                                      <p:tavLst>
                                        <p:tav tm="0">
                                          <p:val>
                                            <p:strVal val="#ppt_x"/>
                                          </p:val>
                                        </p:tav>
                                        <p:tav tm="100000">
                                          <p:val>
                                            <p:strVal val="#ppt_x"/>
                                          </p:val>
                                        </p:tav>
                                      </p:tavLst>
                                    </p:anim>
                                    <p:anim calcmode="lin" valueType="num">
                                      <p:cBhvr>
                                        <p:cTn id="56" dur="900" decel="100000" fill="hold"/>
                                        <p:tgtEl>
                                          <p:spTgt spid="22"/>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58" fill="hold">
                            <p:stCondLst>
                              <p:cond delay="6500"/>
                            </p:stCondLst>
                            <p:childTnLst>
                              <p:par>
                                <p:cTn id="59" presetID="2" presetClass="entr" presetSubtype="4" fill="hold" nodeType="after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par>
                          <p:cTn id="63" fill="hold">
                            <p:stCondLst>
                              <p:cond delay="7000"/>
                            </p:stCondLst>
                            <p:childTnLst>
                              <p:par>
                                <p:cTn id="64" presetID="37" presetClass="entr" presetSubtype="0" fill="hold" grpId="0" nodeType="afterEffect">
                                  <p:stCondLst>
                                    <p:cond delay="0"/>
                                  </p:stCondLst>
                                  <p:childTnLst>
                                    <p:set>
                                      <p:cBhvr>
                                        <p:cTn id="65" dur="1" fill="hold">
                                          <p:stCondLst>
                                            <p:cond delay="0"/>
                                          </p:stCondLst>
                                        </p:cTn>
                                        <p:tgtEl>
                                          <p:spTgt spid="23"/>
                                        </p:tgtEl>
                                        <p:attrNameLst>
                                          <p:attrName>style.visibility</p:attrName>
                                        </p:attrNameLst>
                                      </p:cBhvr>
                                      <p:to>
                                        <p:strVal val="visible"/>
                                      </p:to>
                                    </p:set>
                                    <p:animEffect transition="in" filter="fade">
                                      <p:cBhvr>
                                        <p:cTn id="66" dur="1000"/>
                                        <p:tgtEl>
                                          <p:spTgt spid="23"/>
                                        </p:tgtEl>
                                      </p:cBhvr>
                                    </p:animEffect>
                                    <p:anim calcmode="lin" valueType="num">
                                      <p:cBhvr>
                                        <p:cTn id="67" dur="1000" fill="hold"/>
                                        <p:tgtEl>
                                          <p:spTgt spid="23"/>
                                        </p:tgtEl>
                                        <p:attrNameLst>
                                          <p:attrName>ppt_x</p:attrName>
                                        </p:attrNameLst>
                                      </p:cBhvr>
                                      <p:tavLst>
                                        <p:tav tm="0">
                                          <p:val>
                                            <p:strVal val="#ppt_x"/>
                                          </p:val>
                                        </p:tav>
                                        <p:tav tm="100000">
                                          <p:val>
                                            <p:strVal val="#ppt_x"/>
                                          </p:val>
                                        </p:tav>
                                      </p:tavLst>
                                    </p:anim>
                                    <p:anim calcmode="lin" valueType="num">
                                      <p:cBhvr>
                                        <p:cTn id="68" dur="900" decel="100000" fill="hold"/>
                                        <p:tgtEl>
                                          <p:spTgt spid="23"/>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70" fill="hold">
                            <p:stCondLst>
                              <p:cond delay="8000"/>
                            </p:stCondLst>
                            <p:childTnLst>
                              <p:par>
                                <p:cTn id="71" presetID="2" presetClass="entr" presetSubtype="4" fill="hold" nodeType="after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par>
                          <p:cTn id="75" fill="hold">
                            <p:stCondLst>
                              <p:cond delay="8500"/>
                            </p:stCondLst>
                            <p:childTnLst>
                              <p:par>
                                <p:cTn id="76" presetID="37" presetClass="entr" presetSubtype="0" fill="hold" grpId="0" nodeType="afterEffect">
                                  <p:stCondLst>
                                    <p:cond delay="0"/>
                                  </p:stCondLst>
                                  <p:childTnLst>
                                    <p:set>
                                      <p:cBhvr>
                                        <p:cTn id="77" dur="1" fill="hold">
                                          <p:stCondLst>
                                            <p:cond delay="0"/>
                                          </p:stCondLst>
                                        </p:cTn>
                                        <p:tgtEl>
                                          <p:spTgt spid="24"/>
                                        </p:tgtEl>
                                        <p:attrNameLst>
                                          <p:attrName>style.visibility</p:attrName>
                                        </p:attrNameLst>
                                      </p:cBhvr>
                                      <p:to>
                                        <p:strVal val="visible"/>
                                      </p:to>
                                    </p:set>
                                    <p:animEffect transition="in" filter="fade">
                                      <p:cBhvr>
                                        <p:cTn id="78" dur="1000"/>
                                        <p:tgtEl>
                                          <p:spTgt spid="24"/>
                                        </p:tgtEl>
                                      </p:cBhvr>
                                    </p:animEffect>
                                    <p:anim calcmode="lin" valueType="num">
                                      <p:cBhvr>
                                        <p:cTn id="79" dur="1000" fill="hold"/>
                                        <p:tgtEl>
                                          <p:spTgt spid="24"/>
                                        </p:tgtEl>
                                        <p:attrNameLst>
                                          <p:attrName>ppt_x</p:attrName>
                                        </p:attrNameLst>
                                      </p:cBhvr>
                                      <p:tavLst>
                                        <p:tav tm="0">
                                          <p:val>
                                            <p:strVal val="#ppt_x"/>
                                          </p:val>
                                        </p:tav>
                                        <p:tav tm="100000">
                                          <p:val>
                                            <p:strVal val="#ppt_x"/>
                                          </p:val>
                                        </p:tav>
                                      </p:tavLst>
                                    </p:anim>
                                    <p:anim calcmode="lin" valueType="num">
                                      <p:cBhvr>
                                        <p:cTn id="80" dur="900" decel="100000" fill="hold"/>
                                        <p:tgtEl>
                                          <p:spTgt spid="24"/>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82" fill="hold">
                            <p:stCondLst>
                              <p:cond delay="9500"/>
                            </p:stCondLst>
                            <p:childTnLst>
                              <p:par>
                                <p:cTn id="83" presetID="2" presetClass="entr" presetSubtype="4" fill="hold" nodeType="afterEffect">
                                  <p:stCondLst>
                                    <p:cond delay="0"/>
                                  </p:stCondLst>
                                  <p:childTnLst>
                                    <p:set>
                                      <p:cBhvr>
                                        <p:cTn id="84" dur="1" fill="hold">
                                          <p:stCondLst>
                                            <p:cond delay="0"/>
                                          </p:stCondLst>
                                        </p:cTn>
                                        <p:tgtEl>
                                          <p:spTgt spid="15"/>
                                        </p:tgtEl>
                                        <p:attrNameLst>
                                          <p:attrName>style.visibility</p:attrName>
                                        </p:attrNameLst>
                                      </p:cBhvr>
                                      <p:to>
                                        <p:strVal val="visible"/>
                                      </p:to>
                                    </p:set>
                                    <p:anim calcmode="lin" valueType="num">
                                      <p:cBhvr additive="base">
                                        <p:cTn id="85" dur="500" fill="hold"/>
                                        <p:tgtEl>
                                          <p:spTgt spid="15"/>
                                        </p:tgtEl>
                                        <p:attrNameLst>
                                          <p:attrName>ppt_x</p:attrName>
                                        </p:attrNameLst>
                                      </p:cBhvr>
                                      <p:tavLst>
                                        <p:tav tm="0">
                                          <p:val>
                                            <p:strVal val="#ppt_x"/>
                                          </p:val>
                                        </p:tav>
                                        <p:tav tm="100000">
                                          <p:val>
                                            <p:strVal val="#ppt_x"/>
                                          </p:val>
                                        </p:tav>
                                      </p:tavLst>
                                    </p:anim>
                                    <p:anim calcmode="lin" valueType="num">
                                      <p:cBhvr additive="base">
                                        <p:cTn id="86" dur="500" fill="hold"/>
                                        <p:tgtEl>
                                          <p:spTgt spid="15"/>
                                        </p:tgtEl>
                                        <p:attrNameLst>
                                          <p:attrName>ppt_y</p:attrName>
                                        </p:attrNameLst>
                                      </p:cBhvr>
                                      <p:tavLst>
                                        <p:tav tm="0">
                                          <p:val>
                                            <p:strVal val="1+#ppt_h/2"/>
                                          </p:val>
                                        </p:tav>
                                        <p:tav tm="100000">
                                          <p:val>
                                            <p:strVal val="#ppt_y"/>
                                          </p:val>
                                        </p:tav>
                                      </p:tavLst>
                                    </p:anim>
                                  </p:childTnLst>
                                </p:cTn>
                              </p:par>
                            </p:childTnLst>
                          </p:cTn>
                        </p:par>
                        <p:par>
                          <p:cTn id="87" fill="hold">
                            <p:stCondLst>
                              <p:cond delay="10000"/>
                            </p:stCondLst>
                            <p:childTnLst>
                              <p:par>
                                <p:cTn id="88" presetID="37" presetClass="entr" presetSubtype="0" fill="hold" grpId="0" nodeType="after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fade">
                                      <p:cBhvr>
                                        <p:cTn id="90" dur="1000"/>
                                        <p:tgtEl>
                                          <p:spTgt spid="25"/>
                                        </p:tgtEl>
                                      </p:cBhvr>
                                    </p:animEffect>
                                    <p:anim calcmode="lin" valueType="num">
                                      <p:cBhvr>
                                        <p:cTn id="91" dur="1000" fill="hold"/>
                                        <p:tgtEl>
                                          <p:spTgt spid="25"/>
                                        </p:tgtEl>
                                        <p:attrNameLst>
                                          <p:attrName>ppt_x</p:attrName>
                                        </p:attrNameLst>
                                      </p:cBhvr>
                                      <p:tavLst>
                                        <p:tav tm="0">
                                          <p:val>
                                            <p:strVal val="#ppt_x"/>
                                          </p:val>
                                        </p:tav>
                                        <p:tav tm="100000">
                                          <p:val>
                                            <p:strVal val="#ppt_x"/>
                                          </p:val>
                                        </p:tav>
                                      </p:tavLst>
                                    </p:anim>
                                    <p:anim calcmode="lin" valueType="num">
                                      <p:cBhvr>
                                        <p:cTn id="92" dur="900" decel="100000" fill="hold"/>
                                        <p:tgtEl>
                                          <p:spTgt spid="25"/>
                                        </p:tgtEl>
                                        <p:attrNameLst>
                                          <p:attrName>ppt_y</p:attrName>
                                        </p:attrNameLst>
                                      </p:cBhvr>
                                      <p:tavLst>
                                        <p:tav tm="0">
                                          <p:val>
                                            <p:strVal val="#ppt_y+1"/>
                                          </p:val>
                                        </p:tav>
                                        <p:tav tm="100000">
                                          <p:val>
                                            <p:strVal val="#ppt_y-.03"/>
                                          </p:val>
                                        </p:tav>
                                      </p:tavLst>
                                    </p:anim>
                                    <p:anim calcmode="lin" valueType="num">
                                      <p:cBhvr>
                                        <p:cTn id="93"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94" fill="hold">
                            <p:stCondLst>
                              <p:cond delay="11000"/>
                            </p:stCondLst>
                            <p:childTnLst>
                              <p:par>
                                <p:cTn id="95" presetID="2" presetClass="entr" presetSubtype="4" fill="hold" nodeType="afterEffect">
                                  <p:stCondLst>
                                    <p:cond delay="0"/>
                                  </p:stCondLst>
                                  <p:childTnLst>
                                    <p:set>
                                      <p:cBhvr>
                                        <p:cTn id="96" dur="1" fill="hold">
                                          <p:stCondLst>
                                            <p:cond delay="0"/>
                                          </p:stCondLst>
                                        </p:cTn>
                                        <p:tgtEl>
                                          <p:spTgt spid="16"/>
                                        </p:tgtEl>
                                        <p:attrNameLst>
                                          <p:attrName>style.visibility</p:attrName>
                                        </p:attrNameLst>
                                      </p:cBhvr>
                                      <p:to>
                                        <p:strVal val="visible"/>
                                      </p:to>
                                    </p:set>
                                    <p:anim calcmode="lin" valueType="num">
                                      <p:cBhvr additive="base">
                                        <p:cTn id="97" dur="500" fill="hold"/>
                                        <p:tgtEl>
                                          <p:spTgt spid="16"/>
                                        </p:tgtEl>
                                        <p:attrNameLst>
                                          <p:attrName>ppt_x</p:attrName>
                                        </p:attrNameLst>
                                      </p:cBhvr>
                                      <p:tavLst>
                                        <p:tav tm="0">
                                          <p:val>
                                            <p:strVal val="#ppt_x"/>
                                          </p:val>
                                        </p:tav>
                                        <p:tav tm="100000">
                                          <p:val>
                                            <p:strVal val="#ppt_x"/>
                                          </p:val>
                                        </p:tav>
                                      </p:tavLst>
                                    </p:anim>
                                    <p:anim calcmode="lin" valueType="num">
                                      <p:cBhvr additive="base">
                                        <p:cTn id="98" dur="500" fill="hold"/>
                                        <p:tgtEl>
                                          <p:spTgt spid="16"/>
                                        </p:tgtEl>
                                        <p:attrNameLst>
                                          <p:attrName>ppt_y</p:attrName>
                                        </p:attrNameLst>
                                      </p:cBhvr>
                                      <p:tavLst>
                                        <p:tav tm="0">
                                          <p:val>
                                            <p:strVal val="1+#ppt_h/2"/>
                                          </p:val>
                                        </p:tav>
                                        <p:tav tm="100000">
                                          <p:val>
                                            <p:strVal val="#ppt_y"/>
                                          </p:val>
                                        </p:tav>
                                      </p:tavLst>
                                    </p:anim>
                                  </p:childTnLst>
                                </p:cTn>
                              </p:par>
                            </p:childTnLst>
                          </p:cTn>
                        </p:par>
                        <p:par>
                          <p:cTn id="99" fill="hold">
                            <p:stCondLst>
                              <p:cond delay="11500"/>
                            </p:stCondLst>
                            <p:childTnLst>
                              <p:par>
                                <p:cTn id="100" presetID="37" presetClass="entr" presetSubtype="0" fill="hold" grpId="0" nodeType="after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fade">
                                      <p:cBhvr>
                                        <p:cTn id="102" dur="1000"/>
                                        <p:tgtEl>
                                          <p:spTgt spid="26"/>
                                        </p:tgtEl>
                                      </p:cBhvr>
                                    </p:animEffect>
                                    <p:anim calcmode="lin" valueType="num">
                                      <p:cBhvr>
                                        <p:cTn id="103" dur="1000" fill="hold"/>
                                        <p:tgtEl>
                                          <p:spTgt spid="26"/>
                                        </p:tgtEl>
                                        <p:attrNameLst>
                                          <p:attrName>ppt_x</p:attrName>
                                        </p:attrNameLst>
                                      </p:cBhvr>
                                      <p:tavLst>
                                        <p:tav tm="0">
                                          <p:val>
                                            <p:strVal val="#ppt_x"/>
                                          </p:val>
                                        </p:tav>
                                        <p:tav tm="100000">
                                          <p:val>
                                            <p:strVal val="#ppt_x"/>
                                          </p:val>
                                        </p:tav>
                                      </p:tavLst>
                                    </p:anim>
                                    <p:anim calcmode="lin" valueType="num">
                                      <p:cBhvr>
                                        <p:cTn id="104" dur="900" decel="100000" fill="hold"/>
                                        <p:tgtEl>
                                          <p:spTgt spid="26"/>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106" fill="hold">
                            <p:stCondLst>
                              <p:cond delay="12500"/>
                            </p:stCondLst>
                            <p:childTnLst>
                              <p:par>
                                <p:cTn id="107" presetID="2" presetClass="entr" presetSubtype="4" fill="hold" nodeType="afterEffect">
                                  <p:stCondLst>
                                    <p:cond delay="0"/>
                                  </p:stCondLst>
                                  <p:childTnLst>
                                    <p:set>
                                      <p:cBhvr>
                                        <p:cTn id="108" dur="1" fill="hold">
                                          <p:stCondLst>
                                            <p:cond delay="0"/>
                                          </p:stCondLst>
                                        </p:cTn>
                                        <p:tgtEl>
                                          <p:spTgt spid="17"/>
                                        </p:tgtEl>
                                        <p:attrNameLst>
                                          <p:attrName>style.visibility</p:attrName>
                                        </p:attrNameLst>
                                      </p:cBhvr>
                                      <p:to>
                                        <p:strVal val="visible"/>
                                      </p:to>
                                    </p:set>
                                    <p:anim calcmode="lin" valueType="num">
                                      <p:cBhvr additive="base">
                                        <p:cTn id="109" dur="500" fill="hold"/>
                                        <p:tgtEl>
                                          <p:spTgt spid="17"/>
                                        </p:tgtEl>
                                        <p:attrNameLst>
                                          <p:attrName>ppt_x</p:attrName>
                                        </p:attrNameLst>
                                      </p:cBhvr>
                                      <p:tavLst>
                                        <p:tav tm="0">
                                          <p:val>
                                            <p:strVal val="#ppt_x"/>
                                          </p:val>
                                        </p:tav>
                                        <p:tav tm="100000">
                                          <p:val>
                                            <p:strVal val="#ppt_x"/>
                                          </p:val>
                                        </p:tav>
                                      </p:tavLst>
                                    </p:anim>
                                    <p:anim calcmode="lin" valueType="num">
                                      <p:cBhvr additive="base">
                                        <p:cTn id="110" dur="500" fill="hold"/>
                                        <p:tgtEl>
                                          <p:spTgt spid="17"/>
                                        </p:tgtEl>
                                        <p:attrNameLst>
                                          <p:attrName>ppt_y</p:attrName>
                                        </p:attrNameLst>
                                      </p:cBhvr>
                                      <p:tavLst>
                                        <p:tav tm="0">
                                          <p:val>
                                            <p:strVal val="1+#ppt_h/2"/>
                                          </p:val>
                                        </p:tav>
                                        <p:tav tm="100000">
                                          <p:val>
                                            <p:strVal val="#ppt_y"/>
                                          </p:val>
                                        </p:tav>
                                      </p:tavLst>
                                    </p:anim>
                                  </p:childTnLst>
                                </p:cTn>
                              </p:par>
                            </p:childTnLst>
                          </p:cTn>
                        </p:par>
                        <p:par>
                          <p:cTn id="111" fill="hold">
                            <p:stCondLst>
                              <p:cond delay="13000"/>
                            </p:stCondLst>
                            <p:childTnLst>
                              <p:par>
                                <p:cTn id="112" presetID="37" presetClass="entr" presetSubtype="0" fill="hold" grpId="0" nodeType="afterEffect">
                                  <p:stCondLst>
                                    <p:cond delay="0"/>
                                  </p:stCondLst>
                                  <p:childTnLst>
                                    <p:set>
                                      <p:cBhvr>
                                        <p:cTn id="113" dur="1" fill="hold">
                                          <p:stCondLst>
                                            <p:cond delay="0"/>
                                          </p:stCondLst>
                                        </p:cTn>
                                        <p:tgtEl>
                                          <p:spTgt spid="27"/>
                                        </p:tgtEl>
                                        <p:attrNameLst>
                                          <p:attrName>style.visibility</p:attrName>
                                        </p:attrNameLst>
                                      </p:cBhvr>
                                      <p:to>
                                        <p:strVal val="visible"/>
                                      </p:to>
                                    </p:set>
                                    <p:animEffect transition="in" filter="fade">
                                      <p:cBhvr>
                                        <p:cTn id="114" dur="1000"/>
                                        <p:tgtEl>
                                          <p:spTgt spid="27"/>
                                        </p:tgtEl>
                                      </p:cBhvr>
                                    </p:animEffect>
                                    <p:anim calcmode="lin" valueType="num">
                                      <p:cBhvr>
                                        <p:cTn id="115" dur="1000" fill="hold"/>
                                        <p:tgtEl>
                                          <p:spTgt spid="27"/>
                                        </p:tgtEl>
                                        <p:attrNameLst>
                                          <p:attrName>ppt_x</p:attrName>
                                        </p:attrNameLst>
                                      </p:cBhvr>
                                      <p:tavLst>
                                        <p:tav tm="0">
                                          <p:val>
                                            <p:strVal val="#ppt_x"/>
                                          </p:val>
                                        </p:tav>
                                        <p:tav tm="100000">
                                          <p:val>
                                            <p:strVal val="#ppt_x"/>
                                          </p:val>
                                        </p:tav>
                                      </p:tavLst>
                                    </p:anim>
                                    <p:anim calcmode="lin" valueType="num">
                                      <p:cBhvr>
                                        <p:cTn id="116" dur="900" decel="100000" fill="hold"/>
                                        <p:tgtEl>
                                          <p:spTgt spid="27"/>
                                        </p:tgtEl>
                                        <p:attrNameLst>
                                          <p:attrName>ppt_y</p:attrName>
                                        </p:attrNameLst>
                                      </p:cBhvr>
                                      <p:tavLst>
                                        <p:tav tm="0">
                                          <p:val>
                                            <p:strVal val="#ppt_y+1"/>
                                          </p:val>
                                        </p:tav>
                                        <p:tav tm="100000">
                                          <p:val>
                                            <p:strVal val="#ppt_y-.03"/>
                                          </p:val>
                                        </p:tav>
                                      </p:tavLst>
                                    </p:anim>
                                    <p:anim calcmode="lin" valueType="num">
                                      <p:cBhvr>
                                        <p:cTn id="117"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118" fill="hold">
                            <p:stCondLst>
                              <p:cond delay="14000"/>
                            </p:stCondLst>
                            <p:childTnLst>
                              <p:par>
                                <p:cTn id="119" presetID="2" presetClass="entr" presetSubtype="4" fill="hold" nodeType="afterEffect">
                                  <p:stCondLst>
                                    <p:cond delay="0"/>
                                  </p:stCondLst>
                                  <p:childTnLst>
                                    <p:set>
                                      <p:cBhvr>
                                        <p:cTn id="120" dur="1" fill="hold">
                                          <p:stCondLst>
                                            <p:cond delay="0"/>
                                          </p:stCondLst>
                                        </p:cTn>
                                        <p:tgtEl>
                                          <p:spTgt spid="18"/>
                                        </p:tgtEl>
                                        <p:attrNameLst>
                                          <p:attrName>style.visibility</p:attrName>
                                        </p:attrNameLst>
                                      </p:cBhvr>
                                      <p:to>
                                        <p:strVal val="visible"/>
                                      </p:to>
                                    </p:set>
                                    <p:anim calcmode="lin" valueType="num">
                                      <p:cBhvr additive="base">
                                        <p:cTn id="121" dur="500" fill="hold"/>
                                        <p:tgtEl>
                                          <p:spTgt spid="18"/>
                                        </p:tgtEl>
                                        <p:attrNameLst>
                                          <p:attrName>ppt_x</p:attrName>
                                        </p:attrNameLst>
                                      </p:cBhvr>
                                      <p:tavLst>
                                        <p:tav tm="0">
                                          <p:val>
                                            <p:strVal val="#ppt_x"/>
                                          </p:val>
                                        </p:tav>
                                        <p:tav tm="100000">
                                          <p:val>
                                            <p:strVal val="#ppt_x"/>
                                          </p:val>
                                        </p:tav>
                                      </p:tavLst>
                                    </p:anim>
                                    <p:anim calcmode="lin" valueType="num">
                                      <p:cBhvr additive="base">
                                        <p:cTn id="122" dur="500" fill="hold"/>
                                        <p:tgtEl>
                                          <p:spTgt spid="18"/>
                                        </p:tgtEl>
                                        <p:attrNameLst>
                                          <p:attrName>ppt_y</p:attrName>
                                        </p:attrNameLst>
                                      </p:cBhvr>
                                      <p:tavLst>
                                        <p:tav tm="0">
                                          <p:val>
                                            <p:strVal val="1+#ppt_h/2"/>
                                          </p:val>
                                        </p:tav>
                                        <p:tav tm="100000">
                                          <p:val>
                                            <p:strVal val="#ppt_y"/>
                                          </p:val>
                                        </p:tav>
                                      </p:tavLst>
                                    </p:anim>
                                  </p:childTnLst>
                                </p:cTn>
                              </p:par>
                            </p:childTnLst>
                          </p:cTn>
                        </p:par>
                        <p:par>
                          <p:cTn id="123" fill="hold">
                            <p:stCondLst>
                              <p:cond delay="14500"/>
                            </p:stCondLst>
                            <p:childTnLst>
                              <p:par>
                                <p:cTn id="124" presetID="37" presetClass="entr" presetSubtype="0" fill="hold" grpId="0" nodeType="afterEffect">
                                  <p:stCondLst>
                                    <p:cond delay="0"/>
                                  </p:stCondLst>
                                  <p:childTnLst>
                                    <p:set>
                                      <p:cBhvr>
                                        <p:cTn id="125" dur="1" fill="hold">
                                          <p:stCondLst>
                                            <p:cond delay="0"/>
                                          </p:stCondLst>
                                        </p:cTn>
                                        <p:tgtEl>
                                          <p:spTgt spid="28"/>
                                        </p:tgtEl>
                                        <p:attrNameLst>
                                          <p:attrName>style.visibility</p:attrName>
                                        </p:attrNameLst>
                                      </p:cBhvr>
                                      <p:to>
                                        <p:strVal val="visible"/>
                                      </p:to>
                                    </p:set>
                                    <p:animEffect transition="in" filter="fade">
                                      <p:cBhvr>
                                        <p:cTn id="126" dur="1000"/>
                                        <p:tgtEl>
                                          <p:spTgt spid="28"/>
                                        </p:tgtEl>
                                      </p:cBhvr>
                                    </p:animEffect>
                                    <p:anim calcmode="lin" valueType="num">
                                      <p:cBhvr>
                                        <p:cTn id="127" dur="1000" fill="hold"/>
                                        <p:tgtEl>
                                          <p:spTgt spid="28"/>
                                        </p:tgtEl>
                                        <p:attrNameLst>
                                          <p:attrName>ppt_x</p:attrName>
                                        </p:attrNameLst>
                                      </p:cBhvr>
                                      <p:tavLst>
                                        <p:tav tm="0">
                                          <p:val>
                                            <p:strVal val="#ppt_x"/>
                                          </p:val>
                                        </p:tav>
                                        <p:tav tm="100000">
                                          <p:val>
                                            <p:strVal val="#ppt_x"/>
                                          </p:val>
                                        </p:tav>
                                      </p:tavLst>
                                    </p:anim>
                                    <p:anim calcmode="lin" valueType="num">
                                      <p:cBhvr>
                                        <p:cTn id="128" dur="900" decel="100000" fill="hold"/>
                                        <p:tgtEl>
                                          <p:spTgt spid="28"/>
                                        </p:tgtEl>
                                        <p:attrNameLst>
                                          <p:attrName>ppt_y</p:attrName>
                                        </p:attrNameLst>
                                      </p:cBhvr>
                                      <p:tavLst>
                                        <p:tav tm="0">
                                          <p:val>
                                            <p:strVal val="#ppt_y+1"/>
                                          </p:val>
                                        </p:tav>
                                        <p:tav tm="100000">
                                          <p:val>
                                            <p:strVal val="#ppt_y-.03"/>
                                          </p:val>
                                        </p:tav>
                                      </p:tavLst>
                                    </p:anim>
                                    <p:anim calcmode="lin" valueType="num">
                                      <p:cBhvr>
                                        <p:cTn id="129"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par>
                                <p:cTn id="130" presetID="10" presetClass="entr" presetSubtype="0" fill="hold" nodeType="withEffect">
                                  <p:stCondLst>
                                    <p:cond delay="0"/>
                                  </p:stCondLst>
                                  <p:childTnLst>
                                    <p:set>
                                      <p:cBhvr>
                                        <p:cTn id="131" dur="1" fill="hold">
                                          <p:stCondLst>
                                            <p:cond delay="0"/>
                                          </p:stCondLst>
                                        </p:cTn>
                                        <p:tgtEl>
                                          <p:spTgt spid="19"/>
                                        </p:tgtEl>
                                        <p:attrNameLst>
                                          <p:attrName>style.visibility</p:attrName>
                                        </p:attrNameLst>
                                      </p:cBhvr>
                                      <p:to>
                                        <p:strVal val="visible"/>
                                      </p:to>
                                    </p:set>
                                    <p:animEffect transition="in" filter="fade">
                                      <p:cBhvr>
                                        <p:cTn id="132" dur="500"/>
                                        <p:tgtEl>
                                          <p:spTgt spid="19"/>
                                        </p:tgtEl>
                                      </p:cBhvr>
                                    </p:animEffect>
                                  </p:childTnLst>
                                </p:cTn>
                              </p:par>
                            </p:childTnLst>
                          </p:cTn>
                        </p:par>
                        <p:par>
                          <p:cTn id="133" fill="hold">
                            <p:stCondLst>
                              <p:cond delay="15500"/>
                            </p:stCondLst>
                            <p:childTnLst>
                              <p:par>
                                <p:cTn id="134" presetID="22" presetClass="entr" presetSubtype="4" fill="hold" grpId="0" nodeType="after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wipe(down)">
                                      <p:cBhvr>
                                        <p:cTn id="136" dur="500"/>
                                        <p:tgtEl>
                                          <p:spTgt spid="30"/>
                                        </p:tgtEl>
                                      </p:cBhvr>
                                    </p:animEffect>
                                  </p:childTnLst>
                                </p:cTn>
                              </p:par>
                            </p:childTnLst>
                          </p:cTn>
                        </p:par>
                        <p:par>
                          <p:cTn id="137" fill="hold">
                            <p:stCondLst>
                              <p:cond delay="16000"/>
                            </p:stCondLst>
                            <p:childTnLst>
                              <p:par>
                                <p:cTn id="138" presetID="22" presetClass="entr" presetSubtype="4" fill="hold" grpId="0" nodeType="afterEffect">
                                  <p:stCondLst>
                                    <p:cond delay="0"/>
                                  </p:stCondLst>
                                  <p:childTnLst>
                                    <p:set>
                                      <p:cBhvr>
                                        <p:cTn id="139" dur="1" fill="hold">
                                          <p:stCondLst>
                                            <p:cond delay="0"/>
                                          </p:stCondLst>
                                        </p:cTn>
                                        <p:tgtEl>
                                          <p:spTgt spid="33"/>
                                        </p:tgtEl>
                                        <p:attrNameLst>
                                          <p:attrName>style.visibility</p:attrName>
                                        </p:attrNameLst>
                                      </p:cBhvr>
                                      <p:to>
                                        <p:strVal val="visible"/>
                                      </p:to>
                                    </p:set>
                                    <p:animEffect transition="in" filter="wipe(down)">
                                      <p:cBhvr>
                                        <p:cTn id="140"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0" grpId="0" animBg="1"/>
      <p:bldP spid="2" grpId="0"/>
      <p:bldP spid="20" grpId="0"/>
      <p:bldP spid="21" grpId="0"/>
      <p:bldP spid="22" grpId="0"/>
      <p:bldP spid="23" grpId="0"/>
      <p:bldP spid="24" grpId="0"/>
      <p:bldP spid="25" grpId="0"/>
      <p:bldP spid="26" grpId="0"/>
      <p:bldP spid="27" grpId="0"/>
      <p:bldP spid="28" grpId="0"/>
      <p:bldP spid="32" grpId="0" animBg="1"/>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950</TotalTime>
  <Words>1159</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156</cp:revision>
  <dcterms:created xsi:type="dcterms:W3CDTF">2016-09-28T22:08:47Z</dcterms:created>
  <dcterms:modified xsi:type="dcterms:W3CDTF">2016-10-04T06:42:10Z</dcterms:modified>
</cp:coreProperties>
</file>