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959989" y="5402752"/>
            <a:ext cx="10724012" cy="1149093"/>
            <a:chOff x="4575651" y="2685656"/>
            <a:chExt cx="4784505" cy="2116860"/>
          </a:xfrm>
        </p:grpSpPr>
        <p:sp>
          <p:nvSpPr>
            <p:cNvPr id="44" name="TextBox 43"/>
            <p:cNvSpPr txBox="1"/>
            <p:nvPr/>
          </p:nvSpPr>
          <p:spPr>
            <a:xfrm>
              <a:off x="4575651" y="2685656"/>
              <a:ext cx="2610595" cy="673803"/>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p:txBody>
        </p:sp>
        <p:sp>
          <p:nvSpPr>
            <p:cNvPr id="45" name="TextBox 44"/>
            <p:cNvSpPr txBox="1"/>
            <p:nvPr/>
          </p:nvSpPr>
          <p:spPr>
            <a:xfrm>
              <a:off x="4575651" y="3441749"/>
              <a:ext cx="4784505" cy="1360767"/>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grpSp>
      <p:sp>
        <p:nvSpPr>
          <p:cNvPr id="47" name="TextBox 46"/>
          <p:cNvSpPr txBox="1"/>
          <p:nvPr/>
        </p:nvSpPr>
        <p:spPr>
          <a:xfrm>
            <a:off x="3486181" y="4561175"/>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grpSp>
        <p:nvGrpSpPr>
          <p:cNvPr id="98" name="Group 97"/>
          <p:cNvGrpSpPr/>
          <p:nvPr/>
        </p:nvGrpSpPr>
        <p:grpSpPr>
          <a:xfrm>
            <a:off x="1386810" y="-1"/>
            <a:ext cx="9340941" cy="4720846"/>
            <a:chOff x="1185335" y="-1"/>
            <a:chExt cx="9340941" cy="4720846"/>
          </a:xfrm>
          <a:blipFill>
            <a:blip r:embed="rId2"/>
            <a:stretch>
              <a:fillRect/>
            </a:stretch>
          </a:blipFill>
          <a:effectLst>
            <a:outerShdw blurRad="50800" dist="38100" dir="2700000" algn="tl" rotWithShape="0">
              <a:prstClr val="black">
                <a:alpha val="40000"/>
              </a:prstClr>
            </a:outerShdw>
          </a:effectLst>
        </p:grpSpPr>
        <p:sp>
          <p:nvSpPr>
            <p:cNvPr id="99" name="Freeform 98"/>
            <p:cNvSpPr/>
            <p:nvPr/>
          </p:nvSpPr>
          <p:spPr>
            <a:xfrm>
              <a:off x="1185335" y="0"/>
              <a:ext cx="707473" cy="3862889"/>
            </a:xfrm>
            <a:custGeom>
              <a:avLst/>
              <a:gdLst>
                <a:gd name="connsiteX0" fmla="*/ 0 w 707473"/>
                <a:gd name="connsiteY0" fmla="*/ 0 h 3862889"/>
                <a:gd name="connsiteX1" fmla="*/ 699911 w 707473"/>
                <a:gd name="connsiteY1" fmla="*/ 0 h 3862889"/>
                <a:gd name="connsiteX2" fmla="*/ 699911 w 707473"/>
                <a:gd name="connsiteY2" fmla="*/ 3438576 h 3862889"/>
                <a:gd name="connsiteX3" fmla="*/ 700321 w 707473"/>
                <a:gd name="connsiteY3" fmla="*/ 3439896 h 3862889"/>
                <a:gd name="connsiteX4" fmla="*/ 707473 w 707473"/>
                <a:gd name="connsiteY4" fmla="*/ 3510845 h 3862889"/>
                <a:gd name="connsiteX5" fmla="*/ 355429 w 707473"/>
                <a:gd name="connsiteY5" fmla="*/ 3862889 h 3862889"/>
                <a:gd name="connsiteX6" fmla="*/ 3385 w 707473"/>
                <a:gd name="connsiteY6" fmla="*/ 3510845 h 3862889"/>
                <a:gd name="connsiteX7" fmla="*/ 3385 w 707473"/>
                <a:gd name="connsiteY7" fmla="*/ 3510844 h 3862889"/>
                <a:gd name="connsiteX8" fmla="*/ 0 w 707473"/>
                <a:gd name="connsiteY8" fmla="*/ 3510844 h 386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473" h="3862889">
                  <a:moveTo>
                    <a:pt x="0" y="0"/>
                  </a:moveTo>
                  <a:lnTo>
                    <a:pt x="699911" y="0"/>
                  </a:lnTo>
                  <a:lnTo>
                    <a:pt x="699911" y="3438576"/>
                  </a:lnTo>
                  <a:lnTo>
                    <a:pt x="700321" y="3439896"/>
                  </a:lnTo>
                  <a:cubicBezTo>
                    <a:pt x="705010" y="3462813"/>
                    <a:pt x="707473" y="3486541"/>
                    <a:pt x="707473" y="3510845"/>
                  </a:cubicBezTo>
                  <a:cubicBezTo>
                    <a:pt x="707473" y="3705274"/>
                    <a:pt x="549858" y="3862889"/>
                    <a:pt x="355429" y="3862889"/>
                  </a:cubicBezTo>
                  <a:cubicBezTo>
                    <a:pt x="161000" y="3862889"/>
                    <a:pt x="3385" y="3705274"/>
                    <a:pt x="3385" y="3510845"/>
                  </a:cubicBezTo>
                  <a:lnTo>
                    <a:pt x="3385" y="3510844"/>
                  </a:lnTo>
                  <a:lnTo>
                    <a:pt x="0" y="351084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a:off x="1969293" y="-1"/>
              <a:ext cx="704088" cy="4160576"/>
            </a:xfrm>
            <a:custGeom>
              <a:avLst/>
              <a:gdLst>
                <a:gd name="connsiteX0" fmla="*/ 619 w 704088"/>
                <a:gd name="connsiteY0" fmla="*/ 0 h 4160576"/>
                <a:gd name="connsiteX1" fmla="*/ 700530 w 704088"/>
                <a:gd name="connsiteY1" fmla="*/ 0 h 4160576"/>
                <a:gd name="connsiteX2" fmla="*/ 700530 w 704088"/>
                <a:gd name="connsiteY2" fmla="*/ 3770489 h 4160576"/>
                <a:gd name="connsiteX3" fmla="*/ 700253 w 704088"/>
                <a:gd name="connsiteY3" fmla="*/ 3770489 h 4160576"/>
                <a:gd name="connsiteX4" fmla="*/ 704088 w 704088"/>
                <a:gd name="connsiteY4" fmla="*/ 3808532 h 4160576"/>
                <a:gd name="connsiteX5" fmla="*/ 352044 w 704088"/>
                <a:gd name="connsiteY5" fmla="*/ 4160576 h 4160576"/>
                <a:gd name="connsiteX6" fmla="*/ 0 w 704088"/>
                <a:gd name="connsiteY6" fmla="*/ 3808532 h 4160576"/>
                <a:gd name="connsiteX7" fmla="*/ 3835 w 704088"/>
                <a:gd name="connsiteY7" fmla="*/ 3770489 h 4160576"/>
                <a:gd name="connsiteX8" fmla="*/ 619 w 704088"/>
                <a:gd name="connsiteY8" fmla="*/ 3770489 h 416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4160576">
                  <a:moveTo>
                    <a:pt x="619" y="0"/>
                  </a:moveTo>
                  <a:lnTo>
                    <a:pt x="700530" y="0"/>
                  </a:lnTo>
                  <a:lnTo>
                    <a:pt x="700530" y="3770489"/>
                  </a:lnTo>
                  <a:lnTo>
                    <a:pt x="700253" y="3770489"/>
                  </a:lnTo>
                  <a:lnTo>
                    <a:pt x="704088" y="3808532"/>
                  </a:lnTo>
                  <a:cubicBezTo>
                    <a:pt x="704088" y="4002961"/>
                    <a:pt x="546473" y="4160576"/>
                    <a:pt x="352044" y="4160576"/>
                  </a:cubicBezTo>
                  <a:cubicBezTo>
                    <a:pt x="157615" y="4160576"/>
                    <a:pt x="0" y="4002961"/>
                    <a:pt x="0" y="3808532"/>
                  </a:cubicBezTo>
                  <a:lnTo>
                    <a:pt x="3835" y="3770489"/>
                  </a:lnTo>
                  <a:lnTo>
                    <a:pt x="619" y="377048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100"/>
            <p:cNvSpPr>
              <a:spLocks noChangeAspect="1"/>
            </p:cNvSpPr>
            <p:nvPr/>
          </p:nvSpPr>
          <p:spPr>
            <a:xfrm>
              <a:off x="2750314" y="0"/>
              <a:ext cx="704088" cy="3133401"/>
            </a:xfrm>
            <a:custGeom>
              <a:avLst/>
              <a:gdLst>
                <a:gd name="connsiteX0" fmla="*/ 4177 w 704088"/>
                <a:gd name="connsiteY0" fmla="*/ 0 h 3133401"/>
                <a:gd name="connsiteX1" fmla="*/ 704088 w 704088"/>
                <a:gd name="connsiteY1" fmla="*/ 0 h 3133401"/>
                <a:gd name="connsiteX2" fmla="*/ 704088 w 704088"/>
                <a:gd name="connsiteY2" fmla="*/ 2781357 h 3133401"/>
                <a:gd name="connsiteX3" fmla="*/ 704088 w 704088"/>
                <a:gd name="connsiteY3" fmla="*/ 2788356 h 3133401"/>
                <a:gd name="connsiteX4" fmla="*/ 703383 w 704088"/>
                <a:gd name="connsiteY4" fmla="*/ 2788356 h 3133401"/>
                <a:gd name="connsiteX5" fmla="*/ 696936 w 704088"/>
                <a:gd name="connsiteY5" fmla="*/ 2852306 h 3133401"/>
                <a:gd name="connsiteX6" fmla="*/ 352044 w 704088"/>
                <a:gd name="connsiteY6" fmla="*/ 3133401 h 3133401"/>
                <a:gd name="connsiteX7" fmla="*/ 0 w 704088"/>
                <a:gd name="connsiteY7" fmla="*/ 2781357 h 3133401"/>
                <a:gd name="connsiteX8" fmla="*/ 4177 w 704088"/>
                <a:gd name="connsiteY8" fmla="*/ 2739922 h 313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3133401">
                  <a:moveTo>
                    <a:pt x="4177" y="0"/>
                  </a:moveTo>
                  <a:lnTo>
                    <a:pt x="704088" y="0"/>
                  </a:lnTo>
                  <a:lnTo>
                    <a:pt x="704088" y="2781357"/>
                  </a:lnTo>
                  <a:lnTo>
                    <a:pt x="704088" y="2788356"/>
                  </a:lnTo>
                  <a:lnTo>
                    <a:pt x="703383" y="2788356"/>
                  </a:lnTo>
                  <a:lnTo>
                    <a:pt x="696936" y="2852306"/>
                  </a:lnTo>
                  <a:cubicBezTo>
                    <a:pt x="664109" y="3012727"/>
                    <a:pt x="522169" y="3133401"/>
                    <a:pt x="352044" y="3133401"/>
                  </a:cubicBezTo>
                  <a:cubicBezTo>
                    <a:pt x="157615" y="3133401"/>
                    <a:pt x="0" y="2975786"/>
                    <a:pt x="0" y="2781357"/>
                  </a:cubicBezTo>
                  <a:lnTo>
                    <a:pt x="4177" y="2739922"/>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a:spLocks noChangeAspect="1"/>
            </p:cNvSpPr>
            <p:nvPr/>
          </p:nvSpPr>
          <p:spPr>
            <a:xfrm>
              <a:off x="3534892" y="0"/>
              <a:ext cx="704088" cy="4720845"/>
            </a:xfrm>
            <a:custGeom>
              <a:avLst/>
              <a:gdLst>
                <a:gd name="connsiteX0" fmla="*/ 4177 w 704088"/>
                <a:gd name="connsiteY0" fmla="*/ 0 h 4720845"/>
                <a:gd name="connsiteX1" fmla="*/ 704088 w 704088"/>
                <a:gd name="connsiteY1" fmla="*/ 0 h 4720845"/>
                <a:gd name="connsiteX2" fmla="*/ 704088 w 704088"/>
                <a:gd name="connsiteY2" fmla="*/ 4368800 h 4720845"/>
                <a:gd name="connsiteX3" fmla="*/ 704088 w 704088"/>
                <a:gd name="connsiteY3" fmla="*/ 4368800 h 4720845"/>
                <a:gd name="connsiteX4" fmla="*/ 704088 w 704088"/>
                <a:gd name="connsiteY4" fmla="*/ 4368801 h 4720845"/>
                <a:gd name="connsiteX5" fmla="*/ 352044 w 704088"/>
                <a:gd name="connsiteY5" fmla="*/ 4720845 h 4720845"/>
                <a:gd name="connsiteX6" fmla="*/ 0 w 704088"/>
                <a:gd name="connsiteY6" fmla="*/ 4368801 h 4720845"/>
                <a:gd name="connsiteX7" fmla="*/ 4177 w 704088"/>
                <a:gd name="connsiteY7" fmla="*/ 4327366 h 472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4088" h="4720845">
                  <a:moveTo>
                    <a:pt x="4177" y="0"/>
                  </a:moveTo>
                  <a:lnTo>
                    <a:pt x="704088" y="0"/>
                  </a:lnTo>
                  <a:lnTo>
                    <a:pt x="704088" y="4368800"/>
                  </a:lnTo>
                  <a:lnTo>
                    <a:pt x="704088" y="4368800"/>
                  </a:lnTo>
                  <a:lnTo>
                    <a:pt x="704088" y="4368801"/>
                  </a:lnTo>
                  <a:cubicBezTo>
                    <a:pt x="704088" y="4563230"/>
                    <a:pt x="546473" y="4720845"/>
                    <a:pt x="352044" y="4720845"/>
                  </a:cubicBezTo>
                  <a:cubicBezTo>
                    <a:pt x="157615" y="4720845"/>
                    <a:pt x="0" y="4563230"/>
                    <a:pt x="0" y="4368801"/>
                  </a:cubicBezTo>
                  <a:lnTo>
                    <a:pt x="4177" y="4327366"/>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a:spLocks noChangeAspect="1"/>
            </p:cNvSpPr>
            <p:nvPr/>
          </p:nvSpPr>
          <p:spPr>
            <a:xfrm>
              <a:off x="4323647" y="-1"/>
              <a:ext cx="705553" cy="3862890"/>
            </a:xfrm>
            <a:custGeom>
              <a:avLst/>
              <a:gdLst>
                <a:gd name="connsiteX0" fmla="*/ 0 w 705553"/>
                <a:gd name="connsiteY0" fmla="*/ 0 h 3862890"/>
                <a:gd name="connsiteX1" fmla="*/ 699911 w 705553"/>
                <a:gd name="connsiteY1" fmla="*/ 0 h 3862890"/>
                <a:gd name="connsiteX2" fmla="*/ 699911 w 705553"/>
                <a:gd name="connsiteY2" fmla="*/ 3454878 h 3862890"/>
                <a:gd name="connsiteX3" fmla="*/ 705553 w 705553"/>
                <a:gd name="connsiteY3" fmla="*/ 3510846 h 3862890"/>
                <a:gd name="connsiteX4" fmla="*/ 353509 w 705553"/>
                <a:gd name="connsiteY4" fmla="*/ 3862890 h 3862890"/>
                <a:gd name="connsiteX5" fmla="*/ 1465 w 705553"/>
                <a:gd name="connsiteY5" fmla="*/ 3510846 h 3862890"/>
                <a:gd name="connsiteX6" fmla="*/ 1465 w 705553"/>
                <a:gd name="connsiteY6" fmla="*/ 3510844 h 3862890"/>
                <a:gd name="connsiteX7" fmla="*/ 0 w 705553"/>
                <a:gd name="connsiteY7" fmla="*/ 3510844 h 3862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553" h="3862890">
                  <a:moveTo>
                    <a:pt x="0" y="0"/>
                  </a:moveTo>
                  <a:lnTo>
                    <a:pt x="699911" y="0"/>
                  </a:lnTo>
                  <a:lnTo>
                    <a:pt x="699911" y="3454878"/>
                  </a:lnTo>
                  <a:lnTo>
                    <a:pt x="705553" y="3510846"/>
                  </a:lnTo>
                  <a:cubicBezTo>
                    <a:pt x="705553" y="3705275"/>
                    <a:pt x="547938" y="3862890"/>
                    <a:pt x="353509" y="3862890"/>
                  </a:cubicBezTo>
                  <a:cubicBezTo>
                    <a:pt x="159080" y="3862890"/>
                    <a:pt x="1465" y="3705275"/>
                    <a:pt x="1465" y="3510846"/>
                  </a:cubicBezTo>
                  <a:lnTo>
                    <a:pt x="1465" y="3510844"/>
                  </a:lnTo>
                  <a:lnTo>
                    <a:pt x="0" y="351084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103"/>
            <p:cNvSpPr>
              <a:spLocks noChangeAspect="1"/>
            </p:cNvSpPr>
            <p:nvPr/>
          </p:nvSpPr>
          <p:spPr>
            <a:xfrm>
              <a:off x="5108225" y="0"/>
              <a:ext cx="707646" cy="3462867"/>
            </a:xfrm>
            <a:custGeom>
              <a:avLst/>
              <a:gdLst>
                <a:gd name="connsiteX0" fmla="*/ 0 w 707646"/>
                <a:gd name="connsiteY0" fmla="*/ 0 h 3462867"/>
                <a:gd name="connsiteX1" fmla="*/ 699911 w 707646"/>
                <a:gd name="connsiteY1" fmla="*/ 0 h 3462867"/>
                <a:gd name="connsiteX2" fmla="*/ 699911 w 707646"/>
                <a:gd name="connsiteY2" fmla="*/ 3037997 h 3462867"/>
                <a:gd name="connsiteX3" fmla="*/ 700494 w 707646"/>
                <a:gd name="connsiteY3" fmla="*/ 3039874 h 3462867"/>
                <a:gd name="connsiteX4" fmla="*/ 707646 w 707646"/>
                <a:gd name="connsiteY4" fmla="*/ 3110823 h 3462867"/>
                <a:gd name="connsiteX5" fmla="*/ 355602 w 707646"/>
                <a:gd name="connsiteY5" fmla="*/ 3462867 h 3462867"/>
                <a:gd name="connsiteX6" fmla="*/ 3558 w 707646"/>
                <a:gd name="connsiteY6" fmla="*/ 3110823 h 3462867"/>
                <a:gd name="connsiteX7" fmla="*/ 7615 w 707646"/>
                <a:gd name="connsiteY7" fmla="*/ 3070578 h 3462867"/>
                <a:gd name="connsiteX8" fmla="*/ 0 w 707646"/>
                <a:gd name="connsiteY8" fmla="*/ 3070578 h 346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646" h="3462867">
                  <a:moveTo>
                    <a:pt x="0" y="0"/>
                  </a:moveTo>
                  <a:lnTo>
                    <a:pt x="699911" y="0"/>
                  </a:lnTo>
                  <a:lnTo>
                    <a:pt x="699911" y="3037997"/>
                  </a:lnTo>
                  <a:lnTo>
                    <a:pt x="700494" y="3039874"/>
                  </a:lnTo>
                  <a:cubicBezTo>
                    <a:pt x="705184" y="3062791"/>
                    <a:pt x="707646" y="3086520"/>
                    <a:pt x="707646" y="3110823"/>
                  </a:cubicBezTo>
                  <a:cubicBezTo>
                    <a:pt x="707646" y="3305252"/>
                    <a:pt x="550031" y="3462867"/>
                    <a:pt x="355602" y="3462867"/>
                  </a:cubicBezTo>
                  <a:cubicBezTo>
                    <a:pt x="161173" y="3462867"/>
                    <a:pt x="3558" y="3305252"/>
                    <a:pt x="3558" y="3110823"/>
                  </a:cubicBezTo>
                  <a:lnTo>
                    <a:pt x="7615" y="3070578"/>
                  </a:lnTo>
                  <a:lnTo>
                    <a:pt x="0" y="3070578"/>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5888625" y="1"/>
              <a:ext cx="704088" cy="3837488"/>
            </a:xfrm>
            <a:custGeom>
              <a:avLst/>
              <a:gdLst>
                <a:gd name="connsiteX0" fmla="*/ 4177 w 704088"/>
                <a:gd name="connsiteY0" fmla="*/ 0 h 3837488"/>
                <a:gd name="connsiteX1" fmla="*/ 704088 w 704088"/>
                <a:gd name="connsiteY1" fmla="*/ 0 h 3837488"/>
                <a:gd name="connsiteX2" fmla="*/ 704088 w 704088"/>
                <a:gd name="connsiteY2" fmla="*/ 3485444 h 3837488"/>
                <a:gd name="connsiteX3" fmla="*/ 704088 w 704088"/>
                <a:gd name="connsiteY3" fmla="*/ 3510844 h 3837488"/>
                <a:gd name="connsiteX4" fmla="*/ 701528 w 704088"/>
                <a:gd name="connsiteY4" fmla="*/ 3510844 h 3837488"/>
                <a:gd name="connsiteX5" fmla="*/ 696936 w 704088"/>
                <a:gd name="connsiteY5" fmla="*/ 3556393 h 3837488"/>
                <a:gd name="connsiteX6" fmla="*/ 352044 w 704088"/>
                <a:gd name="connsiteY6" fmla="*/ 3837488 h 3837488"/>
                <a:gd name="connsiteX7" fmla="*/ 0 w 704088"/>
                <a:gd name="connsiteY7" fmla="*/ 3485444 h 3837488"/>
                <a:gd name="connsiteX8" fmla="*/ 4177 w 704088"/>
                <a:gd name="connsiteY8" fmla="*/ 3444009 h 3837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3837488">
                  <a:moveTo>
                    <a:pt x="4177" y="0"/>
                  </a:moveTo>
                  <a:lnTo>
                    <a:pt x="704088" y="0"/>
                  </a:lnTo>
                  <a:lnTo>
                    <a:pt x="704088" y="3485444"/>
                  </a:lnTo>
                  <a:lnTo>
                    <a:pt x="704088" y="3510844"/>
                  </a:lnTo>
                  <a:lnTo>
                    <a:pt x="701528" y="3510844"/>
                  </a:lnTo>
                  <a:lnTo>
                    <a:pt x="696936" y="3556393"/>
                  </a:lnTo>
                  <a:cubicBezTo>
                    <a:pt x="664109" y="3716814"/>
                    <a:pt x="522170" y="3837488"/>
                    <a:pt x="352044" y="3837488"/>
                  </a:cubicBezTo>
                  <a:cubicBezTo>
                    <a:pt x="157615" y="3837488"/>
                    <a:pt x="0" y="3679873"/>
                    <a:pt x="0" y="3485444"/>
                  </a:cubicBezTo>
                  <a:lnTo>
                    <a:pt x="4177" y="344400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105"/>
            <p:cNvSpPr>
              <a:spLocks noChangeAspect="1"/>
            </p:cNvSpPr>
            <p:nvPr/>
          </p:nvSpPr>
          <p:spPr>
            <a:xfrm>
              <a:off x="6675120" y="1"/>
              <a:ext cx="704088" cy="4122532"/>
            </a:xfrm>
            <a:custGeom>
              <a:avLst/>
              <a:gdLst>
                <a:gd name="connsiteX0" fmla="*/ 2261 w 704088"/>
                <a:gd name="connsiteY0" fmla="*/ 0 h 4122532"/>
                <a:gd name="connsiteX1" fmla="*/ 702172 w 704088"/>
                <a:gd name="connsiteY1" fmla="*/ 0 h 4122532"/>
                <a:gd name="connsiteX2" fmla="*/ 702172 w 704088"/>
                <a:gd name="connsiteY2" fmla="*/ 3751482 h 4122532"/>
                <a:gd name="connsiteX3" fmla="*/ 704088 w 704088"/>
                <a:gd name="connsiteY3" fmla="*/ 3770488 h 4122532"/>
                <a:gd name="connsiteX4" fmla="*/ 352044 w 704088"/>
                <a:gd name="connsiteY4" fmla="*/ 4122532 h 4122532"/>
                <a:gd name="connsiteX5" fmla="*/ 0 w 704088"/>
                <a:gd name="connsiteY5" fmla="*/ 3770488 h 4122532"/>
                <a:gd name="connsiteX6" fmla="*/ 2261 w 704088"/>
                <a:gd name="connsiteY6" fmla="*/ 3748059 h 4122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4122532">
                  <a:moveTo>
                    <a:pt x="2261" y="0"/>
                  </a:moveTo>
                  <a:lnTo>
                    <a:pt x="702172" y="0"/>
                  </a:lnTo>
                  <a:lnTo>
                    <a:pt x="702172" y="3751482"/>
                  </a:lnTo>
                  <a:lnTo>
                    <a:pt x="704088" y="3770488"/>
                  </a:lnTo>
                  <a:cubicBezTo>
                    <a:pt x="704088" y="3964917"/>
                    <a:pt x="546473" y="4122532"/>
                    <a:pt x="352044" y="4122532"/>
                  </a:cubicBezTo>
                  <a:cubicBezTo>
                    <a:pt x="157615" y="4122532"/>
                    <a:pt x="0" y="3964917"/>
                    <a:pt x="0" y="3770488"/>
                  </a:cubicBezTo>
                  <a:lnTo>
                    <a:pt x="2261" y="374805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106"/>
            <p:cNvSpPr>
              <a:spLocks noChangeAspect="1"/>
            </p:cNvSpPr>
            <p:nvPr/>
          </p:nvSpPr>
          <p:spPr>
            <a:xfrm>
              <a:off x="7459870" y="1"/>
              <a:ext cx="704088" cy="3158800"/>
            </a:xfrm>
            <a:custGeom>
              <a:avLst/>
              <a:gdLst>
                <a:gd name="connsiteX0" fmla="*/ 2089 w 704088"/>
                <a:gd name="connsiteY0" fmla="*/ 0 h 3158800"/>
                <a:gd name="connsiteX1" fmla="*/ 702000 w 704088"/>
                <a:gd name="connsiteY1" fmla="*/ 0 h 3158800"/>
                <a:gd name="connsiteX2" fmla="*/ 702000 w 704088"/>
                <a:gd name="connsiteY2" fmla="*/ 2786044 h 3158800"/>
                <a:gd name="connsiteX3" fmla="*/ 704088 w 704088"/>
                <a:gd name="connsiteY3" fmla="*/ 2806756 h 3158800"/>
                <a:gd name="connsiteX4" fmla="*/ 352044 w 704088"/>
                <a:gd name="connsiteY4" fmla="*/ 3158800 h 3158800"/>
                <a:gd name="connsiteX5" fmla="*/ 0 w 704088"/>
                <a:gd name="connsiteY5" fmla="*/ 2806756 h 3158800"/>
                <a:gd name="connsiteX6" fmla="*/ 2089 w 704088"/>
                <a:gd name="connsiteY6" fmla="*/ 2786034 h 315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3158800">
                  <a:moveTo>
                    <a:pt x="2089" y="0"/>
                  </a:moveTo>
                  <a:lnTo>
                    <a:pt x="702000" y="0"/>
                  </a:lnTo>
                  <a:lnTo>
                    <a:pt x="702000" y="2786044"/>
                  </a:lnTo>
                  <a:lnTo>
                    <a:pt x="704088" y="2806756"/>
                  </a:lnTo>
                  <a:cubicBezTo>
                    <a:pt x="704088" y="3001185"/>
                    <a:pt x="546473" y="3158800"/>
                    <a:pt x="352044" y="3158800"/>
                  </a:cubicBezTo>
                  <a:cubicBezTo>
                    <a:pt x="157615" y="3158800"/>
                    <a:pt x="0" y="3001185"/>
                    <a:pt x="0" y="2806756"/>
                  </a:cubicBezTo>
                  <a:lnTo>
                    <a:pt x="2089" y="278603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107"/>
            <p:cNvSpPr>
              <a:spLocks noChangeAspect="1"/>
            </p:cNvSpPr>
            <p:nvPr/>
          </p:nvSpPr>
          <p:spPr>
            <a:xfrm>
              <a:off x="8246537" y="1"/>
              <a:ext cx="704088" cy="4720844"/>
            </a:xfrm>
            <a:custGeom>
              <a:avLst/>
              <a:gdLst>
                <a:gd name="connsiteX0" fmla="*/ 0 w 704088"/>
                <a:gd name="connsiteY0" fmla="*/ 0 h 4720844"/>
                <a:gd name="connsiteX1" fmla="*/ 699911 w 704088"/>
                <a:gd name="connsiteY1" fmla="*/ 0 h 4720844"/>
                <a:gd name="connsiteX2" fmla="*/ 699911 w 704088"/>
                <a:gd name="connsiteY2" fmla="*/ 4327365 h 4720844"/>
                <a:gd name="connsiteX3" fmla="*/ 704088 w 704088"/>
                <a:gd name="connsiteY3" fmla="*/ 4368800 h 4720844"/>
                <a:gd name="connsiteX4" fmla="*/ 352044 w 704088"/>
                <a:gd name="connsiteY4" fmla="*/ 4720844 h 4720844"/>
                <a:gd name="connsiteX5" fmla="*/ 0 w 704088"/>
                <a:gd name="connsiteY5" fmla="*/ 4368800 h 4720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4088" h="4720844">
                  <a:moveTo>
                    <a:pt x="0" y="0"/>
                  </a:moveTo>
                  <a:lnTo>
                    <a:pt x="699911" y="0"/>
                  </a:lnTo>
                  <a:lnTo>
                    <a:pt x="699911" y="4327365"/>
                  </a:lnTo>
                  <a:lnTo>
                    <a:pt x="704088" y="4368800"/>
                  </a:lnTo>
                  <a:cubicBezTo>
                    <a:pt x="704088" y="4563229"/>
                    <a:pt x="546473" y="4720844"/>
                    <a:pt x="352044" y="4720844"/>
                  </a:cubicBezTo>
                  <a:cubicBezTo>
                    <a:pt x="157615" y="4720844"/>
                    <a:pt x="0" y="4563229"/>
                    <a:pt x="0" y="436880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108"/>
            <p:cNvSpPr>
              <a:spLocks noChangeAspect="1"/>
            </p:cNvSpPr>
            <p:nvPr/>
          </p:nvSpPr>
          <p:spPr>
            <a:xfrm>
              <a:off x="9029451" y="0"/>
              <a:ext cx="704088" cy="3862887"/>
            </a:xfrm>
            <a:custGeom>
              <a:avLst/>
              <a:gdLst>
                <a:gd name="connsiteX0" fmla="*/ 1664 w 704088"/>
                <a:gd name="connsiteY0" fmla="*/ 0 h 3862887"/>
                <a:gd name="connsiteX1" fmla="*/ 701575 w 704088"/>
                <a:gd name="connsiteY1" fmla="*/ 0 h 3862887"/>
                <a:gd name="connsiteX2" fmla="*/ 701575 w 704088"/>
                <a:gd name="connsiteY2" fmla="*/ 3485915 h 3862887"/>
                <a:gd name="connsiteX3" fmla="*/ 704088 w 704088"/>
                <a:gd name="connsiteY3" fmla="*/ 3510843 h 3862887"/>
                <a:gd name="connsiteX4" fmla="*/ 352044 w 704088"/>
                <a:gd name="connsiteY4" fmla="*/ 3862887 h 3862887"/>
                <a:gd name="connsiteX5" fmla="*/ 0 w 704088"/>
                <a:gd name="connsiteY5" fmla="*/ 3510843 h 3862887"/>
                <a:gd name="connsiteX6" fmla="*/ 1664 w 704088"/>
                <a:gd name="connsiteY6" fmla="*/ 3494337 h 3862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3862887">
                  <a:moveTo>
                    <a:pt x="1664" y="0"/>
                  </a:moveTo>
                  <a:lnTo>
                    <a:pt x="701575" y="0"/>
                  </a:lnTo>
                  <a:lnTo>
                    <a:pt x="701575" y="3485915"/>
                  </a:lnTo>
                  <a:lnTo>
                    <a:pt x="704088" y="3510843"/>
                  </a:lnTo>
                  <a:cubicBezTo>
                    <a:pt x="704088" y="3705272"/>
                    <a:pt x="546473" y="3862887"/>
                    <a:pt x="352044" y="3862887"/>
                  </a:cubicBezTo>
                  <a:cubicBezTo>
                    <a:pt x="157615" y="3862887"/>
                    <a:pt x="0" y="3705272"/>
                    <a:pt x="0" y="3510843"/>
                  </a:cubicBezTo>
                  <a:lnTo>
                    <a:pt x="1664" y="3494337"/>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109"/>
            <p:cNvSpPr>
              <a:spLocks noChangeAspect="1"/>
            </p:cNvSpPr>
            <p:nvPr/>
          </p:nvSpPr>
          <p:spPr>
            <a:xfrm>
              <a:off x="9815693" y="1"/>
              <a:ext cx="710583" cy="3428999"/>
            </a:xfrm>
            <a:custGeom>
              <a:avLst/>
              <a:gdLst>
                <a:gd name="connsiteX0" fmla="*/ 0 w 710583"/>
                <a:gd name="connsiteY0" fmla="*/ 0 h 3428999"/>
                <a:gd name="connsiteX1" fmla="*/ 699911 w 710583"/>
                <a:gd name="connsiteY1" fmla="*/ 0 h 3428999"/>
                <a:gd name="connsiteX2" fmla="*/ 699911 w 710583"/>
                <a:gd name="connsiteY2" fmla="*/ 2994667 h 3428999"/>
                <a:gd name="connsiteX3" fmla="*/ 703431 w 710583"/>
                <a:gd name="connsiteY3" fmla="*/ 3006006 h 3428999"/>
                <a:gd name="connsiteX4" fmla="*/ 710583 w 710583"/>
                <a:gd name="connsiteY4" fmla="*/ 3076955 h 3428999"/>
                <a:gd name="connsiteX5" fmla="*/ 358539 w 710583"/>
                <a:gd name="connsiteY5" fmla="*/ 3428999 h 3428999"/>
                <a:gd name="connsiteX6" fmla="*/ 6495 w 710583"/>
                <a:gd name="connsiteY6" fmla="*/ 3076955 h 3428999"/>
                <a:gd name="connsiteX7" fmla="*/ 7138 w 710583"/>
                <a:gd name="connsiteY7" fmla="*/ 3070578 h 3428999"/>
                <a:gd name="connsiteX8" fmla="*/ 0 w 710583"/>
                <a:gd name="connsiteY8" fmla="*/ 3070578 h 3428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0583" h="3428999">
                  <a:moveTo>
                    <a:pt x="0" y="0"/>
                  </a:moveTo>
                  <a:lnTo>
                    <a:pt x="699911" y="0"/>
                  </a:lnTo>
                  <a:lnTo>
                    <a:pt x="699911" y="2994667"/>
                  </a:lnTo>
                  <a:lnTo>
                    <a:pt x="703431" y="3006006"/>
                  </a:lnTo>
                  <a:cubicBezTo>
                    <a:pt x="708120" y="3028923"/>
                    <a:pt x="710583" y="3052651"/>
                    <a:pt x="710583" y="3076955"/>
                  </a:cubicBezTo>
                  <a:cubicBezTo>
                    <a:pt x="710583" y="3271384"/>
                    <a:pt x="552968" y="3428999"/>
                    <a:pt x="358539" y="3428999"/>
                  </a:cubicBezTo>
                  <a:cubicBezTo>
                    <a:pt x="164110" y="3428999"/>
                    <a:pt x="6495" y="3271384"/>
                    <a:pt x="6495" y="3076955"/>
                  </a:cubicBezTo>
                  <a:lnTo>
                    <a:pt x="7138" y="3070578"/>
                  </a:lnTo>
                  <a:lnTo>
                    <a:pt x="0" y="3070578"/>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3158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barn(outVertical)">
                                      <p:cBhvr>
                                        <p:cTn id="7" dur="1500"/>
                                        <p:tgtEl>
                                          <p:spTgt spid="98"/>
                                        </p:tgtEl>
                                      </p:cBhvr>
                                    </p:animEffect>
                                  </p:childTnLst>
                                </p:cTn>
                              </p:par>
                            </p:childTnLst>
                          </p:cTn>
                        </p:par>
                        <p:par>
                          <p:cTn id="8" fill="hold">
                            <p:stCondLst>
                              <p:cond delay="1500"/>
                            </p:stCondLst>
                            <p:childTnLst>
                              <p:par>
                                <p:cTn id="9" presetID="37"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900" decel="100000" fill="hold"/>
                                        <p:tgtEl>
                                          <p:spTgt spid="4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childTnLst>
                          </p:cTn>
                        </p:par>
                        <p:par>
                          <p:cTn id="15" fill="hold">
                            <p:stCondLst>
                              <p:cond delay="2500"/>
                            </p:stCondLst>
                            <p:childTnLst>
                              <p:par>
                                <p:cTn id="16" presetID="2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left)">
                                      <p:cBhvr>
                                        <p:cTn id="18"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944</TotalTime>
  <Words>1169</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155</cp:revision>
  <dcterms:created xsi:type="dcterms:W3CDTF">2016-09-28T22:08:47Z</dcterms:created>
  <dcterms:modified xsi:type="dcterms:W3CDTF">2016-10-04T06:35:58Z</dcterms:modified>
</cp:coreProperties>
</file>