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6"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3564136"/>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sp>
        <p:nvSpPr>
          <p:cNvPr id="11" name="TextBox 10"/>
          <p:cNvSpPr txBox="1"/>
          <p:nvPr/>
        </p:nvSpPr>
        <p:spPr>
          <a:xfrm>
            <a:off x="3446150" y="5196007"/>
            <a:ext cx="5404339" cy="1169551"/>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2">
                  <a:lumMod val="50000"/>
                </a:schemeClr>
              </a:solidFill>
              <a:latin typeface="Candara" panose="020E0502030303020204" pitchFamily="34" charset="0"/>
            </a:endParaRPr>
          </a:p>
        </p:txBody>
      </p:sp>
      <p:sp>
        <p:nvSpPr>
          <p:cNvPr id="2" name="Rectangle 1"/>
          <p:cNvSpPr/>
          <p:nvPr/>
        </p:nvSpPr>
        <p:spPr>
          <a:xfrm>
            <a:off x="3251201" y="0"/>
            <a:ext cx="5689600" cy="3379470"/>
          </a:xfrm>
          <a:prstGeom prst="rect">
            <a:avLst/>
          </a:prstGeom>
          <a:blipFill>
            <a:blip r:embed="rId2"/>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9019822" y="-2"/>
            <a:ext cx="3172178" cy="4114800"/>
          </a:xfrm>
          <a:prstGeom prst="rect">
            <a:avLst/>
          </a:prstGeom>
          <a:blipFill>
            <a:blip r:embed="rId3"/>
            <a:stretch>
              <a:fillRect/>
            </a:stretch>
          </a:blipFill>
          <a:ln>
            <a:noFill/>
          </a:ln>
          <a:effectLst>
            <a:outerShdw blurRad="50800" dist="38100" dir="8100000" algn="tr" rotWithShape="0">
              <a:prstClr val="black">
                <a:alpha val="40000"/>
              </a:prstClr>
            </a:outerShdw>
            <a:reflection blurRad="6350" stA="50000" endA="300" endPos="55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0" y="0"/>
            <a:ext cx="3172178" cy="4114800"/>
          </a:xfrm>
          <a:prstGeom prst="rect">
            <a:avLst/>
          </a:prstGeom>
          <a:blipFill>
            <a:blip r:embed="rId4"/>
            <a:stretch>
              <a:fillRect/>
            </a:stretch>
          </a:blipFill>
          <a:ln>
            <a:noFill/>
          </a:ln>
          <a:effectLst>
            <a:outerShdw blurRad="50800" dist="38100" dir="8100000" algn="tr" rotWithShape="0">
              <a:prstClr val="black">
                <a:alpha val="40000"/>
              </a:prstClr>
            </a:outerShdw>
            <a:reflection blurRad="6350" stA="50000" endA="300" endPos="55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8284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500"/>
                                        <p:tgtEl>
                                          <p:spTgt spid="2"/>
                                        </p:tgtEl>
                                      </p:cBhvr>
                                    </p:animEffect>
                                  </p:childTnLst>
                                </p:cTn>
                              </p:par>
                            </p:childTnLst>
                          </p:cTn>
                        </p:par>
                        <p:par>
                          <p:cTn id="12" fill="hold">
                            <p:stCondLst>
                              <p:cond delay="1250"/>
                            </p:stCondLst>
                            <p:childTnLst>
                              <p:par>
                                <p:cTn id="13" presetID="53" presetClass="entr" presetSubtype="528"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p:cTn id="15" dur="500" fill="hold"/>
                                        <p:tgtEl>
                                          <p:spTgt spid="15"/>
                                        </p:tgtEl>
                                        <p:attrNameLst>
                                          <p:attrName>ppt_w</p:attrName>
                                        </p:attrNameLst>
                                      </p:cBhvr>
                                      <p:tavLst>
                                        <p:tav tm="0">
                                          <p:val>
                                            <p:fltVal val="0"/>
                                          </p:val>
                                        </p:tav>
                                        <p:tav tm="100000">
                                          <p:val>
                                            <p:strVal val="#ppt_w"/>
                                          </p:val>
                                        </p:tav>
                                      </p:tavLst>
                                    </p:anim>
                                    <p:anim calcmode="lin" valueType="num">
                                      <p:cBhvr>
                                        <p:cTn id="16" dur="500" fill="hold"/>
                                        <p:tgtEl>
                                          <p:spTgt spid="15"/>
                                        </p:tgtEl>
                                        <p:attrNameLst>
                                          <p:attrName>ppt_h</p:attrName>
                                        </p:attrNameLst>
                                      </p:cBhvr>
                                      <p:tavLst>
                                        <p:tav tm="0">
                                          <p:val>
                                            <p:fltVal val="0"/>
                                          </p:val>
                                        </p:tav>
                                        <p:tav tm="100000">
                                          <p:val>
                                            <p:strVal val="#ppt_h"/>
                                          </p:val>
                                        </p:tav>
                                      </p:tavLst>
                                    </p:anim>
                                    <p:animEffect transition="in" filter="fade">
                                      <p:cBhvr>
                                        <p:cTn id="17" dur="500"/>
                                        <p:tgtEl>
                                          <p:spTgt spid="15"/>
                                        </p:tgtEl>
                                      </p:cBhvr>
                                    </p:animEffect>
                                    <p:anim calcmode="lin" valueType="num">
                                      <p:cBhvr>
                                        <p:cTn id="18" dur="500" fill="hold"/>
                                        <p:tgtEl>
                                          <p:spTgt spid="15"/>
                                        </p:tgtEl>
                                        <p:attrNameLst>
                                          <p:attrName>ppt_x</p:attrName>
                                        </p:attrNameLst>
                                      </p:cBhvr>
                                      <p:tavLst>
                                        <p:tav tm="0">
                                          <p:val>
                                            <p:fltVal val="0.5"/>
                                          </p:val>
                                        </p:tav>
                                        <p:tav tm="100000">
                                          <p:val>
                                            <p:strVal val="#ppt_x"/>
                                          </p:val>
                                        </p:tav>
                                      </p:tavLst>
                                    </p:anim>
                                    <p:anim calcmode="lin" valueType="num">
                                      <p:cBhvr>
                                        <p:cTn id="19" dur="500" fill="hold"/>
                                        <p:tgtEl>
                                          <p:spTgt spid="15"/>
                                        </p:tgtEl>
                                        <p:attrNameLst>
                                          <p:attrName>ppt_y</p:attrName>
                                        </p:attrNameLst>
                                      </p:cBhvr>
                                      <p:tavLst>
                                        <p:tav tm="0">
                                          <p:val>
                                            <p:fltVal val="0.5"/>
                                          </p:val>
                                        </p:tav>
                                        <p:tav tm="100000">
                                          <p:val>
                                            <p:strVal val="#ppt_y"/>
                                          </p:val>
                                        </p:tav>
                                      </p:tavLst>
                                    </p:anim>
                                  </p:childTnLst>
                                </p:cTn>
                              </p:par>
                            </p:childTnLst>
                          </p:cTn>
                        </p:par>
                        <p:par>
                          <p:cTn id="20" fill="hold">
                            <p:stCondLst>
                              <p:cond delay="1750"/>
                            </p:stCondLst>
                            <p:childTnLst>
                              <p:par>
                                <p:cTn id="21" presetID="53" presetClass="entr" presetSubtype="528"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p:cTn id="23" dur="500" fill="hold"/>
                                        <p:tgtEl>
                                          <p:spTgt spid="13"/>
                                        </p:tgtEl>
                                        <p:attrNameLst>
                                          <p:attrName>ppt_w</p:attrName>
                                        </p:attrNameLst>
                                      </p:cBhvr>
                                      <p:tavLst>
                                        <p:tav tm="0">
                                          <p:val>
                                            <p:fltVal val="0"/>
                                          </p:val>
                                        </p:tav>
                                        <p:tav tm="100000">
                                          <p:val>
                                            <p:strVal val="#ppt_w"/>
                                          </p:val>
                                        </p:tav>
                                      </p:tavLst>
                                    </p:anim>
                                    <p:anim calcmode="lin" valueType="num">
                                      <p:cBhvr>
                                        <p:cTn id="24" dur="500" fill="hold"/>
                                        <p:tgtEl>
                                          <p:spTgt spid="13"/>
                                        </p:tgtEl>
                                        <p:attrNameLst>
                                          <p:attrName>ppt_h</p:attrName>
                                        </p:attrNameLst>
                                      </p:cBhvr>
                                      <p:tavLst>
                                        <p:tav tm="0">
                                          <p:val>
                                            <p:fltVal val="0"/>
                                          </p:val>
                                        </p:tav>
                                        <p:tav tm="100000">
                                          <p:val>
                                            <p:strVal val="#ppt_h"/>
                                          </p:val>
                                        </p:tav>
                                      </p:tavLst>
                                    </p:anim>
                                    <p:animEffect transition="in" filter="fade">
                                      <p:cBhvr>
                                        <p:cTn id="25" dur="500"/>
                                        <p:tgtEl>
                                          <p:spTgt spid="13"/>
                                        </p:tgtEl>
                                      </p:cBhvr>
                                    </p:animEffect>
                                    <p:anim calcmode="lin" valueType="num">
                                      <p:cBhvr>
                                        <p:cTn id="26" dur="500" fill="hold"/>
                                        <p:tgtEl>
                                          <p:spTgt spid="13"/>
                                        </p:tgtEl>
                                        <p:attrNameLst>
                                          <p:attrName>ppt_x</p:attrName>
                                        </p:attrNameLst>
                                      </p:cBhvr>
                                      <p:tavLst>
                                        <p:tav tm="0">
                                          <p:val>
                                            <p:fltVal val="0.5"/>
                                          </p:val>
                                        </p:tav>
                                        <p:tav tm="100000">
                                          <p:val>
                                            <p:strVal val="#ppt_x"/>
                                          </p:val>
                                        </p:tav>
                                      </p:tavLst>
                                    </p:anim>
                                    <p:anim calcmode="lin" valueType="num">
                                      <p:cBhvr>
                                        <p:cTn id="27" dur="500" fill="hold"/>
                                        <p:tgtEl>
                                          <p:spTgt spid="13"/>
                                        </p:tgtEl>
                                        <p:attrNameLst>
                                          <p:attrName>ppt_y</p:attrName>
                                        </p:attrNameLst>
                                      </p:cBhvr>
                                      <p:tavLst>
                                        <p:tav tm="0">
                                          <p:val>
                                            <p:fltVal val="0.5"/>
                                          </p:val>
                                        </p:tav>
                                        <p:tav tm="100000">
                                          <p:val>
                                            <p:strVal val="#ppt_y"/>
                                          </p:val>
                                        </p:tav>
                                      </p:tavLst>
                                    </p:anim>
                                  </p:childTnLst>
                                </p:cTn>
                              </p:par>
                            </p:childTnLst>
                          </p:cTn>
                        </p:par>
                        <p:par>
                          <p:cTn id="28" fill="hold">
                            <p:stCondLst>
                              <p:cond delay="2250"/>
                            </p:stCondLst>
                            <p:childTnLst>
                              <p:par>
                                <p:cTn id="29" presetID="22" presetClass="entr" presetSubtype="1"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wipe(up)">
                                      <p:cBhvr>
                                        <p:cTn id="3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 grpId="0" animBg="1"/>
      <p:bldP spid="13" grpId="0" animBg="1"/>
      <p:bldP spid="1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938</TotalTime>
  <Words>1168</Words>
  <Application>Microsoft Office PowerPoint</Application>
  <PresentationFormat>Widescreen</PresentationFormat>
  <Paragraphs>42</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152</cp:revision>
  <dcterms:created xsi:type="dcterms:W3CDTF">2016-09-28T22:08:47Z</dcterms:created>
  <dcterms:modified xsi:type="dcterms:W3CDTF">2016-10-04T06:29:52Z</dcterms:modified>
</cp:coreProperties>
</file>