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2" name="TextBox 11"/>
          <p:cNvSpPr txBox="1"/>
          <p:nvPr/>
        </p:nvSpPr>
        <p:spPr>
          <a:xfrm>
            <a:off x="189307" y="1747166"/>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3" name="Rectangle 12"/>
          <p:cNvSpPr/>
          <p:nvPr/>
        </p:nvSpPr>
        <p:spPr>
          <a:xfrm>
            <a:off x="-5643" y="3486269"/>
            <a:ext cx="5689600" cy="337947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9019822" y="2857498"/>
            <a:ext cx="3172178" cy="4000502"/>
          </a:xfrm>
          <a:prstGeom prst="rect">
            <a:avLst/>
          </a:prstGeom>
          <a:blipFill>
            <a:blip r:embed="rId3"/>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765800" y="0"/>
            <a:ext cx="3172178" cy="4000500"/>
          </a:xfrm>
          <a:prstGeom prst="rect">
            <a:avLst/>
          </a:prstGeom>
          <a:blipFill>
            <a:blip r:embed="rId4"/>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9019822" y="0"/>
            <a:ext cx="3172178" cy="2765778"/>
          </a:xfrm>
          <a:prstGeom prst="rect">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765800" y="4097868"/>
            <a:ext cx="3172178" cy="2767872"/>
          </a:xfrm>
          <a:prstGeom prst="rect">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6014156" y="4584092"/>
            <a:ext cx="2675467" cy="1795424"/>
            <a:chOff x="4575651" y="2685656"/>
            <a:chExt cx="2793036" cy="3307531"/>
          </a:xfrm>
        </p:grpSpPr>
        <p:sp>
          <p:nvSpPr>
            <p:cNvPr id="19" name="TextBox 18"/>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0" name="TextBox 19"/>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grpSp>
        <p:nvGrpSpPr>
          <p:cNvPr id="21" name="Group 20"/>
          <p:cNvGrpSpPr/>
          <p:nvPr/>
        </p:nvGrpSpPr>
        <p:grpSpPr>
          <a:xfrm>
            <a:off x="9268177" y="485177"/>
            <a:ext cx="2675467" cy="1795424"/>
            <a:chOff x="4575651" y="2685656"/>
            <a:chExt cx="2793036" cy="3307531"/>
          </a:xfrm>
        </p:grpSpPr>
        <p:sp>
          <p:nvSpPr>
            <p:cNvPr id="22" name="TextBox 21"/>
            <p:cNvSpPr txBox="1"/>
            <p:nvPr/>
          </p:nvSpPr>
          <p:spPr>
            <a:xfrm>
              <a:off x="4575651" y="2685656"/>
              <a:ext cx="2610595" cy="67380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p:txBody>
        </p:sp>
        <p:sp>
          <p:nvSpPr>
            <p:cNvPr id="23" name="TextBox 22"/>
            <p:cNvSpPr txBox="1"/>
            <p:nvPr/>
          </p:nvSpPr>
          <p:spPr>
            <a:xfrm>
              <a:off x="4575651" y="3441749"/>
              <a:ext cx="2793036" cy="2551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256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up)">
                                      <p:cBhvr>
                                        <p:cTn id="11" dur="500"/>
                                        <p:tgtEl>
                                          <p:spTgt spid="13"/>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ppt_w</p:attrName>
                                        </p:attrNameLst>
                                      </p:cBhvr>
                                      <p:tavLst>
                                        <p:tav tm="0">
                                          <p:val>
                                            <p:fltVal val="0"/>
                                          </p:val>
                                        </p:tav>
                                        <p:tav tm="100000">
                                          <p:val>
                                            <p:strVal val="#ppt_w"/>
                                          </p:val>
                                        </p:tav>
                                      </p:tavLst>
                                    </p:anim>
                                    <p:anim calcmode="lin" valueType="num">
                                      <p:cBhvr>
                                        <p:cTn id="24" dur="500" fill="hold"/>
                                        <p:tgtEl>
                                          <p:spTgt spid="14"/>
                                        </p:tgtEl>
                                        <p:attrNameLst>
                                          <p:attrName>ppt_h</p:attrName>
                                        </p:attrNameLst>
                                      </p:cBhvr>
                                      <p:tavLst>
                                        <p:tav tm="0">
                                          <p:val>
                                            <p:fltVal val="0"/>
                                          </p:val>
                                        </p:tav>
                                        <p:tav tm="100000">
                                          <p:val>
                                            <p:strVal val="#ppt_h"/>
                                          </p:val>
                                        </p:tav>
                                      </p:tavLst>
                                    </p:anim>
                                    <p:animEffect transition="in" filter="fade">
                                      <p:cBhvr>
                                        <p:cTn id="25" dur="500"/>
                                        <p:tgtEl>
                                          <p:spTgt spid="14"/>
                                        </p:tgtEl>
                                      </p:cBhvr>
                                    </p:animEffect>
                                    <p:anim calcmode="lin" valueType="num">
                                      <p:cBhvr>
                                        <p:cTn id="26" dur="500" fill="hold"/>
                                        <p:tgtEl>
                                          <p:spTgt spid="14"/>
                                        </p:tgtEl>
                                        <p:attrNameLst>
                                          <p:attrName>ppt_x</p:attrName>
                                        </p:attrNameLst>
                                      </p:cBhvr>
                                      <p:tavLst>
                                        <p:tav tm="0">
                                          <p:val>
                                            <p:fltVal val="0.5"/>
                                          </p:val>
                                        </p:tav>
                                        <p:tav tm="100000">
                                          <p:val>
                                            <p:strVal val="#ppt_x"/>
                                          </p:val>
                                        </p:tav>
                                      </p:tavLst>
                                    </p:anim>
                                    <p:anim calcmode="lin" valueType="num">
                                      <p:cBhvr>
                                        <p:cTn id="27" dur="500" fill="hold"/>
                                        <p:tgtEl>
                                          <p:spTgt spid="1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750"/>
                            </p:stCondLst>
                            <p:childTnLst>
                              <p:par>
                                <p:cTn id="33" presetID="53" presetClass="entr" presetSubtype="52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childTnLst>
                          </p:cTn>
                        </p:par>
                        <p:par>
                          <p:cTn id="40" fill="hold">
                            <p:stCondLst>
                              <p:cond delay="3250"/>
                            </p:stCondLst>
                            <p:childTnLst>
                              <p:par>
                                <p:cTn id="41" presetID="22" presetClass="entr" presetSubtype="1"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up)">
                                      <p:cBhvr>
                                        <p:cTn id="43" dur="500"/>
                                        <p:tgtEl>
                                          <p:spTgt spid="21"/>
                                        </p:tgtEl>
                                      </p:cBhvr>
                                    </p:animEffect>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anim calcmode="lin" valueType="num">
                                      <p:cBhvr>
                                        <p:cTn id="50" dur="500" fill="hold"/>
                                        <p:tgtEl>
                                          <p:spTgt spid="17"/>
                                        </p:tgtEl>
                                        <p:attrNameLst>
                                          <p:attrName>ppt_x</p:attrName>
                                        </p:attrNameLst>
                                      </p:cBhvr>
                                      <p:tavLst>
                                        <p:tav tm="0">
                                          <p:val>
                                            <p:fltVal val="0.5"/>
                                          </p:val>
                                        </p:tav>
                                        <p:tav tm="100000">
                                          <p:val>
                                            <p:strVal val="#ppt_x"/>
                                          </p:val>
                                        </p:tav>
                                      </p:tavLst>
                                    </p:anim>
                                    <p:anim calcmode="lin" valueType="num">
                                      <p:cBhvr>
                                        <p:cTn id="51" dur="500" fill="hold"/>
                                        <p:tgtEl>
                                          <p:spTgt spid="17"/>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1"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935</TotalTime>
  <Words>1238</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151</cp:revision>
  <dcterms:created xsi:type="dcterms:W3CDTF">2016-09-28T22:08:47Z</dcterms:created>
  <dcterms:modified xsi:type="dcterms:W3CDTF">2016-10-04T06:27:06Z</dcterms:modified>
</cp:coreProperties>
</file>