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326435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6568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Freeform 39"/>
          <p:cNvSpPr>
            <a:spLocks/>
          </p:cNvSpPr>
          <p:nvPr/>
        </p:nvSpPr>
        <p:spPr bwMode="auto">
          <a:xfrm>
            <a:off x="11474746" y="2043642"/>
            <a:ext cx="456572" cy="209085"/>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solidFill>
            <a:srgbClr val="01AA8D"/>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01AA8D"/>
              </a:solidFill>
            </a:endParaRPr>
          </a:p>
        </p:txBody>
      </p:sp>
      <p:grpSp>
        <p:nvGrpSpPr>
          <p:cNvPr id="27" name="Group 26"/>
          <p:cNvGrpSpPr/>
          <p:nvPr/>
        </p:nvGrpSpPr>
        <p:grpSpPr>
          <a:xfrm>
            <a:off x="8739589" y="4381964"/>
            <a:ext cx="1075287" cy="793667"/>
            <a:chOff x="8750259" y="5209339"/>
            <a:chExt cx="1075287" cy="793667"/>
          </a:xfrm>
          <a:effectLst>
            <a:outerShdw blurRad="63500" sx="102000" sy="102000" algn="ctr" rotWithShape="0">
              <a:prstClr val="black">
                <a:alpha val="40000"/>
              </a:prstClr>
            </a:outerShdw>
          </a:effectLst>
        </p:grpSpPr>
        <p:sp>
          <p:nvSpPr>
            <p:cNvPr id="390" name="Freeform 46"/>
            <p:cNvSpPr>
              <a:spLocks/>
            </p:cNvSpPr>
            <p:nvPr/>
          </p:nvSpPr>
          <p:spPr bwMode="auto">
            <a:xfrm>
              <a:off x="9010548" y="5209339"/>
              <a:ext cx="38404" cy="12802"/>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6" name="Group 25"/>
            <p:cNvGrpSpPr/>
            <p:nvPr/>
          </p:nvGrpSpPr>
          <p:grpSpPr>
            <a:xfrm>
              <a:off x="8750259" y="5298948"/>
              <a:ext cx="1075287" cy="704058"/>
              <a:chOff x="8750259" y="5298948"/>
              <a:chExt cx="1075287" cy="704058"/>
            </a:xfrm>
          </p:grpSpPr>
          <p:grpSp>
            <p:nvGrpSpPr>
              <p:cNvPr id="25" name="Group 24"/>
              <p:cNvGrpSpPr/>
              <p:nvPr/>
            </p:nvGrpSpPr>
            <p:grpSpPr>
              <a:xfrm>
                <a:off x="8750259" y="5384288"/>
                <a:ext cx="1075287" cy="618718"/>
                <a:chOff x="8750259" y="5384288"/>
                <a:chExt cx="1075287" cy="618718"/>
              </a:xfrm>
            </p:grpSpPr>
            <p:sp>
              <p:nvSpPr>
                <p:cNvPr id="382" name="Freeform 21"/>
                <p:cNvSpPr>
                  <a:spLocks/>
                </p:cNvSpPr>
                <p:nvPr/>
              </p:nvSpPr>
              <p:spPr bwMode="auto">
                <a:xfrm>
                  <a:off x="9791410" y="5964602"/>
                  <a:ext cx="34136" cy="38404"/>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8750259" y="5384288"/>
                  <a:ext cx="469371" cy="162146"/>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8814266" y="5444026"/>
                  <a:ext cx="25602" cy="29870"/>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9048950" y="5601905"/>
                  <a:ext cx="76806" cy="38404"/>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9543924" y="5601905"/>
                  <a:ext cx="64007" cy="25602"/>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9219631" y="5533632"/>
                  <a:ext cx="268823" cy="106677"/>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solidFill>
                  <a:srgbClr val="A5A5A5"/>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389" name="Freeform 45"/>
              <p:cNvSpPr>
                <a:spLocks/>
              </p:cNvSpPr>
              <p:nvPr/>
            </p:nvSpPr>
            <p:spPr bwMode="auto">
              <a:xfrm>
                <a:off x="9031882" y="5298948"/>
                <a:ext cx="25602" cy="29870"/>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solidFill>
                <a:srgbClr val="00B0F0"/>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9240967" y="5465360"/>
                <a:ext cx="29870" cy="21336"/>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solidFill>
                <a:srgbClr val="00B0F0"/>
              </a:solid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432" name="Freeform 88"/>
          <p:cNvSpPr>
            <a:spLocks/>
          </p:cNvSpPr>
          <p:nvPr/>
        </p:nvSpPr>
        <p:spPr bwMode="auto">
          <a:xfrm>
            <a:off x="9272967" y="452048"/>
            <a:ext cx="2705286" cy="2056700"/>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solidFill>
            <a:srgbClr val="3EB8CD"/>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7278095" y="4097131"/>
            <a:ext cx="1804948" cy="1211831"/>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solidFill>
            <a:srgbClr val="85C401"/>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9" name="Group 28"/>
          <p:cNvGrpSpPr/>
          <p:nvPr/>
        </p:nvGrpSpPr>
        <p:grpSpPr>
          <a:xfrm>
            <a:off x="6215972" y="519244"/>
            <a:ext cx="3968322" cy="3093582"/>
            <a:chOff x="6219922" y="1347695"/>
            <a:chExt cx="3968322" cy="3093582"/>
          </a:xfrm>
          <a:solidFill>
            <a:srgbClr val="FFA803"/>
          </a:solidFill>
        </p:grpSpPr>
        <p:sp>
          <p:nvSpPr>
            <p:cNvPr id="438" name="Freeform 94"/>
            <p:cNvSpPr>
              <a:spLocks/>
            </p:cNvSpPr>
            <p:nvPr/>
          </p:nvSpPr>
          <p:spPr bwMode="auto">
            <a:xfrm>
              <a:off x="6783168" y="3942038"/>
              <a:ext cx="213351" cy="136544"/>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6574083" y="3741487"/>
              <a:ext cx="76806" cy="106677"/>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4" name="Group 23"/>
            <p:cNvGrpSpPr/>
            <p:nvPr/>
          </p:nvGrpSpPr>
          <p:grpSpPr>
            <a:xfrm>
              <a:off x="6219922" y="1347695"/>
              <a:ext cx="3968322" cy="3093582"/>
              <a:chOff x="6219922" y="1347695"/>
              <a:chExt cx="3968322" cy="3093582"/>
            </a:xfrm>
            <a:grpFill/>
            <a:effectLst>
              <a:outerShdw blurRad="63500" sx="102000" sy="102000" algn="ctr" rotWithShape="0">
                <a:prstClr val="black">
                  <a:alpha val="40000"/>
                </a:prstClr>
              </a:outerShdw>
            </a:effectLst>
          </p:grpSpPr>
          <p:grpSp>
            <p:nvGrpSpPr>
              <p:cNvPr id="23" name="Group 22"/>
              <p:cNvGrpSpPr/>
              <p:nvPr/>
            </p:nvGrpSpPr>
            <p:grpSpPr>
              <a:xfrm>
                <a:off x="6219922" y="1347695"/>
                <a:ext cx="3968322" cy="3093582"/>
                <a:chOff x="6219922" y="1347695"/>
                <a:chExt cx="3968322" cy="3093582"/>
              </a:xfrm>
              <a:grpFill/>
            </p:grpSpPr>
            <p:sp>
              <p:nvSpPr>
                <p:cNvPr id="427" name="Freeform 83"/>
                <p:cNvSpPr>
                  <a:spLocks/>
                </p:cNvSpPr>
                <p:nvPr/>
              </p:nvSpPr>
              <p:spPr bwMode="auto">
                <a:xfrm>
                  <a:off x="8967878" y="2666200"/>
                  <a:ext cx="55473" cy="34136"/>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 name="Group 21"/>
                <p:cNvGrpSpPr/>
                <p:nvPr/>
              </p:nvGrpSpPr>
              <p:grpSpPr>
                <a:xfrm>
                  <a:off x="6219922" y="1347695"/>
                  <a:ext cx="3831777" cy="3093582"/>
                  <a:chOff x="6219922" y="1347695"/>
                  <a:chExt cx="3831777" cy="3093582"/>
                </a:xfrm>
                <a:grpFill/>
              </p:grpSpPr>
              <p:sp>
                <p:nvSpPr>
                  <p:cNvPr id="407" name="Freeform 63"/>
                  <p:cNvSpPr>
                    <a:spLocks/>
                  </p:cNvSpPr>
                  <p:nvPr/>
                </p:nvSpPr>
                <p:spPr bwMode="auto">
                  <a:xfrm>
                    <a:off x="7943795" y="2286438"/>
                    <a:ext cx="268823" cy="217619"/>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8784395" y="3139840"/>
                    <a:ext cx="81075" cy="64007"/>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8933742" y="3178242"/>
                    <a:ext cx="46938" cy="55472"/>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9194029" y="2755809"/>
                    <a:ext cx="51204" cy="29870"/>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9023348" y="3092902"/>
                    <a:ext cx="38404" cy="34136"/>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1" name="Group 20"/>
                  <p:cNvGrpSpPr/>
                  <p:nvPr/>
                </p:nvGrpSpPr>
                <p:grpSpPr>
                  <a:xfrm>
                    <a:off x="6219922" y="1347695"/>
                    <a:ext cx="3831777" cy="3093582"/>
                    <a:chOff x="6219922" y="1347695"/>
                    <a:chExt cx="3831777" cy="3093582"/>
                  </a:xfrm>
                  <a:grpFill/>
                </p:grpSpPr>
                <p:grpSp>
                  <p:nvGrpSpPr>
                    <p:cNvPr id="20" name="Group 19"/>
                    <p:cNvGrpSpPr/>
                    <p:nvPr/>
                  </p:nvGrpSpPr>
                  <p:grpSpPr>
                    <a:xfrm>
                      <a:off x="7184267" y="2286438"/>
                      <a:ext cx="1992697" cy="844868"/>
                      <a:chOff x="7184267" y="2286438"/>
                      <a:chExt cx="1992697" cy="844868"/>
                    </a:xfrm>
                    <a:grpFill/>
                  </p:grpSpPr>
                  <p:sp>
                    <p:nvSpPr>
                      <p:cNvPr id="398" name="Freeform 54"/>
                      <p:cNvSpPr>
                        <a:spLocks/>
                      </p:cNvSpPr>
                      <p:nvPr/>
                    </p:nvSpPr>
                    <p:spPr bwMode="auto">
                      <a:xfrm>
                        <a:off x="7184267" y="2286438"/>
                        <a:ext cx="827800" cy="43523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8076071" y="2627799"/>
                        <a:ext cx="174949" cy="102408"/>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8626517" y="2930755"/>
                        <a:ext cx="315759" cy="200551"/>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9078821" y="2730207"/>
                        <a:ext cx="98143" cy="9814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9" name="Group 18"/>
                    <p:cNvGrpSpPr/>
                    <p:nvPr/>
                  </p:nvGrpSpPr>
                  <p:grpSpPr>
                    <a:xfrm>
                      <a:off x="6219922" y="1347695"/>
                      <a:ext cx="3831777" cy="3093582"/>
                      <a:chOff x="6219922" y="1347695"/>
                      <a:chExt cx="3831777" cy="3093582"/>
                    </a:xfrm>
                    <a:grpFill/>
                  </p:grpSpPr>
                  <p:sp>
                    <p:nvSpPr>
                      <p:cNvPr id="394" name="Freeform 50"/>
                      <p:cNvSpPr>
                        <a:spLocks/>
                      </p:cNvSpPr>
                      <p:nvPr/>
                    </p:nvSpPr>
                    <p:spPr bwMode="auto">
                      <a:xfrm>
                        <a:off x="6219922" y="2461384"/>
                        <a:ext cx="3831777" cy="1979893"/>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6877042" y="2218166"/>
                        <a:ext cx="465106" cy="307225"/>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7248271" y="2000547"/>
                        <a:ext cx="550446" cy="234687"/>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7167199" y="2085887"/>
                        <a:ext cx="76806" cy="55472"/>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7367747" y="2004815"/>
                        <a:ext cx="59738" cy="21336"/>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7009318" y="1932274"/>
                        <a:ext cx="315759" cy="174949"/>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7431754" y="1821332"/>
                        <a:ext cx="179215" cy="55472"/>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7436020" y="1885339"/>
                        <a:ext cx="157881" cy="81075"/>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7359213" y="1872536"/>
                        <a:ext cx="55473" cy="59738"/>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7849921" y="2021883"/>
                        <a:ext cx="298691" cy="162146"/>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8246752" y="2256567"/>
                        <a:ext cx="230419" cy="187749"/>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7773115" y="1919475"/>
                        <a:ext cx="76806" cy="64007"/>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7820051" y="2132825"/>
                        <a:ext cx="51204" cy="42670"/>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7790183" y="1761594"/>
                        <a:ext cx="294425" cy="153612"/>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7905391" y="1893873"/>
                        <a:ext cx="81075" cy="25602"/>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8195548" y="1987747"/>
                        <a:ext cx="772331" cy="243221"/>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8204082" y="2115757"/>
                        <a:ext cx="132279" cy="102408"/>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8221150" y="1919475"/>
                        <a:ext cx="123745" cy="34136"/>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8127276" y="1799998"/>
                        <a:ext cx="145078" cy="119476"/>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8071806" y="1693322"/>
                        <a:ext cx="55473" cy="34136"/>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8225418" y="1552512"/>
                        <a:ext cx="494973" cy="332827"/>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8912406" y="2290703"/>
                        <a:ext cx="213351" cy="89609"/>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8494239" y="2286438"/>
                        <a:ext cx="1297172" cy="934477"/>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8417432" y="1347695"/>
                        <a:ext cx="1382512" cy="725392"/>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sp>
              <p:nvSpPr>
                <p:cNvPr id="435" name="Freeform 91"/>
                <p:cNvSpPr>
                  <a:spLocks/>
                </p:cNvSpPr>
                <p:nvPr/>
              </p:nvSpPr>
              <p:spPr bwMode="auto">
                <a:xfrm>
                  <a:off x="9893819" y="3882300"/>
                  <a:ext cx="294425" cy="285891"/>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9663400" y="3976174"/>
                  <a:ext cx="115211" cy="59738"/>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442" name="Freeform 98"/>
              <p:cNvSpPr>
                <a:spLocks/>
              </p:cNvSpPr>
              <p:nvPr/>
            </p:nvSpPr>
            <p:spPr bwMode="auto">
              <a:xfrm>
                <a:off x="9671934" y="4155389"/>
                <a:ext cx="85340" cy="55472"/>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9799944" y="4155389"/>
                <a:ext cx="59738" cy="72541"/>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227" name="Oval 226"/>
          <p:cNvSpPr>
            <a:spLocks noChangeAspect="1"/>
          </p:cNvSpPr>
          <p:nvPr/>
        </p:nvSpPr>
        <p:spPr>
          <a:xfrm>
            <a:off x="745742" y="1882046"/>
            <a:ext cx="731520" cy="731520"/>
          </a:xfrm>
          <a:prstGeom prst="ellipse">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FFA80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5" name="Freeform 51"/>
          <p:cNvSpPr>
            <a:spLocks/>
          </p:cNvSpPr>
          <p:nvPr/>
        </p:nvSpPr>
        <p:spPr bwMode="auto">
          <a:xfrm>
            <a:off x="5014489" y="1680947"/>
            <a:ext cx="1676937" cy="1228899"/>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solidFill>
            <a:srgbClr val="FF2B2A"/>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6938910" y="3191470"/>
            <a:ext cx="2598612" cy="1271569"/>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solidFill>
            <a:srgbClr val="FF2B2A"/>
          </a:soli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454" name="TextBox 453"/>
          <p:cNvSpPr txBox="1"/>
          <p:nvPr/>
        </p:nvSpPr>
        <p:spPr>
          <a:xfrm>
            <a:off x="6333886" y="5413404"/>
            <a:ext cx="5272247" cy="1169551"/>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rgbClr val="56595E"/>
              </a:solidFill>
              <a:latin typeface="Candara" panose="020E0502030303020204" pitchFamily="34" charset="0"/>
            </a:endParaRPr>
          </a:p>
        </p:txBody>
      </p:sp>
      <p:sp>
        <p:nvSpPr>
          <p:cNvPr id="225" name="Text Box 10"/>
          <p:cNvSpPr txBox="1">
            <a:spLocks noChangeArrowheads="1"/>
          </p:cNvSpPr>
          <p:nvPr/>
        </p:nvSpPr>
        <p:spPr bwMode="auto">
          <a:xfrm>
            <a:off x="1681725" y="1893778"/>
            <a:ext cx="3200400" cy="92948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pic>
        <p:nvPicPr>
          <p:cNvPr id="82" name="Picture 8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88367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95"/>
                                        </p:tgtEl>
                                        <p:attrNameLst>
                                          <p:attrName>style.visibility</p:attrName>
                                        </p:attrNameLst>
                                      </p:cBhvr>
                                      <p:to>
                                        <p:strVal val="visible"/>
                                      </p:to>
                                    </p:set>
                                    <p:anim calcmode="lin" valueType="num">
                                      <p:cBhvr>
                                        <p:cTn id="11" dur="500" fill="hold"/>
                                        <p:tgtEl>
                                          <p:spTgt spid="395"/>
                                        </p:tgtEl>
                                        <p:attrNameLst>
                                          <p:attrName>ppt_w</p:attrName>
                                        </p:attrNameLst>
                                      </p:cBhvr>
                                      <p:tavLst>
                                        <p:tav tm="0">
                                          <p:val>
                                            <p:fltVal val="0"/>
                                          </p:val>
                                        </p:tav>
                                        <p:tav tm="100000">
                                          <p:val>
                                            <p:strVal val="#ppt_w"/>
                                          </p:val>
                                        </p:tav>
                                      </p:tavLst>
                                    </p:anim>
                                    <p:anim calcmode="lin" valueType="num">
                                      <p:cBhvr>
                                        <p:cTn id="12" dur="500" fill="hold"/>
                                        <p:tgtEl>
                                          <p:spTgt spid="395"/>
                                        </p:tgtEl>
                                        <p:attrNameLst>
                                          <p:attrName>ppt_h</p:attrName>
                                        </p:attrNameLst>
                                      </p:cBhvr>
                                      <p:tavLst>
                                        <p:tav tm="0">
                                          <p:val>
                                            <p:fltVal val="0"/>
                                          </p:val>
                                        </p:tav>
                                        <p:tav tm="100000">
                                          <p:val>
                                            <p:strVal val="#ppt_h"/>
                                          </p:val>
                                        </p:tav>
                                      </p:tavLst>
                                    </p:anim>
                                    <p:animEffect transition="in" filter="fade">
                                      <p:cBhvr>
                                        <p:cTn id="13" dur="500"/>
                                        <p:tgtEl>
                                          <p:spTgt spid="39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93"/>
                                        </p:tgtEl>
                                        <p:attrNameLst>
                                          <p:attrName>style.visibility</p:attrName>
                                        </p:attrNameLst>
                                      </p:cBhvr>
                                      <p:to>
                                        <p:strVal val="visible"/>
                                      </p:to>
                                    </p:set>
                                    <p:anim calcmode="lin" valueType="num">
                                      <p:cBhvr>
                                        <p:cTn id="16" dur="500" fill="hold"/>
                                        <p:tgtEl>
                                          <p:spTgt spid="393"/>
                                        </p:tgtEl>
                                        <p:attrNameLst>
                                          <p:attrName>ppt_w</p:attrName>
                                        </p:attrNameLst>
                                      </p:cBhvr>
                                      <p:tavLst>
                                        <p:tav tm="0">
                                          <p:val>
                                            <p:fltVal val="0"/>
                                          </p:val>
                                        </p:tav>
                                        <p:tav tm="100000">
                                          <p:val>
                                            <p:strVal val="#ppt_w"/>
                                          </p:val>
                                        </p:tav>
                                      </p:tavLst>
                                    </p:anim>
                                    <p:anim calcmode="lin" valueType="num">
                                      <p:cBhvr>
                                        <p:cTn id="17" dur="500" fill="hold"/>
                                        <p:tgtEl>
                                          <p:spTgt spid="393"/>
                                        </p:tgtEl>
                                        <p:attrNameLst>
                                          <p:attrName>ppt_h</p:attrName>
                                        </p:attrNameLst>
                                      </p:cBhvr>
                                      <p:tavLst>
                                        <p:tav tm="0">
                                          <p:val>
                                            <p:fltVal val="0"/>
                                          </p:val>
                                        </p:tav>
                                        <p:tav tm="100000">
                                          <p:val>
                                            <p:strVal val="#ppt_h"/>
                                          </p:val>
                                        </p:tav>
                                      </p:tavLst>
                                    </p:anim>
                                    <p:animEffect transition="in" filter="fade">
                                      <p:cBhvr>
                                        <p:cTn id="18" dur="500"/>
                                        <p:tgtEl>
                                          <p:spTgt spid="393"/>
                                        </p:tgtEl>
                                      </p:cBhvr>
                                    </p:animEffect>
                                  </p:childTnLst>
                                </p:cTn>
                              </p:par>
                            </p:childTnLst>
                          </p:cTn>
                        </p:par>
                        <p:par>
                          <p:cTn id="19" fill="hold">
                            <p:stCondLst>
                              <p:cond delay="1250"/>
                            </p:stCondLst>
                            <p:childTnLst>
                              <p:par>
                                <p:cTn id="20" presetID="53" presetClass="entr" presetSubtype="16"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500" fill="hold"/>
                                        <p:tgtEl>
                                          <p:spTgt spid="28"/>
                                        </p:tgtEl>
                                        <p:attrNameLst>
                                          <p:attrName>ppt_w</p:attrName>
                                        </p:attrNameLst>
                                      </p:cBhvr>
                                      <p:tavLst>
                                        <p:tav tm="0">
                                          <p:val>
                                            <p:fltVal val="0"/>
                                          </p:val>
                                        </p:tav>
                                        <p:tav tm="100000">
                                          <p:val>
                                            <p:strVal val="#ppt_w"/>
                                          </p:val>
                                        </p:tav>
                                      </p:tavLst>
                                    </p:anim>
                                    <p:anim calcmode="lin" valueType="num">
                                      <p:cBhvr>
                                        <p:cTn id="23" dur="500" fill="hold"/>
                                        <p:tgtEl>
                                          <p:spTgt spid="28"/>
                                        </p:tgtEl>
                                        <p:attrNameLst>
                                          <p:attrName>ppt_h</p:attrName>
                                        </p:attrNameLst>
                                      </p:cBhvr>
                                      <p:tavLst>
                                        <p:tav tm="0">
                                          <p:val>
                                            <p:fltVal val="0"/>
                                          </p:val>
                                        </p:tav>
                                        <p:tav tm="100000">
                                          <p:val>
                                            <p:strVal val="#ppt_h"/>
                                          </p:val>
                                        </p:tav>
                                      </p:tavLst>
                                    </p:anim>
                                    <p:animEffect transition="in" filter="fade">
                                      <p:cBhvr>
                                        <p:cTn id="24" dur="500"/>
                                        <p:tgtEl>
                                          <p:spTgt spid="28"/>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27"/>
                                        </p:tgtEl>
                                        <p:attrNameLst>
                                          <p:attrName>style.visibility</p:attrName>
                                        </p:attrNameLst>
                                      </p:cBhvr>
                                      <p:to>
                                        <p:strVal val="visible"/>
                                      </p:to>
                                    </p:set>
                                    <p:anim calcmode="lin" valueType="num">
                                      <p:cBhvr>
                                        <p:cTn id="27" dur="500" fill="hold"/>
                                        <p:tgtEl>
                                          <p:spTgt spid="227"/>
                                        </p:tgtEl>
                                        <p:attrNameLst>
                                          <p:attrName>ppt_w</p:attrName>
                                        </p:attrNameLst>
                                      </p:cBhvr>
                                      <p:tavLst>
                                        <p:tav tm="0">
                                          <p:val>
                                            <p:fltVal val="0"/>
                                          </p:val>
                                        </p:tav>
                                        <p:tav tm="100000">
                                          <p:val>
                                            <p:strVal val="#ppt_w"/>
                                          </p:val>
                                        </p:tav>
                                      </p:tavLst>
                                    </p:anim>
                                    <p:anim calcmode="lin" valueType="num">
                                      <p:cBhvr>
                                        <p:cTn id="28" dur="500" fill="hold"/>
                                        <p:tgtEl>
                                          <p:spTgt spid="227"/>
                                        </p:tgtEl>
                                        <p:attrNameLst>
                                          <p:attrName>ppt_h</p:attrName>
                                        </p:attrNameLst>
                                      </p:cBhvr>
                                      <p:tavLst>
                                        <p:tav tm="0">
                                          <p:val>
                                            <p:fltVal val="0"/>
                                          </p:val>
                                        </p:tav>
                                        <p:tav tm="100000">
                                          <p:val>
                                            <p:strVal val="#ppt_h"/>
                                          </p:val>
                                        </p:tav>
                                      </p:tavLst>
                                    </p:anim>
                                    <p:animEffect transition="in" filter="fade">
                                      <p:cBhvr>
                                        <p:cTn id="29" dur="500"/>
                                        <p:tgtEl>
                                          <p:spTgt spid="227"/>
                                        </p:tgtEl>
                                      </p:cBhvr>
                                    </p:animEffect>
                                  </p:childTnLst>
                                </p:cTn>
                              </p:par>
                            </p:childTnLst>
                          </p:cTn>
                        </p:par>
                        <p:par>
                          <p:cTn id="30" fill="hold">
                            <p:stCondLst>
                              <p:cond delay="1750"/>
                            </p:stCondLst>
                            <p:childTnLst>
                              <p:par>
                                <p:cTn id="31" presetID="42" presetClass="entr" presetSubtype="0" fill="hold" grpId="0" nodeType="afterEffect">
                                  <p:stCondLst>
                                    <p:cond delay="0"/>
                                  </p:stCondLst>
                                  <p:childTnLst>
                                    <p:set>
                                      <p:cBhvr>
                                        <p:cTn id="32" dur="1" fill="hold">
                                          <p:stCondLst>
                                            <p:cond delay="0"/>
                                          </p:stCondLst>
                                        </p:cTn>
                                        <p:tgtEl>
                                          <p:spTgt spid="225"/>
                                        </p:tgtEl>
                                        <p:attrNameLst>
                                          <p:attrName>style.visibility</p:attrName>
                                        </p:attrNameLst>
                                      </p:cBhvr>
                                      <p:to>
                                        <p:strVal val="visible"/>
                                      </p:to>
                                    </p:set>
                                    <p:animEffect transition="in" filter="fade">
                                      <p:cBhvr>
                                        <p:cTn id="33" dur="1000"/>
                                        <p:tgtEl>
                                          <p:spTgt spid="225"/>
                                        </p:tgtEl>
                                      </p:cBhvr>
                                    </p:animEffect>
                                    <p:anim calcmode="lin" valueType="num">
                                      <p:cBhvr>
                                        <p:cTn id="34" dur="1000" fill="hold"/>
                                        <p:tgtEl>
                                          <p:spTgt spid="225"/>
                                        </p:tgtEl>
                                        <p:attrNameLst>
                                          <p:attrName>ppt_x</p:attrName>
                                        </p:attrNameLst>
                                      </p:cBhvr>
                                      <p:tavLst>
                                        <p:tav tm="0">
                                          <p:val>
                                            <p:strVal val="#ppt_x"/>
                                          </p:val>
                                        </p:tav>
                                        <p:tav tm="100000">
                                          <p:val>
                                            <p:strVal val="#ppt_x"/>
                                          </p:val>
                                        </p:tav>
                                      </p:tavLst>
                                    </p:anim>
                                    <p:anim calcmode="lin" valueType="num">
                                      <p:cBhvr>
                                        <p:cTn id="35" dur="1000" fill="hold"/>
                                        <p:tgtEl>
                                          <p:spTgt spid="225"/>
                                        </p:tgtEl>
                                        <p:attrNameLst>
                                          <p:attrName>ppt_y</p:attrName>
                                        </p:attrNameLst>
                                      </p:cBhvr>
                                      <p:tavLst>
                                        <p:tav tm="0">
                                          <p:val>
                                            <p:strVal val="#ppt_y+.1"/>
                                          </p:val>
                                        </p:tav>
                                        <p:tav tm="100000">
                                          <p:val>
                                            <p:strVal val="#ppt_y"/>
                                          </p:val>
                                        </p:tav>
                                      </p:tavLst>
                                    </p:anim>
                                  </p:childTnLst>
                                </p:cTn>
                              </p:par>
                            </p:childTnLst>
                          </p:cTn>
                        </p:par>
                        <p:par>
                          <p:cTn id="36" fill="hold">
                            <p:stCondLst>
                              <p:cond delay="2750"/>
                            </p:stCondLst>
                            <p:childTnLst>
                              <p:par>
                                <p:cTn id="37" presetID="53" presetClass="entr" presetSubtype="16" fill="hold" nodeType="afterEffect">
                                  <p:stCondLst>
                                    <p:cond delay="0"/>
                                  </p:stCondLst>
                                  <p:childTnLst>
                                    <p:set>
                                      <p:cBhvr>
                                        <p:cTn id="38" dur="1" fill="hold">
                                          <p:stCondLst>
                                            <p:cond delay="0"/>
                                          </p:stCondLst>
                                        </p:cTn>
                                        <p:tgtEl>
                                          <p:spTgt spid="29"/>
                                        </p:tgtEl>
                                        <p:attrNameLst>
                                          <p:attrName>style.visibility</p:attrName>
                                        </p:attrNameLst>
                                      </p:cBhvr>
                                      <p:to>
                                        <p:strVal val="visible"/>
                                      </p:to>
                                    </p:set>
                                    <p:anim calcmode="lin" valueType="num">
                                      <p:cBhvr>
                                        <p:cTn id="39" dur="500" fill="hold"/>
                                        <p:tgtEl>
                                          <p:spTgt spid="29"/>
                                        </p:tgtEl>
                                        <p:attrNameLst>
                                          <p:attrName>ppt_w</p:attrName>
                                        </p:attrNameLst>
                                      </p:cBhvr>
                                      <p:tavLst>
                                        <p:tav tm="0">
                                          <p:val>
                                            <p:fltVal val="0"/>
                                          </p:val>
                                        </p:tav>
                                        <p:tav tm="100000">
                                          <p:val>
                                            <p:strVal val="#ppt_w"/>
                                          </p:val>
                                        </p:tav>
                                      </p:tavLst>
                                    </p:anim>
                                    <p:anim calcmode="lin" valueType="num">
                                      <p:cBhvr>
                                        <p:cTn id="40" dur="500" fill="hold"/>
                                        <p:tgtEl>
                                          <p:spTgt spid="29"/>
                                        </p:tgtEl>
                                        <p:attrNameLst>
                                          <p:attrName>ppt_h</p:attrName>
                                        </p:attrNameLst>
                                      </p:cBhvr>
                                      <p:tavLst>
                                        <p:tav tm="0">
                                          <p:val>
                                            <p:fltVal val="0"/>
                                          </p:val>
                                        </p:tav>
                                        <p:tav tm="100000">
                                          <p:val>
                                            <p:strVal val="#ppt_h"/>
                                          </p:val>
                                        </p:tav>
                                      </p:tavLst>
                                    </p:anim>
                                    <p:animEffect transition="in" filter="fade">
                                      <p:cBhvr>
                                        <p:cTn id="41" dur="500"/>
                                        <p:tgtEl>
                                          <p:spTgt spid="29"/>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350"/>
                                        </p:tgtEl>
                                        <p:attrNameLst>
                                          <p:attrName>style.visibility</p:attrName>
                                        </p:attrNameLst>
                                      </p:cBhvr>
                                      <p:to>
                                        <p:strVal val="visible"/>
                                      </p:to>
                                    </p:set>
                                    <p:anim calcmode="lin" valueType="num">
                                      <p:cBhvr>
                                        <p:cTn id="45" dur="500" fill="hold"/>
                                        <p:tgtEl>
                                          <p:spTgt spid="350"/>
                                        </p:tgtEl>
                                        <p:attrNameLst>
                                          <p:attrName>ppt_w</p:attrName>
                                        </p:attrNameLst>
                                      </p:cBhvr>
                                      <p:tavLst>
                                        <p:tav tm="0">
                                          <p:val>
                                            <p:fltVal val="0"/>
                                          </p:val>
                                        </p:tav>
                                        <p:tav tm="100000">
                                          <p:val>
                                            <p:strVal val="#ppt_w"/>
                                          </p:val>
                                        </p:tav>
                                      </p:tavLst>
                                    </p:anim>
                                    <p:anim calcmode="lin" valueType="num">
                                      <p:cBhvr>
                                        <p:cTn id="46" dur="500" fill="hold"/>
                                        <p:tgtEl>
                                          <p:spTgt spid="350"/>
                                        </p:tgtEl>
                                        <p:attrNameLst>
                                          <p:attrName>ppt_h</p:attrName>
                                        </p:attrNameLst>
                                      </p:cBhvr>
                                      <p:tavLst>
                                        <p:tav tm="0">
                                          <p:val>
                                            <p:fltVal val="0"/>
                                          </p:val>
                                        </p:tav>
                                        <p:tav tm="100000">
                                          <p:val>
                                            <p:strVal val="#ppt_h"/>
                                          </p:val>
                                        </p:tav>
                                      </p:tavLst>
                                    </p:anim>
                                    <p:animEffect transition="in" filter="fade">
                                      <p:cBhvr>
                                        <p:cTn id="47" dur="500"/>
                                        <p:tgtEl>
                                          <p:spTgt spid="350"/>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231"/>
                                        </p:tgtEl>
                                        <p:attrNameLst>
                                          <p:attrName>style.visibility</p:attrName>
                                        </p:attrNameLst>
                                      </p:cBhvr>
                                      <p:to>
                                        <p:strVal val="visible"/>
                                      </p:to>
                                    </p:set>
                                    <p:anim calcmode="lin" valueType="num">
                                      <p:cBhvr>
                                        <p:cTn id="50" dur="500" fill="hold"/>
                                        <p:tgtEl>
                                          <p:spTgt spid="231"/>
                                        </p:tgtEl>
                                        <p:attrNameLst>
                                          <p:attrName>ppt_w</p:attrName>
                                        </p:attrNameLst>
                                      </p:cBhvr>
                                      <p:tavLst>
                                        <p:tav tm="0">
                                          <p:val>
                                            <p:fltVal val="0"/>
                                          </p:val>
                                        </p:tav>
                                        <p:tav tm="100000">
                                          <p:val>
                                            <p:strVal val="#ppt_w"/>
                                          </p:val>
                                        </p:tav>
                                      </p:tavLst>
                                    </p:anim>
                                    <p:anim calcmode="lin" valueType="num">
                                      <p:cBhvr>
                                        <p:cTn id="51" dur="500" fill="hold"/>
                                        <p:tgtEl>
                                          <p:spTgt spid="231"/>
                                        </p:tgtEl>
                                        <p:attrNameLst>
                                          <p:attrName>ppt_h</p:attrName>
                                        </p:attrNameLst>
                                      </p:cBhvr>
                                      <p:tavLst>
                                        <p:tav tm="0">
                                          <p:val>
                                            <p:fltVal val="0"/>
                                          </p:val>
                                        </p:tav>
                                        <p:tav tm="100000">
                                          <p:val>
                                            <p:strVal val="#ppt_h"/>
                                          </p:val>
                                        </p:tav>
                                      </p:tavLst>
                                    </p:anim>
                                    <p:animEffect transition="in" filter="fade">
                                      <p:cBhvr>
                                        <p:cTn id="52" dur="500"/>
                                        <p:tgtEl>
                                          <p:spTgt spid="231"/>
                                        </p:tgtEl>
                                      </p:cBhvr>
                                    </p:animEffect>
                                  </p:childTnLst>
                                </p:cTn>
                              </p:par>
                            </p:childTnLst>
                          </p:cTn>
                        </p:par>
                        <p:par>
                          <p:cTn id="53" fill="hold">
                            <p:stCondLst>
                              <p:cond delay="3750"/>
                            </p:stCondLst>
                            <p:childTnLst>
                              <p:par>
                                <p:cTn id="54" presetID="42" presetClass="entr" presetSubtype="0" fill="hold" grpId="0" nodeType="afterEffect">
                                  <p:stCondLst>
                                    <p:cond delay="0"/>
                                  </p:stCondLst>
                                  <p:childTnLst>
                                    <p:set>
                                      <p:cBhvr>
                                        <p:cTn id="55" dur="1" fill="hold">
                                          <p:stCondLst>
                                            <p:cond delay="0"/>
                                          </p:stCondLst>
                                        </p:cTn>
                                        <p:tgtEl>
                                          <p:spTgt spid="229"/>
                                        </p:tgtEl>
                                        <p:attrNameLst>
                                          <p:attrName>style.visibility</p:attrName>
                                        </p:attrNameLst>
                                      </p:cBhvr>
                                      <p:to>
                                        <p:strVal val="visible"/>
                                      </p:to>
                                    </p:set>
                                    <p:animEffect transition="in" filter="fade">
                                      <p:cBhvr>
                                        <p:cTn id="56" dur="1000"/>
                                        <p:tgtEl>
                                          <p:spTgt spid="229"/>
                                        </p:tgtEl>
                                      </p:cBhvr>
                                    </p:animEffect>
                                    <p:anim calcmode="lin" valueType="num">
                                      <p:cBhvr>
                                        <p:cTn id="57" dur="1000" fill="hold"/>
                                        <p:tgtEl>
                                          <p:spTgt spid="229"/>
                                        </p:tgtEl>
                                        <p:attrNameLst>
                                          <p:attrName>ppt_x</p:attrName>
                                        </p:attrNameLst>
                                      </p:cBhvr>
                                      <p:tavLst>
                                        <p:tav tm="0">
                                          <p:val>
                                            <p:strVal val="#ppt_x"/>
                                          </p:val>
                                        </p:tav>
                                        <p:tav tm="100000">
                                          <p:val>
                                            <p:strVal val="#ppt_x"/>
                                          </p:val>
                                        </p:tav>
                                      </p:tavLst>
                                    </p:anim>
                                    <p:anim calcmode="lin" valueType="num">
                                      <p:cBhvr>
                                        <p:cTn id="58" dur="1000" fill="hold"/>
                                        <p:tgtEl>
                                          <p:spTgt spid="229"/>
                                        </p:tgtEl>
                                        <p:attrNameLst>
                                          <p:attrName>ppt_y</p:attrName>
                                        </p:attrNameLst>
                                      </p:cBhvr>
                                      <p:tavLst>
                                        <p:tav tm="0">
                                          <p:val>
                                            <p:strVal val="#ppt_y+.1"/>
                                          </p:val>
                                        </p:tav>
                                        <p:tav tm="100000">
                                          <p:val>
                                            <p:strVal val="#ppt_y"/>
                                          </p:val>
                                        </p:tav>
                                      </p:tavLst>
                                    </p:anim>
                                  </p:childTnLst>
                                </p:cTn>
                              </p:par>
                            </p:childTnLst>
                          </p:cTn>
                        </p:par>
                        <p:par>
                          <p:cTn id="59" fill="hold">
                            <p:stCondLst>
                              <p:cond delay="4750"/>
                            </p:stCondLst>
                            <p:childTnLst>
                              <p:par>
                                <p:cTn id="60" presetID="53" presetClass="entr" presetSubtype="16" fill="hold" grpId="0" nodeType="afterEffect">
                                  <p:stCondLst>
                                    <p:cond delay="0"/>
                                  </p:stCondLst>
                                  <p:childTnLst>
                                    <p:set>
                                      <p:cBhvr>
                                        <p:cTn id="61" dur="1" fill="hold">
                                          <p:stCondLst>
                                            <p:cond delay="0"/>
                                          </p:stCondLst>
                                        </p:cTn>
                                        <p:tgtEl>
                                          <p:spTgt spid="436"/>
                                        </p:tgtEl>
                                        <p:attrNameLst>
                                          <p:attrName>style.visibility</p:attrName>
                                        </p:attrNameLst>
                                      </p:cBhvr>
                                      <p:to>
                                        <p:strVal val="visible"/>
                                      </p:to>
                                    </p:set>
                                    <p:anim calcmode="lin" valueType="num">
                                      <p:cBhvr>
                                        <p:cTn id="62" dur="500" fill="hold"/>
                                        <p:tgtEl>
                                          <p:spTgt spid="436"/>
                                        </p:tgtEl>
                                        <p:attrNameLst>
                                          <p:attrName>ppt_w</p:attrName>
                                        </p:attrNameLst>
                                      </p:cBhvr>
                                      <p:tavLst>
                                        <p:tav tm="0">
                                          <p:val>
                                            <p:fltVal val="0"/>
                                          </p:val>
                                        </p:tav>
                                        <p:tav tm="100000">
                                          <p:val>
                                            <p:strVal val="#ppt_w"/>
                                          </p:val>
                                        </p:tav>
                                      </p:tavLst>
                                    </p:anim>
                                    <p:anim calcmode="lin" valueType="num">
                                      <p:cBhvr>
                                        <p:cTn id="63" dur="500" fill="hold"/>
                                        <p:tgtEl>
                                          <p:spTgt spid="436"/>
                                        </p:tgtEl>
                                        <p:attrNameLst>
                                          <p:attrName>ppt_h</p:attrName>
                                        </p:attrNameLst>
                                      </p:cBhvr>
                                      <p:tavLst>
                                        <p:tav tm="0">
                                          <p:val>
                                            <p:fltVal val="0"/>
                                          </p:val>
                                        </p:tav>
                                        <p:tav tm="100000">
                                          <p:val>
                                            <p:strVal val="#ppt_h"/>
                                          </p:val>
                                        </p:tav>
                                      </p:tavLst>
                                    </p:anim>
                                    <p:animEffect transition="in" filter="fade">
                                      <p:cBhvr>
                                        <p:cTn id="64" dur="500"/>
                                        <p:tgtEl>
                                          <p:spTgt spid="436"/>
                                        </p:tgtEl>
                                      </p:cBhvr>
                                    </p:animEffect>
                                  </p:childTnLst>
                                </p:cTn>
                              </p:par>
                            </p:childTnLst>
                          </p:cTn>
                        </p:par>
                        <p:par>
                          <p:cTn id="65" fill="hold">
                            <p:stCondLst>
                              <p:cond delay="5250"/>
                            </p:stCondLst>
                            <p:childTnLst>
                              <p:par>
                                <p:cTn id="66" presetID="53" presetClass="entr" presetSubtype="16" fill="hold" grpId="0" nodeType="afterEffect">
                                  <p:stCondLst>
                                    <p:cond delay="0"/>
                                  </p:stCondLst>
                                  <p:childTnLst>
                                    <p:set>
                                      <p:cBhvr>
                                        <p:cTn id="67" dur="1" fill="hold">
                                          <p:stCondLst>
                                            <p:cond delay="0"/>
                                          </p:stCondLst>
                                        </p:cTn>
                                        <p:tgtEl>
                                          <p:spTgt spid="449"/>
                                        </p:tgtEl>
                                        <p:attrNameLst>
                                          <p:attrName>style.visibility</p:attrName>
                                        </p:attrNameLst>
                                      </p:cBhvr>
                                      <p:to>
                                        <p:strVal val="visible"/>
                                      </p:to>
                                    </p:set>
                                    <p:anim calcmode="lin" valueType="num">
                                      <p:cBhvr>
                                        <p:cTn id="68" dur="500" fill="hold"/>
                                        <p:tgtEl>
                                          <p:spTgt spid="449"/>
                                        </p:tgtEl>
                                        <p:attrNameLst>
                                          <p:attrName>ppt_w</p:attrName>
                                        </p:attrNameLst>
                                      </p:cBhvr>
                                      <p:tavLst>
                                        <p:tav tm="0">
                                          <p:val>
                                            <p:fltVal val="0"/>
                                          </p:val>
                                        </p:tav>
                                        <p:tav tm="100000">
                                          <p:val>
                                            <p:strVal val="#ppt_w"/>
                                          </p:val>
                                        </p:tav>
                                      </p:tavLst>
                                    </p:anim>
                                    <p:anim calcmode="lin" valueType="num">
                                      <p:cBhvr>
                                        <p:cTn id="69" dur="500" fill="hold"/>
                                        <p:tgtEl>
                                          <p:spTgt spid="449"/>
                                        </p:tgtEl>
                                        <p:attrNameLst>
                                          <p:attrName>ppt_h</p:attrName>
                                        </p:attrNameLst>
                                      </p:cBhvr>
                                      <p:tavLst>
                                        <p:tav tm="0">
                                          <p:val>
                                            <p:fltVal val="0"/>
                                          </p:val>
                                        </p:tav>
                                        <p:tav tm="100000">
                                          <p:val>
                                            <p:strVal val="#ppt_h"/>
                                          </p:val>
                                        </p:tav>
                                      </p:tavLst>
                                    </p:anim>
                                    <p:animEffect transition="in" filter="fade">
                                      <p:cBhvr>
                                        <p:cTn id="70" dur="500"/>
                                        <p:tgtEl>
                                          <p:spTgt spid="449"/>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40"/>
                                        </p:tgtEl>
                                        <p:attrNameLst>
                                          <p:attrName>style.visibility</p:attrName>
                                        </p:attrNameLst>
                                      </p:cBhvr>
                                      <p:to>
                                        <p:strVal val="visible"/>
                                      </p:to>
                                    </p:set>
                                    <p:anim calcmode="lin" valueType="num">
                                      <p:cBhvr>
                                        <p:cTn id="73" dur="500" fill="hold"/>
                                        <p:tgtEl>
                                          <p:spTgt spid="240"/>
                                        </p:tgtEl>
                                        <p:attrNameLst>
                                          <p:attrName>ppt_w</p:attrName>
                                        </p:attrNameLst>
                                      </p:cBhvr>
                                      <p:tavLst>
                                        <p:tav tm="0">
                                          <p:val>
                                            <p:fltVal val="0"/>
                                          </p:val>
                                        </p:tav>
                                        <p:tav tm="100000">
                                          <p:val>
                                            <p:strVal val="#ppt_w"/>
                                          </p:val>
                                        </p:tav>
                                      </p:tavLst>
                                    </p:anim>
                                    <p:anim calcmode="lin" valueType="num">
                                      <p:cBhvr>
                                        <p:cTn id="74" dur="500" fill="hold"/>
                                        <p:tgtEl>
                                          <p:spTgt spid="240"/>
                                        </p:tgtEl>
                                        <p:attrNameLst>
                                          <p:attrName>ppt_h</p:attrName>
                                        </p:attrNameLst>
                                      </p:cBhvr>
                                      <p:tavLst>
                                        <p:tav tm="0">
                                          <p:val>
                                            <p:fltVal val="0"/>
                                          </p:val>
                                        </p:tav>
                                        <p:tav tm="100000">
                                          <p:val>
                                            <p:strVal val="#ppt_h"/>
                                          </p:val>
                                        </p:tav>
                                      </p:tavLst>
                                    </p:anim>
                                    <p:animEffect transition="in" filter="fade">
                                      <p:cBhvr>
                                        <p:cTn id="75" dur="500"/>
                                        <p:tgtEl>
                                          <p:spTgt spid="240"/>
                                        </p:tgtEl>
                                      </p:cBhvr>
                                    </p:animEffect>
                                  </p:childTnLst>
                                </p:cTn>
                              </p:par>
                            </p:childTnLst>
                          </p:cTn>
                        </p:par>
                        <p:par>
                          <p:cTn id="76" fill="hold">
                            <p:stCondLst>
                              <p:cond delay="5750"/>
                            </p:stCondLst>
                            <p:childTnLst>
                              <p:par>
                                <p:cTn id="77" presetID="42" presetClass="entr" presetSubtype="0" fill="hold" grpId="0" nodeType="afterEffect">
                                  <p:stCondLst>
                                    <p:cond delay="0"/>
                                  </p:stCondLst>
                                  <p:childTnLst>
                                    <p:set>
                                      <p:cBhvr>
                                        <p:cTn id="78" dur="1" fill="hold">
                                          <p:stCondLst>
                                            <p:cond delay="0"/>
                                          </p:stCondLst>
                                        </p:cTn>
                                        <p:tgtEl>
                                          <p:spTgt spid="237"/>
                                        </p:tgtEl>
                                        <p:attrNameLst>
                                          <p:attrName>style.visibility</p:attrName>
                                        </p:attrNameLst>
                                      </p:cBhvr>
                                      <p:to>
                                        <p:strVal val="visible"/>
                                      </p:to>
                                    </p:set>
                                    <p:animEffect transition="in" filter="fade">
                                      <p:cBhvr>
                                        <p:cTn id="79" dur="1000"/>
                                        <p:tgtEl>
                                          <p:spTgt spid="237"/>
                                        </p:tgtEl>
                                      </p:cBhvr>
                                    </p:animEffect>
                                    <p:anim calcmode="lin" valueType="num">
                                      <p:cBhvr>
                                        <p:cTn id="80" dur="1000" fill="hold"/>
                                        <p:tgtEl>
                                          <p:spTgt spid="237"/>
                                        </p:tgtEl>
                                        <p:attrNameLst>
                                          <p:attrName>ppt_x</p:attrName>
                                        </p:attrNameLst>
                                      </p:cBhvr>
                                      <p:tavLst>
                                        <p:tav tm="0">
                                          <p:val>
                                            <p:strVal val="#ppt_x"/>
                                          </p:val>
                                        </p:tav>
                                        <p:tav tm="100000">
                                          <p:val>
                                            <p:strVal val="#ppt_x"/>
                                          </p:val>
                                        </p:tav>
                                      </p:tavLst>
                                    </p:anim>
                                    <p:anim calcmode="lin" valueType="num">
                                      <p:cBhvr>
                                        <p:cTn id="81" dur="1000" fill="hold"/>
                                        <p:tgtEl>
                                          <p:spTgt spid="237"/>
                                        </p:tgtEl>
                                        <p:attrNameLst>
                                          <p:attrName>ppt_y</p:attrName>
                                        </p:attrNameLst>
                                      </p:cBhvr>
                                      <p:tavLst>
                                        <p:tav tm="0">
                                          <p:val>
                                            <p:strVal val="#ppt_y+.1"/>
                                          </p:val>
                                        </p:tav>
                                        <p:tav tm="100000">
                                          <p:val>
                                            <p:strVal val="#ppt_y"/>
                                          </p:val>
                                        </p:tav>
                                      </p:tavLst>
                                    </p:anim>
                                  </p:childTnLst>
                                </p:cTn>
                              </p:par>
                            </p:childTnLst>
                          </p:cTn>
                        </p:par>
                        <p:par>
                          <p:cTn id="82" fill="hold">
                            <p:stCondLst>
                              <p:cond delay="6750"/>
                            </p:stCondLst>
                            <p:childTnLst>
                              <p:par>
                                <p:cTn id="83" presetID="53" presetClass="entr" presetSubtype="16" fill="hold" grpId="0" nodeType="afterEffect">
                                  <p:stCondLst>
                                    <p:cond delay="0"/>
                                  </p:stCondLst>
                                  <p:childTnLst>
                                    <p:set>
                                      <p:cBhvr>
                                        <p:cTn id="84" dur="1" fill="hold">
                                          <p:stCondLst>
                                            <p:cond delay="0"/>
                                          </p:stCondLst>
                                        </p:cTn>
                                        <p:tgtEl>
                                          <p:spTgt spid="432"/>
                                        </p:tgtEl>
                                        <p:attrNameLst>
                                          <p:attrName>style.visibility</p:attrName>
                                        </p:attrNameLst>
                                      </p:cBhvr>
                                      <p:to>
                                        <p:strVal val="visible"/>
                                      </p:to>
                                    </p:set>
                                    <p:anim calcmode="lin" valueType="num">
                                      <p:cBhvr>
                                        <p:cTn id="85" dur="500" fill="hold"/>
                                        <p:tgtEl>
                                          <p:spTgt spid="432"/>
                                        </p:tgtEl>
                                        <p:attrNameLst>
                                          <p:attrName>ppt_w</p:attrName>
                                        </p:attrNameLst>
                                      </p:cBhvr>
                                      <p:tavLst>
                                        <p:tav tm="0">
                                          <p:val>
                                            <p:fltVal val="0"/>
                                          </p:val>
                                        </p:tav>
                                        <p:tav tm="100000">
                                          <p:val>
                                            <p:strVal val="#ppt_w"/>
                                          </p:val>
                                        </p:tav>
                                      </p:tavLst>
                                    </p:anim>
                                    <p:anim calcmode="lin" valueType="num">
                                      <p:cBhvr>
                                        <p:cTn id="86" dur="500" fill="hold"/>
                                        <p:tgtEl>
                                          <p:spTgt spid="432"/>
                                        </p:tgtEl>
                                        <p:attrNameLst>
                                          <p:attrName>ppt_h</p:attrName>
                                        </p:attrNameLst>
                                      </p:cBhvr>
                                      <p:tavLst>
                                        <p:tav tm="0">
                                          <p:val>
                                            <p:fltVal val="0"/>
                                          </p:val>
                                        </p:tav>
                                        <p:tav tm="100000">
                                          <p:val>
                                            <p:strVal val="#ppt_h"/>
                                          </p:val>
                                        </p:tav>
                                      </p:tavLst>
                                    </p:anim>
                                    <p:animEffect transition="in" filter="fade">
                                      <p:cBhvr>
                                        <p:cTn id="87" dur="500"/>
                                        <p:tgtEl>
                                          <p:spTgt spid="432"/>
                                        </p:tgtEl>
                                      </p:cBhvr>
                                    </p:animEffect>
                                  </p:childTnLst>
                                </p:cTn>
                              </p:par>
                            </p:childTnLst>
                          </p:cTn>
                        </p:par>
                        <p:par>
                          <p:cTn id="88" fill="hold">
                            <p:stCondLst>
                              <p:cond delay="7250"/>
                            </p:stCondLst>
                            <p:childTnLst>
                              <p:par>
                                <p:cTn id="89" presetID="53" presetClass="entr" presetSubtype="16" fill="hold" grpId="0" nodeType="afterEffect">
                                  <p:stCondLst>
                                    <p:cond delay="0"/>
                                  </p:stCondLst>
                                  <p:childTnLst>
                                    <p:set>
                                      <p:cBhvr>
                                        <p:cTn id="90" dur="1" fill="hold">
                                          <p:stCondLst>
                                            <p:cond delay="0"/>
                                          </p:stCondLst>
                                        </p:cTn>
                                        <p:tgtEl>
                                          <p:spTgt spid="450"/>
                                        </p:tgtEl>
                                        <p:attrNameLst>
                                          <p:attrName>style.visibility</p:attrName>
                                        </p:attrNameLst>
                                      </p:cBhvr>
                                      <p:to>
                                        <p:strVal val="visible"/>
                                      </p:to>
                                    </p:set>
                                    <p:anim calcmode="lin" valueType="num">
                                      <p:cBhvr>
                                        <p:cTn id="91" dur="500" fill="hold"/>
                                        <p:tgtEl>
                                          <p:spTgt spid="450"/>
                                        </p:tgtEl>
                                        <p:attrNameLst>
                                          <p:attrName>ppt_w</p:attrName>
                                        </p:attrNameLst>
                                      </p:cBhvr>
                                      <p:tavLst>
                                        <p:tav tm="0">
                                          <p:val>
                                            <p:fltVal val="0"/>
                                          </p:val>
                                        </p:tav>
                                        <p:tav tm="100000">
                                          <p:val>
                                            <p:strVal val="#ppt_w"/>
                                          </p:val>
                                        </p:tav>
                                      </p:tavLst>
                                    </p:anim>
                                    <p:anim calcmode="lin" valueType="num">
                                      <p:cBhvr>
                                        <p:cTn id="92" dur="500" fill="hold"/>
                                        <p:tgtEl>
                                          <p:spTgt spid="450"/>
                                        </p:tgtEl>
                                        <p:attrNameLst>
                                          <p:attrName>ppt_h</p:attrName>
                                        </p:attrNameLst>
                                      </p:cBhvr>
                                      <p:tavLst>
                                        <p:tav tm="0">
                                          <p:val>
                                            <p:fltVal val="0"/>
                                          </p:val>
                                        </p:tav>
                                        <p:tav tm="100000">
                                          <p:val>
                                            <p:strVal val="#ppt_h"/>
                                          </p:val>
                                        </p:tav>
                                      </p:tavLst>
                                    </p:anim>
                                    <p:animEffect transition="in" filter="fade">
                                      <p:cBhvr>
                                        <p:cTn id="93" dur="500"/>
                                        <p:tgtEl>
                                          <p:spTgt spid="450"/>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245"/>
                                        </p:tgtEl>
                                        <p:attrNameLst>
                                          <p:attrName>style.visibility</p:attrName>
                                        </p:attrNameLst>
                                      </p:cBhvr>
                                      <p:to>
                                        <p:strVal val="visible"/>
                                      </p:to>
                                    </p:set>
                                    <p:anim calcmode="lin" valueType="num">
                                      <p:cBhvr>
                                        <p:cTn id="96" dur="500" fill="hold"/>
                                        <p:tgtEl>
                                          <p:spTgt spid="245"/>
                                        </p:tgtEl>
                                        <p:attrNameLst>
                                          <p:attrName>ppt_w</p:attrName>
                                        </p:attrNameLst>
                                      </p:cBhvr>
                                      <p:tavLst>
                                        <p:tav tm="0">
                                          <p:val>
                                            <p:fltVal val="0"/>
                                          </p:val>
                                        </p:tav>
                                        <p:tav tm="100000">
                                          <p:val>
                                            <p:strVal val="#ppt_w"/>
                                          </p:val>
                                        </p:tav>
                                      </p:tavLst>
                                    </p:anim>
                                    <p:anim calcmode="lin" valueType="num">
                                      <p:cBhvr>
                                        <p:cTn id="97" dur="500" fill="hold"/>
                                        <p:tgtEl>
                                          <p:spTgt spid="245"/>
                                        </p:tgtEl>
                                        <p:attrNameLst>
                                          <p:attrName>ppt_h</p:attrName>
                                        </p:attrNameLst>
                                      </p:cBhvr>
                                      <p:tavLst>
                                        <p:tav tm="0">
                                          <p:val>
                                            <p:fltVal val="0"/>
                                          </p:val>
                                        </p:tav>
                                        <p:tav tm="100000">
                                          <p:val>
                                            <p:strVal val="#ppt_h"/>
                                          </p:val>
                                        </p:tav>
                                      </p:tavLst>
                                    </p:anim>
                                    <p:animEffect transition="in" filter="fade">
                                      <p:cBhvr>
                                        <p:cTn id="98" dur="500"/>
                                        <p:tgtEl>
                                          <p:spTgt spid="245"/>
                                        </p:tgtEl>
                                      </p:cBhvr>
                                    </p:animEffect>
                                  </p:childTnLst>
                                </p:cTn>
                              </p:par>
                            </p:childTnLst>
                          </p:cTn>
                        </p:par>
                        <p:par>
                          <p:cTn id="99" fill="hold">
                            <p:stCondLst>
                              <p:cond delay="7750"/>
                            </p:stCondLst>
                            <p:childTnLst>
                              <p:par>
                                <p:cTn id="100" presetID="42" presetClass="entr" presetSubtype="0" fill="hold" grpId="0" nodeType="afterEffect">
                                  <p:stCondLst>
                                    <p:cond delay="0"/>
                                  </p:stCondLst>
                                  <p:childTnLst>
                                    <p:set>
                                      <p:cBhvr>
                                        <p:cTn id="101" dur="1" fill="hold">
                                          <p:stCondLst>
                                            <p:cond delay="0"/>
                                          </p:stCondLst>
                                        </p:cTn>
                                        <p:tgtEl>
                                          <p:spTgt spid="242"/>
                                        </p:tgtEl>
                                        <p:attrNameLst>
                                          <p:attrName>style.visibility</p:attrName>
                                        </p:attrNameLst>
                                      </p:cBhvr>
                                      <p:to>
                                        <p:strVal val="visible"/>
                                      </p:to>
                                    </p:set>
                                    <p:animEffect transition="in" filter="fade">
                                      <p:cBhvr>
                                        <p:cTn id="102" dur="1000"/>
                                        <p:tgtEl>
                                          <p:spTgt spid="242"/>
                                        </p:tgtEl>
                                      </p:cBhvr>
                                    </p:animEffect>
                                    <p:anim calcmode="lin" valueType="num">
                                      <p:cBhvr>
                                        <p:cTn id="103" dur="1000" fill="hold"/>
                                        <p:tgtEl>
                                          <p:spTgt spid="242"/>
                                        </p:tgtEl>
                                        <p:attrNameLst>
                                          <p:attrName>ppt_x</p:attrName>
                                        </p:attrNameLst>
                                      </p:cBhvr>
                                      <p:tavLst>
                                        <p:tav tm="0">
                                          <p:val>
                                            <p:strVal val="#ppt_x"/>
                                          </p:val>
                                        </p:tav>
                                        <p:tav tm="100000">
                                          <p:val>
                                            <p:strVal val="#ppt_x"/>
                                          </p:val>
                                        </p:tav>
                                      </p:tavLst>
                                    </p:anim>
                                    <p:anim calcmode="lin" valueType="num">
                                      <p:cBhvr>
                                        <p:cTn id="104" dur="1000" fill="hold"/>
                                        <p:tgtEl>
                                          <p:spTgt spid="242"/>
                                        </p:tgtEl>
                                        <p:attrNameLst>
                                          <p:attrName>ppt_y</p:attrName>
                                        </p:attrNameLst>
                                      </p:cBhvr>
                                      <p:tavLst>
                                        <p:tav tm="0">
                                          <p:val>
                                            <p:strVal val="#ppt_y+.1"/>
                                          </p:val>
                                        </p:tav>
                                        <p:tav tm="100000">
                                          <p:val>
                                            <p:strVal val="#ppt_y"/>
                                          </p:val>
                                        </p:tav>
                                      </p:tavLst>
                                    </p:anim>
                                  </p:childTnLst>
                                </p:cTn>
                              </p:par>
                            </p:childTnLst>
                          </p:cTn>
                        </p:par>
                        <p:par>
                          <p:cTn id="105" fill="hold">
                            <p:stCondLst>
                              <p:cond delay="8750"/>
                            </p:stCondLst>
                            <p:childTnLst>
                              <p:par>
                                <p:cTn id="106" presetID="22" presetClass="entr" presetSubtype="8" fill="hold" grpId="0" nodeType="afterEffect">
                                  <p:stCondLst>
                                    <p:cond delay="0"/>
                                  </p:stCondLst>
                                  <p:childTnLst>
                                    <p:set>
                                      <p:cBhvr>
                                        <p:cTn id="107" dur="1" fill="hold">
                                          <p:stCondLst>
                                            <p:cond delay="0"/>
                                          </p:stCondLst>
                                        </p:cTn>
                                        <p:tgtEl>
                                          <p:spTgt spid="454"/>
                                        </p:tgtEl>
                                        <p:attrNameLst>
                                          <p:attrName>style.visibility</p:attrName>
                                        </p:attrNameLst>
                                      </p:cBhvr>
                                      <p:to>
                                        <p:strVal val="visible"/>
                                      </p:to>
                                    </p:set>
                                    <p:animEffect transition="in" filter="wipe(left)">
                                      <p:cBhvr>
                                        <p:cTn id="108" dur="1000"/>
                                        <p:tgtEl>
                                          <p:spTgt spid="454"/>
                                        </p:tgtEl>
                                      </p:cBhvr>
                                    </p:animEffect>
                                  </p:childTnLst>
                                </p:cTn>
                              </p:par>
                            </p:childTnLst>
                          </p:cTn>
                        </p:par>
                        <p:par>
                          <p:cTn id="109" fill="hold">
                            <p:stCondLst>
                              <p:cond delay="9750"/>
                            </p:stCondLst>
                            <p:childTnLst>
                              <p:par>
                                <p:cTn id="110" presetID="53" presetClass="entr" presetSubtype="16" fill="hold" nodeType="afterEffect">
                                  <p:stCondLst>
                                    <p:cond delay="0"/>
                                  </p:stCondLst>
                                  <p:childTnLst>
                                    <p:set>
                                      <p:cBhvr>
                                        <p:cTn id="111" dur="1" fill="hold">
                                          <p:stCondLst>
                                            <p:cond delay="0"/>
                                          </p:stCondLst>
                                        </p:cTn>
                                        <p:tgtEl>
                                          <p:spTgt spid="27"/>
                                        </p:tgtEl>
                                        <p:attrNameLst>
                                          <p:attrName>style.visibility</p:attrName>
                                        </p:attrNameLst>
                                      </p:cBhvr>
                                      <p:to>
                                        <p:strVal val="visible"/>
                                      </p:to>
                                    </p:set>
                                    <p:anim calcmode="lin" valueType="num">
                                      <p:cBhvr>
                                        <p:cTn id="112" dur="500" fill="hold"/>
                                        <p:tgtEl>
                                          <p:spTgt spid="27"/>
                                        </p:tgtEl>
                                        <p:attrNameLst>
                                          <p:attrName>ppt_w</p:attrName>
                                        </p:attrNameLst>
                                      </p:cBhvr>
                                      <p:tavLst>
                                        <p:tav tm="0">
                                          <p:val>
                                            <p:fltVal val="0"/>
                                          </p:val>
                                        </p:tav>
                                        <p:tav tm="100000">
                                          <p:val>
                                            <p:strVal val="#ppt_w"/>
                                          </p:val>
                                        </p:tav>
                                      </p:tavLst>
                                    </p:anim>
                                    <p:anim calcmode="lin" valueType="num">
                                      <p:cBhvr>
                                        <p:cTn id="113" dur="500" fill="hold"/>
                                        <p:tgtEl>
                                          <p:spTgt spid="27"/>
                                        </p:tgtEl>
                                        <p:attrNameLst>
                                          <p:attrName>ppt_h</p:attrName>
                                        </p:attrNameLst>
                                      </p:cBhvr>
                                      <p:tavLst>
                                        <p:tav tm="0">
                                          <p:val>
                                            <p:fltVal val="0"/>
                                          </p:val>
                                        </p:tav>
                                        <p:tav tm="100000">
                                          <p:val>
                                            <p:strVal val="#ppt_h"/>
                                          </p:val>
                                        </p:tav>
                                      </p:tavLst>
                                    </p:anim>
                                    <p:animEffect transition="in" filter="fade">
                                      <p:cBhvr>
                                        <p:cTn id="114" dur="500"/>
                                        <p:tgtEl>
                                          <p:spTgt spid="27"/>
                                        </p:tgtEl>
                                      </p:cBhvr>
                                    </p:animEffect>
                                  </p:childTnLst>
                                </p:cTn>
                              </p:par>
                            </p:childTnLst>
                          </p:cTn>
                        </p:par>
                        <p:par>
                          <p:cTn id="115" fill="hold">
                            <p:stCondLst>
                              <p:cond delay="10250"/>
                            </p:stCondLst>
                            <p:childTnLst>
                              <p:par>
                                <p:cTn id="116" presetID="53" presetClass="entr" presetSubtype="16" fill="hold" grpId="0" nodeType="afterEffect">
                                  <p:stCondLst>
                                    <p:cond delay="0"/>
                                  </p:stCondLst>
                                  <p:childTnLst>
                                    <p:set>
                                      <p:cBhvr>
                                        <p:cTn id="117" dur="1" fill="hold">
                                          <p:stCondLst>
                                            <p:cond delay="0"/>
                                          </p:stCondLst>
                                        </p:cTn>
                                        <p:tgtEl>
                                          <p:spTgt spid="383"/>
                                        </p:tgtEl>
                                        <p:attrNameLst>
                                          <p:attrName>style.visibility</p:attrName>
                                        </p:attrNameLst>
                                      </p:cBhvr>
                                      <p:to>
                                        <p:strVal val="visible"/>
                                      </p:to>
                                    </p:set>
                                    <p:anim calcmode="lin" valueType="num">
                                      <p:cBhvr>
                                        <p:cTn id="118" dur="500" fill="hold"/>
                                        <p:tgtEl>
                                          <p:spTgt spid="383"/>
                                        </p:tgtEl>
                                        <p:attrNameLst>
                                          <p:attrName>ppt_w</p:attrName>
                                        </p:attrNameLst>
                                      </p:cBhvr>
                                      <p:tavLst>
                                        <p:tav tm="0">
                                          <p:val>
                                            <p:fltVal val="0"/>
                                          </p:val>
                                        </p:tav>
                                        <p:tav tm="100000">
                                          <p:val>
                                            <p:strVal val="#ppt_w"/>
                                          </p:val>
                                        </p:tav>
                                      </p:tavLst>
                                    </p:anim>
                                    <p:anim calcmode="lin" valueType="num">
                                      <p:cBhvr>
                                        <p:cTn id="119" dur="500" fill="hold"/>
                                        <p:tgtEl>
                                          <p:spTgt spid="383"/>
                                        </p:tgtEl>
                                        <p:attrNameLst>
                                          <p:attrName>ppt_h</p:attrName>
                                        </p:attrNameLst>
                                      </p:cBhvr>
                                      <p:tavLst>
                                        <p:tav tm="0">
                                          <p:val>
                                            <p:fltVal val="0"/>
                                          </p:val>
                                        </p:tav>
                                        <p:tav tm="100000">
                                          <p:val>
                                            <p:strVal val="#ppt_h"/>
                                          </p:val>
                                        </p:tav>
                                      </p:tavLst>
                                    </p:anim>
                                    <p:animEffect transition="in" filter="fade">
                                      <p:cBhvr>
                                        <p:cTn id="120" dur="500"/>
                                        <p:tgtEl>
                                          <p:spTgt spid="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 grpId="0" animBg="1"/>
      <p:bldP spid="432" grpId="0" animBg="1"/>
      <p:bldP spid="436" grpId="0" animBg="1"/>
      <p:bldP spid="227" grpId="0" animBg="1"/>
      <p:bldP spid="229" grpId="0"/>
      <p:bldP spid="231" grpId="0" animBg="1"/>
      <p:bldP spid="237" grpId="0"/>
      <p:bldP spid="240" grpId="0" animBg="1"/>
      <p:bldP spid="242" grpId="0"/>
      <p:bldP spid="245" grpId="0" animBg="1"/>
      <p:bldP spid="395" grpId="0" animBg="1"/>
      <p:bldP spid="393" grpId="0" animBg="1"/>
      <p:bldP spid="28" grpId="0"/>
      <p:bldP spid="350" grpId="0"/>
      <p:bldP spid="449" grpId="0"/>
      <p:bldP spid="450" grpId="0"/>
      <p:bldP spid="454" grpId="0"/>
      <p:bldP spid="2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911</TotalTime>
  <Words>1263</Words>
  <Application>Microsoft Office PowerPoint</Application>
  <PresentationFormat>Widescreen</PresentationFormat>
  <Paragraphs>55</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148</cp:revision>
  <dcterms:created xsi:type="dcterms:W3CDTF">2016-09-28T22:08:47Z</dcterms:created>
  <dcterms:modified xsi:type="dcterms:W3CDTF">2016-10-04T06:03:13Z</dcterms:modified>
</cp:coreProperties>
</file>