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rgbClr val="44D7FB"/>
            </a:solidFill>
            <a:miter lim="800000"/>
          </a:ln>
          <a:effectLst>
            <a:reflection blurRad="6350" stA="50000" endA="300" endPos="55500" dist="508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rgbClr val="36B8E3"/>
            </a:solidFill>
            <a:miter lim="800000"/>
          </a:ln>
          <a:effectLst>
            <a:reflection blurRad="6350" stA="50000" endA="300" endPos="55500" dist="508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rgbClr val="239BD3"/>
            </a:solidFill>
            <a:miter lim="800000"/>
          </a:ln>
          <a:effectLst>
            <a:reflection blurRad="6350" stA="50000" endA="300" endPos="55500" dist="508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614804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4731734" y="1749311"/>
            <a:ext cx="2701303" cy="2701303"/>
          </a:xfrm>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tretch>
            <a:fillRect/>
          </a:stretch>
        </p:blipFill>
        <p:spPr>
          <a:xfrm>
            <a:off x="7610575" y="1749311"/>
            <a:ext cx="2701303" cy="2701303"/>
          </a:xfrm>
        </p:spPr>
      </p:pic>
      <p:grpSp>
        <p:nvGrpSpPr>
          <p:cNvPr id="17" name="Group 16"/>
          <p:cNvGrpSpPr/>
          <p:nvPr/>
        </p:nvGrpSpPr>
        <p:grpSpPr>
          <a:xfrm>
            <a:off x="1389256" y="5294330"/>
            <a:ext cx="9389012" cy="1051922"/>
            <a:chOff x="1389256" y="5294330"/>
            <a:chExt cx="9389012" cy="1051922"/>
          </a:xfrm>
        </p:grpSpPr>
        <p:sp>
          <p:nvSpPr>
            <p:cNvPr id="18" name="TextBox 17"/>
            <p:cNvSpPr txBox="1"/>
            <p:nvPr/>
          </p:nvSpPr>
          <p:spPr>
            <a:xfrm>
              <a:off x="1389256" y="5823032"/>
              <a:ext cx="9389012" cy="523220"/>
            </a:xfrm>
            <a:prstGeom prst="rect">
              <a:avLst/>
            </a:prstGeom>
            <a:noFill/>
            <a:effectLst/>
          </p:spPr>
          <p:txBody>
            <a:bodyPr wrap="square" rtlCol="0">
              <a:spAutoFit/>
            </a:bodyPr>
            <a:lstStyle/>
            <a:p>
              <a:pPr algn="ct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noFill/>
            <a:ln w="6350">
              <a:noFill/>
            </a:ln>
            <a:effectLst/>
          </p:spPr>
          <p:txBody>
            <a:bodyPr wrap="square" anchor="ctr" anchorCtr="1">
              <a:spAutoFit/>
            </a:bodyPr>
            <a:lstStyle/>
            <a:p>
              <a:pPr algn="ctr" defTabSz="1450940"/>
              <a:r>
                <a:rPr lang="en-US" sz="2000" b="1" dirty="0">
                  <a:solidFill>
                    <a:srgbClr val="56595E"/>
                  </a:solidFill>
                  <a:latin typeface="Candara" panose="020E0502030303020204" pitchFamily="34" charset="0"/>
                  <a:ea typeface="Open Sans" pitchFamily="34" charset="0"/>
                  <a:cs typeface="Open Sans" pitchFamily="34" charset="0"/>
                </a:rPr>
                <a:t>Lorem Ipsum Dolor</a:t>
              </a:r>
            </a:p>
          </p:txBody>
        </p:sp>
      </p:grpSp>
      <p:grpSp>
        <p:nvGrpSpPr>
          <p:cNvPr id="13" name="Group 12"/>
          <p:cNvGrpSpPr/>
          <p:nvPr/>
        </p:nvGrpSpPr>
        <p:grpSpPr>
          <a:xfrm>
            <a:off x="370046" y="304456"/>
            <a:ext cx="5845156" cy="1077095"/>
            <a:chOff x="587022" y="976809"/>
            <a:chExt cx="5845156" cy="1077095"/>
          </a:xfrm>
        </p:grpSpPr>
        <p:sp>
          <p:nvSpPr>
            <p:cNvPr id="16" name="TextBox 15"/>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0" name="TextBox 19"/>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48408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750"/>
                                        <p:tgtEl>
                                          <p:spTgt spid="13"/>
                                        </p:tgtEl>
                                      </p:cBhvr>
                                    </p:animEffect>
                                  </p:childTnLst>
                                </p:cTn>
                              </p:par>
                            </p:childTnLst>
                          </p:cTn>
                        </p:par>
                        <p:par>
                          <p:cTn id="8" fill="hold">
                            <p:stCondLst>
                              <p:cond delay="75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1158</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144</cp:revision>
  <dcterms:created xsi:type="dcterms:W3CDTF">2016-09-28T22:08:47Z</dcterms:created>
  <dcterms:modified xsi:type="dcterms:W3CDTF">2016-10-02T23:46:40Z</dcterms:modified>
</cp:coreProperties>
</file>