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6"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a:spLocks noChangeAspect="1"/>
          </p:cNvSpPr>
          <p:nvPr/>
        </p:nvSpPr>
        <p:spPr>
          <a:xfrm>
            <a:off x="754912" y="2020185"/>
            <a:ext cx="2103121" cy="2103120"/>
          </a:xfrm>
          <a:prstGeom prst="ellipse">
            <a:avLst/>
          </a:prstGeom>
          <a:solidFill>
            <a:schemeClr val="bg2">
              <a:lumMod val="1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p:cNvGrpSpPr/>
          <p:nvPr/>
        </p:nvGrpSpPr>
        <p:grpSpPr>
          <a:xfrm>
            <a:off x="961183" y="2226457"/>
            <a:ext cx="1690577" cy="1690576"/>
            <a:chOff x="961183" y="2226457"/>
            <a:chExt cx="1690577" cy="1690576"/>
          </a:xfrm>
        </p:grpSpPr>
        <p:sp>
          <p:nvSpPr>
            <p:cNvPr id="2" name="Oval 1"/>
            <p:cNvSpPr>
              <a:spLocks noChangeAspect="1"/>
            </p:cNvSpPr>
            <p:nvPr/>
          </p:nvSpPr>
          <p:spPr>
            <a:xfrm>
              <a:off x="961183" y="2226457"/>
              <a:ext cx="1690577" cy="1690576"/>
            </a:xfrm>
            <a:prstGeom prst="ellipse">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58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75"/>
          <p:cNvGrpSpPr/>
          <p:nvPr/>
        </p:nvGrpSpPr>
        <p:grpSpPr>
          <a:xfrm>
            <a:off x="1546904" y="2745777"/>
            <a:ext cx="519133" cy="651935"/>
            <a:chOff x="6743700" y="2347912"/>
            <a:chExt cx="273050" cy="342900"/>
          </a:xfrm>
          <a:solidFill>
            <a:schemeClr val="bg1"/>
          </a:solidFill>
          <a:effectLst>
            <a:outerShdw blurRad="50800" dist="38100" dir="2700000" algn="tl" rotWithShape="0">
              <a:prstClr val="black">
                <a:alpha val="40000"/>
              </a:prstClr>
            </a:outerShdw>
          </a:effectLst>
        </p:grpSpPr>
        <p:sp>
          <p:nvSpPr>
            <p:cNvPr id="20" name="Freeform 268"/>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Oval 269"/>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3" name="Group 42"/>
          <p:cNvGrpSpPr/>
          <p:nvPr/>
        </p:nvGrpSpPr>
        <p:grpSpPr>
          <a:xfrm>
            <a:off x="754912" y="4350418"/>
            <a:ext cx="2438400" cy="1883164"/>
            <a:chOff x="754912" y="4350418"/>
            <a:chExt cx="2438400" cy="1883164"/>
          </a:xfrm>
        </p:grpSpPr>
        <p:sp>
          <p:nvSpPr>
            <p:cNvPr id="39" name="Text Placeholder 3"/>
            <p:cNvSpPr txBox="1">
              <a:spLocks/>
            </p:cNvSpPr>
            <p:nvPr/>
          </p:nvSpPr>
          <p:spPr>
            <a:xfrm flipH="1">
              <a:off x="772903" y="435041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rgbClr val="44D7FB"/>
                  </a:solidFill>
                  <a:latin typeface="Candara" panose="020E0502030303020204" pitchFamily="34" charset="0"/>
                </a:rPr>
                <a:t>Lorem Ipsum Dolor</a:t>
              </a:r>
            </a:p>
          </p:txBody>
        </p:sp>
        <p:cxnSp>
          <p:nvCxnSpPr>
            <p:cNvPr id="40" name="Straight Connector 39"/>
            <p:cNvCxnSpPr/>
            <p:nvPr/>
          </p:nvCxnSpPr>
          <p:spPr>
            <a:xfrm>
              <a:off x="776447" y="4813730"/>
              <a:ext cx="1737360" cy="2117"/>
            </a:xfrm>
            <a:prstGeom prst="line">
              <a:avLst/>
            </a:prstGeom>
            <a:ln w="19050">
              <a:solidFill>
                <a:srgbClr val="44D7FB"/>
              </a:solidFill>
              <a:prstDash val="dashDot"/>
            </a:ln>
          </p:spPr>
          <p:style>
            <a:lnRef idx="1">
              <a:schemeClr val="accent1"/>
            </a:lnRef>
            <a:fillRef idx="0">
              <a:schemeClr val="accent1"/>
            </a:fillRef>
            <a:effectRef idx="0">
              <a:schemeClr val="accent1"/>
            </a:effectRef>
            <a:fontRef idx="minor">
              <a:schemeClr val="tx1"/>
            </a:fontRef>
          </p:style>
        </p:cxnSp>
        <p:sp>
          <p:nvSpPr>
            <p:cNvPr id="41" name="Text Placeholder 3"/>
            <p:cNvSpPr txBox="1">
              <a:spLocks/>
            </p:cNvSpPr>
            <p:nvPr/>
          </p:nvSpPr>
          <p:spPr>
            <a:xfrm>
              <a:off x="754912" y="5020002"/>
              <a:ext cx="2438400" cy="12135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sp>
        <p:nvSpPr>
          <p:cNvPr id="47" name="TextBox 46"/>
          <p:cNvSpPr txBox="1"/>
          <p:nvPr/>
        </p:nvSpPr>
        <p:spPr>
          <a:xfrm>
            <a:off x="387495" y="305067"/>
            <a:ext cx="5316279" cy="1508105"/>
          </a:xfrm>
          <a:prstGeom prst="rect">
            <a:avLst/>
          </a:prstGeom>
          <a:noFill/>
        </p:spPr>
        <p:txBody>
          <a:bodyPr wrap="square" rtlCol="0">
            <a:spAutoFit/>
          </a:bodyPr>
          <a:lstStyle/>
          <a:p>
            <a:r>
              <a:rPr lang="en-US" sz="3200" dirty="0">
                <a:solidFill>
                  <a:srgbClr val="56595E"/>
                </a:solidFill>
                <a:latin typeface="Candara" panose="020E0502030303020204" pitchFamily="34" charset="0"/>
              </a:rPr>
              <a:t>Lorem Ipsum Dolor</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dirty="0"/>
          </a:p>
        </p:txBody>
      </p:sp>
      <p:sp>
        <p:nvSpPr>
          <p:cNvPr id="49" name="Oval 48"/>
          <p:cNvSpPr>
            <a:spLocks noChangeAspect="1"/>
          </p:cNvSpPr>
          <p:nvPr/>
        </p:nvSpPr>
        <p:spPr>
          <a:xfrm>
            <a:off x="3693042" y="2040161"/>
            <a:ext cx="2103121" cy="2103120"/>
          </a:xfrm>
          <a:prstGeom prst="ellipse">
            <a:avLst/>
          </a:prstGeom>
          <a:solidFill>
            <a:schemeClr val="bg2">
              <a:lumMod val="1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p:cNvGrpSpPr/>
          <p:nvPr/>
        </p:nvGrpSpPr>
        <p:grpSpPr>
          <a:xfrm>
            <a:off x="3899313" y="2246433"/>
            <a:ext cx="1690577" cy="1690576"/>
            <a:chOff x="961183" y="2226457"/>
            <a:chExt cx="1690577" cy="1690576"/>
          </a:xfrm>
        </p:grpSpPr>
        <p:sp>
          <p:nvSpPr>
            <p:cNvPr id="54" name="Oval 53"/>
            <p:cNvSpPr>
              <a:spLocks noChangeAspect="1"/>
            </p:cNvSpPr>
            <p:nvPr/>
          </p:nvSpPr>
          <p:spPr>
            <a:xfrm>
              <a:off x="961183" y="2226457"/>
              <a:ext cx="1690577" cy="1690576"/>
            </a:xfrm>
            <a:prstGeom prst="ellipse">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54D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3693042" y="4370394"/>
            <a:ext cx="2438400" cy="1883164"/>
            <a:chOff x="754912" y="4350418"/>
            <a:chExt cx="2438400" cy="1883164"/>
          </a:xfrm>
        </p:grpSpPr>
        <p:sp>
          <p:nvSpPr>
            <p:cNvPr id="57" name="Text Placeholder 3"/>
            <p:cNvSpPr txBox="1">
              <a:spLocks/>
            </p:cNvSpPr>
            <p:nvPr/>
          </p:nvSpPr>
          <p:spPr>
            <a:xfrm flipH="1">
              <a:off x="772903" y="435041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rgbClr val="36B8E3"/>
                  </a:solidFill>
                  <a:latin typeface="Candara" panose="020E0502030303020204" pitchFamily="34" charset="0"/>
                </a:rPr>
                <a:t>Lorem Ipsum Dolor</a:t>
              </a:r>
            </a:p>
          </p:txBody>
        </p:sp>
        <p:cxnSp>
          <p:nvCxnSpPr>
            <p:cNvPr id="58" name="Straight Connector 57"/>
            <p:cNvCxnSpPr/>
            <p:nvPr/>
          </p:nvCxnSpPr>
          <p:spPr>
            <a:xfrm>
              <a:off x="776447" y="4813730"/>
              <a:ext cx="1737360" cy="2117"/>
            </a:xfrm>
            <a:prstGeom prst="line">
              <a:avLst/>
            </a:prstGeom>
            <a:ln w="19050">
              <a:solidFill>
                <a:srgbClr val="36B8E3"/>
              </a:solidFill>
              <a:prstDash val="dashDot"/>
            </a:ln>
          </p:spPr>
          <p:style>
            <a:lnRef idx="1">
              <a:schemeClr val="accent1"/>
            </a:lnRef>
            <a:fillRef idx="0">
              <a:schemeClr val="accent1"/>
            </a:fillRef>
            <a:effectRef idx="0">
              <a:schemeClr val="accent1"/>
            </a:effectRef>
            <a:fontRef idx="minor">
              <a:schemeClr val="tx1"/>
            </a:fontRef>
          </p:style>
        </p:cxnSp>
        <p:sp>
          <p:nvSpPr>
            <p:cNvPr id="59" name="Text Placeholder 3"/>
            <p:cNvSpPr txBox="1">
              <a:spLocks/>
            </p:cNvSpPr>
            <p:nvPr/>
          </p:nvSpPr>
          <p:spPr>
            <a:xfrm>
              <a:off x="754912" y="5020002"/>
              <a:ext cx="2438400" cy="12135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sp>
        <p:nvSpPr>
          <p:cNvPr id="61" name="Oval 60"/>
          <p:cNvSpPr>
            <a:spLocks noChangeAspect="1"/>
          </p:cNvSpPr>
          <p:nvPr/>
        </p:nvSpPr>
        <p:spPr>
          <a:xfrm>
            <a:off x="6574094" y="2043513"/>
            <a:ext cx="2103121" cy="2103120"/>
          </a:xfrm>
          <a:prstGeom prst="ellipse">
            <a:avLst/>
          </a:prstGeom>
          <a:solidFill>
            <a:schemeClr val="bg2">
              <a:lumMod val="1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2" name="Group 61"/>
          <p:cNvGrpSpPr/>
          <p:nvPr/>
        </p:nvGrpSpPr>
        <p:grpSpPr>
          <a:xfrm>
            <a:off x="6780365" y="2249785"/>
            <a:ext cx="1690577" cy="1690576"/>
            <a:chOff x="961183" y="2226457"/>
            <a:chExt cx="1690577" cy="1690576"/>
          </a:xfrm>
        </p:grpSpPr>
        <p:sp>
          <p:nvSpPr>
            <p:cNvPr id="66" name="Oval 65"/>
            <p:cNvSpPr>
              <a:spLocks noChangeAspect="1"/>
            </p:cNvSpPr>
            <p:nvPr/>
          </p:nvSpPr>
          <p:spPr>
            <a:xfrm>
              <a:off x="961183" y="2226457"/>
              <a:ext cx="1690577" cy="1690576"/>
            </a:xfrm>
            <a:prstGeom prst="ellipse">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66"/>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41B9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 name="Group 67"/>
          <p:cNvGrpSpPr/>
          <p:nvPr/>
        </p:nvGrpSpPr>
        <p:grpSpPr>
          <a:xfrm>
            <a:off x="6574094" y="4373746"/>
            <a:ext cx="2438400" cy="1883164"/>
            <a:chOff x="754912" y="4350418"/>
            <a:chExt cx="2438400" cy="1883164"/>
          </a:xfrm>
        </p:grpSpPr>
        <p:sp>
          <p:nvSpPr>
            <p:cNvPr id="69" name="Text Placeholder 3"/>
            <p:cNvSpPr txBox="1">
              <a:spLocks/>
            </p:cNvSpPr>
            <p:nvPr/>
          </p:nvSpPr>
          <p:spPr>
            <a:xfrm flipH="1">
              <a:off x="772903" y="435041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rgbClr val="239BD3"/>
                  </a:solidFill>
                  <a:latin typeface="Candara" panose="020E0502030303020204" pitchFamily="34" charset="0"/>
                </a:rPr>
                <a:t>Lorem Ipsum Dolor</a:t>
              </a:r>
            </a:p>
          </p:txBody>
        </p:sp>
        <p:cxnSp>
          <p:nvCxnSpPr>
            <p:cNvPr id="70" name="Straight Connector 69"/>
            <p:cNvCxnSpPr/>
            <p:nvPr/>
          </p:nvCxnSpPr>
          <p:spPr>
            <a:xfrm>
              <a:off x="776447" y="4813730"/>
              <a:ext cx="1737360" cy="2117"/>
            </a:xfrm>
            <a:prstGeom prst="line">
              <a:avLst/>
            </a:prstGeom>
            <a:ln w="19050">
              <a:solidFill>
                <a:srgbClr val="239BD3"/>
              </a:solidFill>
              <a:prstDash val="dashDot"/>
            </a:ln>
          </p:spPr>
          <p:style>
            <a:lnRef idx="1">
              <a:schemeClr val="accent1"/>
            </a:lnRef>
            <a:fillRef idx="0">
              <a:schemeClr val="accent1"/>
            </a:fillRef>
            <a:effectRef idx="0">
              <a:schemeClr val="accent1"/>
            </a:effectRef>
            <a:fontRef idx="minor">
              <a:schemeClr val="tx1"/>
            </a:fontRef>
          </p:style>
        </p:cxnSp>
        <p:sp>
          <p:nvSpPr>
            <p:cNvPr id="71" name="Text Placeholder 3"/>
            <p:cNvSpPr txBox="1">
              <a:spLocks/>
            </p:cNvSpPr>
            <p:nvPr/>
          </p:nvSpPr>
          <p:spPr>
            <a:xfrm>
              <a:off x="754912" y="5020002"/>
              <a:ext cx="2438400" cy="12135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sp>
        <p:nvSpPr>
          <p:cNvPr id="73" name="Oval 72"/>
          <p:cNvSpPr>
            <a:spLocks noChangeAspect="1"/>
          </p:cNvSpPr>
          <p:nvPr/>
        </p:nvSpPr>
        <p:spPr>
          <a:xfrm>
            <a:off x="9424583" y="2020185"/>
            <a:ext cx="2103121" cy="2103120"/>
          </a:xfrm>
          <a:prstGeom prst="ellipse">
            <a:avLst/>
          </a:prstGeom>
          <a:solidFill>
            <a:schemeClr val="bg2">
              <a:lumMod val="1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p:cNvGrpSpPr/>
          <p:nvPr/>
        </p:nvGrpSpPr>
        <p:grpSpPr>
          <a:xfrm>
            <a:off x="9630854" y="2226457"/>
            <a:ext cx="1690577" cy="1690576"/>
            <a:chOff x="961183" y="2226457"/>
            <a:chExt cx="1690577" cy="1690576"/>
          </a:xfrm>
        </p:grpSpPr>
        <p:sp>
          <p:nvSpPr>
            <p:cNvPr id="78" name="Oval 77"/>
            <p:cNvSpPr>
              <a:spLocks noChangeAspect="1"/>
            </p:cNvSpPr>
            <p:nvPr/>
          </p:nvSpPr>
          <p:spPr>
            <a:xfrm>
              <a:off x="961183" y="2226457"/>
              <a:ext cx="1690577" cy="1690576"/>
            </a:xfrm>
            <a:prstGeom prst="ellipse">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78"/>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339C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0" name="Group 79"/>
          <p:cNvGrpSpPr/>
          <p:nvPr/>
        </p:nvGrpSpPr>
        <p:grpSpPr>
          <a:xfrm>
            <a:off x="9424583" y="4350418"/>
            <a:ext cx="2438400" cy="1883164"/>
            <a:chOff x="754912" y="4350418"/>
            <a:chExt cx="2438400" cy="1883164"/>
          </a:xfrm>
        </p:grpSpPr>
        <p:sp>
          <p:nvSpPr>
            <p:cNvPr id="81" name="Text Placeholder 3"/>
            <p:cNvSpPr txBox="1">
              <a:spLocks/>
            </p:cNvSpPr>
            <p:nvPr/>
          </p:nvSpPr>
          <p:spPr>
            <a:xfrm flipH="1">
              <a:off x="772903" y="435041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rgbClr val="157EBF"/>
                  </a:solidFill>
                  <a:latin typeface="Candara" panose="020E0502030303020204" pitchFamily="34" charset="0"/>
                </a:rPr>
                <a:t>Lorem Ipsum Dolor</a:t>
              </a:r>
            </a:p>
          </p:txBody>
        </p:sp>
        <p:cxnSp>
          <p:nvCxnSpPr>
            <p:cNvPr id="82" name="Straight Connector 81"/>
            <p:cNvCxnSpPr/>
            <p:nvPr/>
          </p:nvCxnSpPr>
          <p:spPr>
            <a:xfrm>
              <a:off x="776447" y="4813730"/>
              <a:ext cx="1737360" cy="2117"/>
            </a:xfrm>
            <a:prstGeom prst="line">
              <a:avLst/>
            </a:prstGeom>
            <a:ln w="19050">
              <a:solidFill>
                <a:srgbClr val="157EBF"/>
              </a:solidFill>
              <a:prstDash val="dashDot"/>
            </a:ln>
          </p:spPr>
          <p:style>
            <a:lnRef idx="1">
              <a:schemeClr val="accent1"/>
            </a:lnRef>
            <a:fillRef idx="0">
              <a:schemeClr val="accent1"/>
            </a:fillRef>
            <a:effectRef idx="0">
              <a:schemeClr val="accent1"/>
            </a:effectRef>
            <a:fontRef idx="minor">
              <a:schemeClr val="tx1"/>
            </a:fontRef>
          </p:style>
        </p:cxnSp>
        <p:sp>
          <p:nvSpPr>
            <p:cNvPr id="83" name="Text Placeholder 3"/>
            <p:cNvSpPr txBox="1">
              <a:spLocks/>
            </p:cNvSpPr>
            <p:nvPr/>
          </p:nvSpPr>
          <p:spPr>
            <a:xfrm>
              <a:off x="754912" y="5020002"/>
              <a:ext cx="2438400" cy="12135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grpSp>
        <p:nvGrpSpPr>
          <p:cNvPr id="16" name="Group 72"/>
          <p:cNvGrpSpPr/>
          <p:nvPr/>
        </p:nvGrpSpPr>
        <p:grpSpPr>
          <a:xfrm>
            <a:off x="4439801" y="2745777"/>
            <a:ext cx="609600" cy="575736"/>
            <a:chOff x="5530851" y="1866899"/>
            <a:chExt cx="285750" cy="269875"/>
          </a:xfrm>
          <a:solidFill>
            <a:schemeClr val="bg1"/>
          </a:solidFill>
          <a:effectLst>
            <a:outerShdw blurRad="50800" dist="38100" dir="2700000" algn="tl" rotWithShape="0">
              <a:prstClr val="black">
                <a:alpha val="40000"/>
              </a:prstClr>
            </a:outerShdw>
          </a:effectLst>
        </p:grpSpPr>
        <p:sp>
          <p:nvSpPr>
            <p:cNvPr id="17" name="Oval 190"/>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191"/>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 name="Group 7"/>
          <p:cNvGrpSpPr>
            <a:grpSpLocks noChangeAspect="1"/>
          </p:cNvGrpSpPr>
          <p:nvPr/>
        </p:nvGrpSpPr>
        <p:grpSpPr>
          <a:xfrm>
            <a:off x="10247299" y="2792826"/>
            <a:ext cx="629757" cy="548640"/>
            <a:chOff x="2075371" y="2625301"/>
            <a:chExt cx="929273" cy="809577"/>
          </a:xfrm>
          <a:solidFill>
            <a:schemeClr val="bg1"/>
          </a:solidFill>
          <a:effectLst>
            <a:outerShdw blurRad="50800" dist="38100" dir="2700000" algn="tl" rotWithShape="0">
              <a:prstClr val="black">
                <a:alpha val="40000"/>
              </a:prstClr>
            </a:outerShdw>
          </a:effectLst>
        </p:grpSpPr>
        <p:sp>
          <p:nvSpPr>
            <p:cNvPr id="9" name="Freeform 449"/>
            <p:cNvSpPr>
              <a:spLocks/>
            </p:cNvSpPr>
            <p:nvPr/>
          </p:nvSpPr>
          <p:spPr bwMode="auto">
            <a:xfrm>
              <a:off x="2075372" y="2625301"/>
              <a:ext cx="618063" cy="237649"/>
            </a:xfrm>
            <a:custGeom>
              <a:avLst/>
              <a:gdLst>
                <a:gd name="T0" fmla="*/ 1531 w 2840"/>
                <a:gd name="T1" fmla="*/ 1 h 1091"/>
                <a:gd name="T2" fmla="*/ 1745 w 2840"/>
                <a:gd name="T3" fmla="*/ 14 h 1091"/>
                <a:gd name="T4" fmla="*/ 1948 w 2840"/>
                <a:gd name="T5" fmla="*/ 39 h 1091"/>
                <a:gd name="T6" fmla="*/ 2136 w 2840"/>
                <a:gd name="T7" fmla="*/ 74 h 1091"/>
                <a:gd name="T8" fmla="*/ 2308 w 2840"/>
                <a:gd name="T9" fmla="*/ 119 h 1091"/>
                <a:gd name="T10" fmla="*/ 2460 w 2840"/>
                <a:gd name="T11" fmla="*/ 173 h 1091"/>
                <a:gd name="T12" fmla="*/ 2590 w 2840"/>
                <a:gd name="T13" fmla="*/ 235 h 1091"/>
                <a:gd name="T14" fmla="*/ 2695 w 2840"/>
                <a:gd name="T15" fmla="*/ 305 h 1091"/>
                <a:gd name="T16" fmla="*/ 2774 w 2840"/>
                <a:gd name="T17" fmla="*/ 380 h 1091"/>
                <a:gd name="T18" fmla="*/ 2823 w 2840"/>
                <a:gd name="T19" fmla="*/ 461 h 1091"/>
                <a:gd name="T20" fmla="*/ 2840 w 2840"/>
                <a:gd name="T21" fmla="*/ 545 h 1091"/>
                <a:gd name="T22" fmla="*/ 2823 w 2840"/>
                <a:gd name="T23" fmla="*/ 629 h 1091"/>
                <a:gd name="T24" fmla="*/ 2774 w 2840"/>
                <a:gd name="T25" fmla="*/ 711 h 1091"/>
                <a:gd name="T26" fmla="*/ 2695 w 2840"/>
                <a:gd name="T27" fmla="*/ 786 h 1091"/>
                <a:gd name="T28" fmla="*/ 2590 w 2840"/>
                <a:gd name="T29" fmla="*/ 854 h 1091"/>
                <a:gd name="T30" fmla="*/ 2460 w 2840"/>
                <a:gd name="T31" fmla="*/ 916 h 1091"/>
                <a:gd name="T32" fmla="*/ 2308 w 2840"/>
                <a:gd name="T33" fmla="*/ 971 h 1091"/>
                <a:gd name="T34" fmla="*/ 2136 w 2840"/>
                <a:gd name="T35" fmla="*/ 1016 h 1091"/>
                <a:gd name="T36" fmla="*/ 1948 w 2840"/>
                <a:gd name="T37" fmla="*/ 1052 h 1091"/>
                <a:gd name="T38" fmla="*/ 1745 w 2840"/>
                <a:gd name="T39" fmla="*/ 1077 h 1091"/>
                <a:gd name="T40" fmla="*/ 1531 w 2840"/>
                <a:gd name="T41" fmla="*/ 1089 h 1091"/>
                <a:gd name="T42" fmla="*/ 1309 w 2840"/>
                <a:gd name="T43" fmla="*/ 1089 h 1091"/>
                <a:gd name="T44" fmla="*/ 1094 w 2840"/>
                <a:gd name="T45" fmla="*/ 1077 h 1091"/>
                <a:gd name="T46" fmla="*/ 892 w 2840"/>
                <a:gd name="T47" fmla="*/ 1052 h 1091"/>
                <a:gd name="T48" fmla="*/ 703 w 2840"/>
                <a:gd name="T49" fmla="*/ 1016 h 1091"/>
                <a:gd name="T50" fmla="*/ 532 w 2840"/>
                <a:gd name="T51" fmla="*/ 971 h 1091"/>
                <a:gd name="T52" fmla="*/ 379 w 2840"/>
                <a:gd name="T53" fmla="*/ 916 h 1091"/>
                <a:gd name="T54" fmla="*/ 250 w 2840"/>
                <a:gd name="T55" fmla="*/ 854 h 1091"/>
                <a:gd name="T56" fmla="*/ 144 w 2840"/>
                <a:gd name="T57" fmla="*/ 786 h 1091"/>
                <a:gd name="T58" fmla="*/ 66 w 2840"/>
                <a:gd name="T59" fmla="*/ 711 h 1091"/>
                <a:gd name="T60" fmla="*/ 17 w 2840"/>
                <a:gd name="T61" fmla="*/ 629 h 1091"/>
                <a:gd name="T62" fmla="*/ 0 w 2840"/>
                <a:gd name="T63" fmla="*/ 545 h 1091"/>
                <a:gd name="T64" fmla="*/ 17 w 2840"/>
                <a:gd name="T65" fmla="*/ 461 h 1091"/>
                <a:gd name="T66" fmla="*/ 66 w 2840"/>
                <a:gd name="T67" fmla="*/ 380 h 1091"/>
                <a:gd name="T68" fmla="*/ 144 w 2840"/>
                <a:gd name="T69" fmla="*/ 305 h 1091"/>
                <a:gd name="T70" fmla="*/ 250 w 2840"/>
                <a:gd name="T71" fmla="*/ 235 h 1091"/>
                <a:gd name="T72" fmla="*/ 379 w 2840"/>
                <a:gd name="T73" fmla="*/ 173 h 1091"/>
                <a:gd name="T74" fmla="*/ 532 w 2840"/>
                <a:gd name="T75" fmla="*/ 119 h 1091"/>
                <a:gd name="T76" fmla="*/ 703 w 2840"/>
                <a:gd name="T77" fmla="*/ 74 h 1091"/>
                <a:gd name="T78" fmla="*/ 892 w 2840"/>
                <a:gd name="T79" fmla="*/ 39 h 1091"/>
                <a:gd name="T80" fmla="*/ 1094 w 2840"/>
                <a:gd name="T81" fmla="*/ 14 h 1091"/>
                <a:gd name="T82" fmla="*/ 1309 w 2840"/>
                <a:gd name="T83" fmla="*/ 1 h 10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40" h="1091">
                  <a:moveTo>
                    <a:pt x="1420" y="0"/>
                  </a:moveTo>
                  <a:lnTo>
                    <a:pt x="1531" y="1"/>
                  </a:lnTo>
                  <a:lnTo>
                    <a:pt x="1639" y="6"/>
                  </a:lnTo>
                  <a:lnTo>
                    <a:pt x="1745" y="14"/>
                  </a:lnTo>
                  <a:lnTo>
                    <a:pt x="1849" y="24"/>
                  </a:lnTo>
                  <a:lnTo>
                    <a:pt x="1948" y="39"/>
                  </a:lnTo>
                  <a:lnTo>
                    <a:pt x="2044" y="55"/>
                  </a:lnTo>
                  <a:lnTo>
                    <a:pt x="2136" y="74"/>
                  </a:lnTo>
                  <a:lnTo>
                    <a:pt x="2224" y="96"/>
                  </a:lnTo>
                  <a:lnTo>
                    <a:pt x="2308" y="119"/>
                  </a:lnTo>
                  <a:lnTo>
                    <a:pt x="2386" y="146"/>
                  </a:lnTo>
                  <a:lnTo>
                    <a:pt x="2460" y="173"/>
                  </a:lnTo>
                  <a:lnTo>
                    <a:pt x="2528" y="204"/>
                  </a:lnTo>
                  <a:lnTo>
                    <a:pt x="2590" y="235"/>
                  </a:lnTo>
                  <a:lnTo>
                    <a:pt x="2646" y="270"/>
                  </a:lnTo>
                  <a:lnTo>
                    <a:pt x="2695" y="305"/>
                  </a:lnTo>
                  <a:lnTo>
                    <a:pt x="2738" y="342"/>
                  </a:lnTo>
                  <a:lnTo>
                    <a:pt x="2774" y="380"/>
                  </a:lnTo>
                  <a:lnTo>
                    <a:pt x="2803" y="421"/>
                  </a:lnTo>
                  <a:lnTo>
                    <a:pt x="2823" y="461"/>
                  </a:lnTo>
                  <a:lnTo>
                    <a:pt x="2835" y="502"/>
                  </a:lnTo>
                  <a:lnTo>
                    <a:pt x="2840" y="545"/>
                  </a:lnTo>
                  <a:lnTo>
                    <a:pt x="2835" y="588"/>
                  </a:lnTo>
                  <a:lnTo>
                    <a:pt x="2823" y="629"/>
                  </a:lnTo>
                  <a:lnTo>
                    <a:pt x="2803" y="670"/>
                  </a:lnTo>
                  <a:lnTo>
                    <a:pt x="2774" y="711"/>
                  </a:lnTo>
                  <a:lnTo>
                    <a:pt x="2738" y="748"/>
                  </a:lnTo>
                  <a:lnTo>
                    <a:pt x="2695" y="786"/>
                  </a:lnTo>
                  <a:lnTo>
                    <a:pt x="2646" y="821"/>
                  </a:lnTo>
                  <a:lnTo>
                    <a:pt x="2590" y="854"/>
                  </a:lnTo>
                  <a:lnTo>
                    <a:pt x="2528" y="887"/>
                  </a:lnTo>
                  <a:lnTo>
                    <a:pt x="2460" y="916"/>
                  </a:lnTo>
                  <a:lnTo>
                    <a:pt x="2386" y="945"/>
                  </a:lnTo>
                  <a:lnTo>
                    <a:pt x="2308" y="971"/>
                  </a:lnTo>
                  <a:lnTo>
                    <a:pt x="2224" y="995"/>
                  </a:lnTo>
                  <a:lnTo>
                    <a:pt x="2136" y="1016"/>
                  </a:lnTo>
                  <a:lnTo>
                    <a:pt x="2044" y="1035"/>
                  </a:lnTo>
                  <a:lnTo>
                    <a:pt x="1948" y="1052"/>
                  </a:lnTo>
                  <a:lnTo>
                    <a:pt x="1849" y="1065"/>
                  </a:lnTo>
                  <a:lnTo>
                    <a:pt x="1745" y="1077"/>
                  </a:lnTo>
                  <a:lnTo>
                    <a:pt x="1639" y="1085"/>
                  </a:lnTo>
                  <a:lnTo>
                    <a:pt x="1531" y="1089"/>
                  </a:lnTo>
                  <a:lnTo>
                    <a:pt x="1420" y="1091"/>
                  </a:lnTo>
                  <a:lnTo>
                    <a:pt x="1309" y="1089"/>
                  </a:lnTo>
                  <a:lnTo>
                    <a:pt x="1200" y="1085"/>
                  </a:lnTo>
                  <a:lnTo>
                    <a:pt x="1094" y="1077"/>
                  </a:lnTo>
                  <a:lnTo>
                    <a:pt x="992" y="1065"/>
                  </a:lnTo>
                  <a:lnTo>
                    <a:pt x="892" y="1052"/>
                  </a:lnTo>
                  <a:lnTo>
                    <a:pt x="795" y="1035"/>
                  </a:lnTo>
                  <a:lnTo>
                    <a:pt x="703" y="1016"/>
                  </a:lnTo>
                  <a:lnTo>
                    <a:pt x="615" y="995"/>
                  </a:lnTo>
                  <a:lnTo>
                    <a:pt x="532" y="971"/>
                  </a:lnTo>
                  <a:lnTo>
                    <a:pt x="453" y="945"/>
                  </a:lnTo>
                  <a:lnTo>
                    <a:pt x="379" y="916"/>
                  </a:lnTo>
                  <a:lnTo>
                    <a:pt x="312" y="887"/>
                  </a:lnTo>
                  <a:lnTo>
                    <a:pt x="250" y="854"/>
                  </a:lnTo>
                  <a:lnTo>
                    <a:pt x="194" y="821"/>
                  </a:lnTo>
                  <a:lnTo>
                    <a:pt x="144" y="786"/>
                  </a:lnTo>
                  <a:lnTo>
                    <a:pt x="101" y="748"/>
                  </a:lnTo>
                  <a:lnTo>
                    <a:pt x="66" y="711"/>
                  </a:lnTo>
                  <a:lnTo>
                    <a:pt x="38" y="670"/>
                  </a:lnTo>
                  <a:lnTo>
                    <a:pt x="17" y="629"/>
                  </a:lnTo>
                  <a:lnTo>
                    <a:pt x="4" y="588"/>
                  </a:lnTo>
                  <a:lnTo>
                    <a:pt x="0" y="545"/>
                  </a:lnTo>
                  <a:lnTo>
                    <a:pt x="4" y="502"/>
                  </a:lnTo>
                  <a:lnTo>
                    <a:pt x="17" y="461"/>
                  </a:lnTo>
                  <a:lnTo>
                    <a:pt x="38" y="421"/>
                  </a:lnTo>
                  <a:lnTo>
                    <a:pt x="66" y="380"/>
                  </a:lnTo>
                  <a:lnTo>
                    <a:pt x="101" y="342"/>
                  </a:lnTo>
                  <a:lnTo>
                    <a:pt x="144" y="305"/>
                  </a:lnTo>
                  <a:lnTo>
                    <a:pt x="194" y="270"/>
                  </a:lnTo>
                  <a:lnTo>
                    <a:pt x="250" y="235"/>
                  </a:lnTo>
                  <a:lnTo>
                    <a:pt x="312" y="204"/>
                  </a:lnTo>
                  <a:lnTo>
                    <a:pt x="379" y="173"/>
                  </a:lnTo>
                  <a:lnTo>
                    <a:pt x="453" y="146"/>
                  </a:lnTo>
                  <a:lnTo>
                    <a:pt x="532" y="119"/>
                  </a:lnTo>
                  <a:lnTo>
                    <a:pt x="615" y="96"/>
                  </a:lnTo>
                  <a:lnTo>
                    <a:pt x="703" y="74"/>
                  </a:lnTo>
                  <a:lnTo>
                    <a:pt x="795" y="55"/>
                  </a:lnTo>
                  <a:lnTo>
                    <a:pt x="892" y="39"/>
                  </a:lnTo>
                  <a:lnTo>
                    <a:pt x="992" y="24"/>
                  </a:lnTo>
                  <a:lnTo>
                    <a:pt x="1094" y="14"/>
                  </a:lnTo>
                  <a:lnTo>
                    <a:pt x="1200" y="6"/>
                  </a:lnTo>
                  <a:lnTo>
                    <a:pt x="1309" y="1"/>
                  </a:lnTo>
                  <a:lnTo>
                    <a:pt x="1420"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 name="Freeform 450"/>
            <p:cNvSpPr>
              <a:spLocks/>
            </p:cNvSpPr>
            <p:nvPr/>
          </p:nvSpPr>
          <p:spPr bwMode="auto">
            <a:xfrm>
              <a:off x="2075372" y="2828129"/>
              <a:ext cx="618063" cy="151903"/>
            </a:xfrm>
            <a:custGeom>
              <a:avLst/>
              <a:gdLst>
                <a:gd name="T0" fmla="*/ 78 w 2840"/>
                <a:gd name="T1" fmla="*/ 4 h 699"/>
                <a:gd name="T2" fmla="*/ 179 w 2840"/>
                <a:gd name="T3" fmla="*/ 70 h 699"/>
                <a:gd name="T4" fmla="*/ 296 w 2840"/>
                <a:gd name="T5" fmla="*/ 127 h 699"/>
                <a:gd name="T6" fmla="*/ 463 w 2840"/>
                <a:gd name="T7" fmla="*/ 190 h 699"/>
                <a:gd name="T8" fmla="*/ 677 w 2840"/>
                <a:gd name="T9" fmla="*/ 247 h 699"/>
                <a:gd name="T10" fmla="*/ 911 w 2840"/>
                <a:gd name="T11" fmla="*/ 290 h 699"/>
                <a:gd name="T12" fmla="*/ 1160 w 2840"/>
                <a:gd name="T13" fmla="*/ 316 h 699"/>
                <a:gd name="T14" fmla="*/ 1420 w 2840"/>
                <a:gd name="T15" fmla="*/ 325 h 699"/>
                <a:gd name="T16" fmla="*/ 1680 w 2840"/>
                <a:gd name="T17" fmla="*/ 316 h 699"/>
                <a:gd name="T18" fmla="*/ 1929 w 2840"/>
                <a:gd name="T19" fmla="*/ 290 h 699"/>
                <a:gd name="T20" fmla="*/ 2163 w 2840"/>
                <a:gd name="T21" fmla="*/ 247 h 699"/>
                <a:gd name="T22" fmla="*/ 2377 w 2840"/>
                <a:gd name="T23" fmla="*/ 190 h 699"/>
                <a:gd name="T24" fmla="*/ 2531 w 2840"/>
                <a:gd name="T25" fmla="*/ 133 h 699"/>
                <a:gd name="T26" fmla="*/ 2628 w 2840"/>
                <a:gd name="T27" fmla="*/ 89 h 699"/>
                <a:gd name="T28" fmla="*/ 2709 w 2840"/>
                <a:gd name="T29" fmla="*/ 41 h 699"/>
                <a:gd name="T30" fmla="*/ 2761 w 2840"/>
                <a:gd name="T31" fmla="*/ 6 h 699"/>
                <a:gd name="T32" fmla="*/ 2779 w 2840"/>
                <a:gd name="T33" fmla="*/ 5 h 699"/>
                <a:gd name="T34" fmla="*/ 2791 w 2840"/>
                <a:gd name="T35" fmla="*/ 12 h 699"/>
                <a:gd name="T36" fmla="*/ 2814 w 2840"/>
                <a:gd name="T37" fmla="*/ 49 h 699"/>
                <a:gd name="T38" fmla="*/ 2836 w 2840"/>
                <a:gd name="T39" fmla="*/ 118 h 699"/>
                <a:gd name="T40" fmla="*/ 2835 w 2840"/>
                <a:gd name="T41" fmla="*/ 195 h 699"/>
                <a:gd name="T42" fmla="*/ 2803 w 2840"/>
                <a:gd name="T43" fmla="*/ 278 h 699"/>
                <a:gd name="T44" fmla="*/ 2738 w 2840"/>
                <a:gd name="T45" fmla="*/ 356 h 699"/>
                <a:gd name="T46" fmla="*/ 2646 w 2840"/>
                <a:gd name="T47" fmla="*/ 428 h 699"/>
                <a:gd name="T48" fmla="*/ 2528 w 2840"/>
                <a:gd name="T49" fmla="*/ 494 h 699"/>
                <a:gd name="T50" fmla="*/ 2386 w 2840"/>
                <a:gd name="T51" fmla="*/ 553 h 699"/>
                <a:gd name="T52" fmla="*/ 2224 w 2840"/>
                <a:gd name="T53" fmla="*/ 602 h 699"/>
                <a:gd name="T54" fmla="*/ 2044 w 2840"/>
                <a:gd name="T55" fmla="*/ 643 h 699"/>
                <a:gd name="T56" fmla="*/ 1849 w 2840"/>
                <a:gd name="T57" fmla="*/ 673 h 699"/>
                <a:gd name="T58" fmla="*/ 1639 w 2840"/>
                <a:gd name="T59" fmla="*/ 692 h 699"/>
                <a:gd name="T60" fmla="*/ 1420 w 2840"/>
                <a:gd name="T61" fmla="*/ 699 h 699"/>
                <a:gd name="T62" fmla="*/ 1200 w 2840"/>
                <a:gd name="T63" fmla="*/ 692 h 699"/>
                <a:gd name="T64" fmla="*/ 992 w 2840"/>
                <a:gd name="T65" fmla="*/ 673 h 699"/>
                <a:gd name="T66" fmla="*/ 795 w 2840"/>
                <a:gd name="T67" fmla="*/ 643 h 699"/>
                <a:gd name="T68" fmla="*/ 615 w 2840"/>
                <a:gd name="T69" fmla="*/ 602 h 699"/>
                <a:gd name="T70" fmla="*/ 453 w 2840"/>
                <a:gd name="T71" fmla="*/ 553 h 699"/>
                <a:gd name="T72" fmla="*/ 312 w 2840"/>
                <a:gd name="T73" fmla="*/ 494 h 699"/>
                <a:gd name="T74" fmla="*/ 194 w 2840"/>
                <a:gd name="T75" fmla="*/ 428 h 699"/>
                <a:gd name="T76" fmla="*/ 101 w 2840"/>
                <a:gd name="T77" fmla="*/ 356 h 699"/>
                <a:gd name="T78" fmla="*/ 38 w 2840"/>
                <a:gd name="T79" fmla="*/ 278 h 699"/>
                <a:gd name="T80" fmla="*/ 4 w 2840"/>
                <a:gd name="T81" fmla="*/ 195 h 699"/>
                <a:gd name="T82" fmla="*/ 3 w 2840"/>
                <a:gd name="T83" fmla="*/ 118 h 699"/>
                <a:gd name="T84" fmla="*/ 25 w 2840"/>
                <a:gd name="T85" fmla="*/ 50 h 699"/>
                <a:gd name="T86" fmla="*/ 48 w 2840"/>
                <a:gd name="T87" fmla="*/ 12 h 699"/>
                <a:gd name="T88" fmla="*/ 61 w 2840"/>
                <a:gd name="T89" fmla="*/ 1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840" h="699">
                  <a:moveTo>
                    <a:pt x="69" y="0"/>
                  </a:moveTo>
                  <a:lnTo>
                    <a:pt x="78" y="4"/>
                  </a:lnTo>
                  <a:lnTo>
                    <a:pt x="127" y="39"/>
                  </a:lnTo>
                  <a:lnTo>
                    <a:pt x="179" y="70"/>
                  </a:lnTo>
                  <a:lnTo>
                    <a:pt x="234" y="100"/>
                  </a:lnTo>
                  <a:lnTo>
                    <a:pt x="296" y="127"/>
                  </a:lnTo>
                  <a:lnTo>
                    <a:pt x="365" y="155"/>
                  </a:lnTo>
                  <a:lnTo>
                    <a:pt x="463" y="190"/>
                  </a:lnTo>
                  <a:lnTo>
                    <a:pt x="567" y="220"/>
                  </a:lnTo>
                  <a:lnTo>
                    <a:pt x="677" y="247"/>
                  </a:lnTo>
                  <a:lnTo>
                    <a:pt x="792" y="270"/>
                  </a:lnTo>
                  <a:lnTo>
                    <a:pt x="911" y="290"/>
                  </a:lnTo>
                  <a:lnTo>
                    <a:pt x="1033" y="304"/>
                  </a:lnTo>
                  <a:lnTo>
                    <a:pt x="1160" y="316"/>
                  </a:lnTo>
                  <a:lnTo>
                    <a:pt x="1289" y="322"/>
                  </a:lnTo>
                  <a:lnTo>
                    <a:pt x="1420" y="325"/>
                  </a:lnTo>
                  <a:lnTo>
                    <a:pt x="1551" y="322"/>
                  </a:lnTo>
                  <a:lnTo>
                    <a:pt x="1680" y="316"/>
                  </a:lnTo>
                  <a:lnTo>
                    <a:pt x="1806" y="304"/>
                  </a:lnTo>
                  <a:lnTo>
                    <a:pt x="1929" y="290"/>
                  </a:lnTo>
                  <a:lnTo>
                    <a:pt x="2048" y="270"/>
                  </a:lnTo>
                  <a:lnTo>
                    <a:pt x="2163" y="247"/>
                  </a:lnTo>
                  <a:lnTo>
                    <a:pt x="2272" y="220"/>
                  </a:lnTo>
                  <a:lnTo>
                    <a:pt x="2377" y="190"/>
                  </a:lnTo>
                  <a:lnTo>
                    <a:pt x="2474" y="155"/>
                  </a:lnTo>
                  <a:lnTo>
                    <a:pt x="2531" y="133"/>
                  </a:lnTo>
                  <a:lnTo>
                    <a:pt x="2581" y="111"/>
                  </a:lnTo>
                  <a:lnTo>
                    <a:pt x="2628" y="89"/>
                  </a:lnTo>
                  <a:lnTo>
                    <a:pt x="2669" y="66"/>
                  </a:lnTo>
                  <a:lnTo>
                    <a:pt x="2709" y="41"/>
                  </a:lnTo>
                  <a:lnTo>
                    <a:pt x="2748" y="13"/>
                  </a:lnTo>
                  <a:lnTo>
                    <a:pt x="2761" y="6"/>
                  </a:lnTo>
                  <a:lnTo>
                    <a:pt x="2770" y="4"/>
                  </a:lnTo>
                  <a:lnTo>
                    <a:pt x="2779" y="5"/>
                  </a:lnTo>
                  <a:lnTo>
                    <a:pt x="2786" y="8"/>
                  </a:lnTo>
                  <a:lnTo>
                    <a:pt x="2791" y="12"/>
                  </a:lnTo>
                  <a:lnTo>
                    <a:pt x="2795" y="17"/>
                  </a:lnTo>
                  <a:lnTo>
                    <a:pt x="2814" y="49"/>
                  </a:lnTo>
                  <a:lnTo>
                    <a:pt x="2829" y="83"/>
                  </a:lnTo>
                  <a:lnTo>
                    <a:pt x="2836" y="118"/>
                  </a:lnTo>
                  <a:lnTo>
                    <a:pt x="2840" y="153"/>
                  </a:lnTo>
                  <a:lnTo>
                    <a:pt x="2835" y="195"/>
                  </a:lnTo>
                  <a:lnTo>
                    <a:pt x="2823" y="237"/>
                  </a:lnTo>
                  <a:lnTo>
                    <a:pt x="2803" y="278"/>
                  </a:lnTo>
                  <a:lnTo>
                    <a:pt x="2774" y="317"/>
                  </a:lnTo>
                  <a:lnTo>
                    <a:pt x="2738" y="356"/>
                  </a:lnTo>
                  <a:lnTo>
                    <a:pt x="2695" y="393"/>
                  </a:lnTo>
                  <a:lnTo>
                    <a:pt x="2646" y="428"/>
                  </a:lnTo>
                  <a:lnTo>
                    <a:pt x="2590" y="462"/>
                  </a:lnTo>
                  <a:lnTo>
                    <a:pt x="2528" y="494"/>
                  </a:lnTo>
                  <a:lnTo>
                    <a:pt x="2460" y="524"/>
                  </a:lnTo>
                  <a:lnTo>
                    <a:pt x="2386" y="553"/>
                  </a:lnTo>
                  <a:lnTo>
                    <a:pt x="2308" y="579"/>
                  </a:lnTo>
                  <a:lnTo>
                    <a:pt x="2224" y="602"/>
                  </a:lnTo>
                  <a:lnTo>
                    <a:pt x="2136" y="624"/>
                  </a:lnTo>
                  <a:lnTo>
                    <a:pt x="2044" y="643"/>
                  </a:lnTo>
                  <a:lnTo>
                    <a:pt x="1948" y="659"/>
                  </a:lnTo>
                  <a:lnTo>
                    <a:pt x="1849" y="673"/>
                  </a:lnTo>
                  <a:lnTo>
                    <a:pt x="1745" y="683"/>
                  </a:lnTo>
                  <a:lnTo>
                    <a:pt x="1639" y="692"/>
                  </a:lnTo>
                  <a:lnTo>
                    <a:pt x="1531" y="696"/>
                  </a:lnTo>
                  <a:lnTo>
                    <a:pt x="1420" y="699"/>
                  </a:lnTo>
                  <a:lnTo>
                    <a:pt x="1309" y="696"/>
                  </a:lnTo>
                  <a:lnTo>
                    <a:pt x="1200" y="692"/>
                  </a:lnTo>
                  <a:lnTo>
                    <a:pt x="1094" y="683"/>
                  </a:lnTo>
                  <a:lnTo>
                    <a:pt x="992" y="673"/>
                  </a:lnTo>
                  <a:lnTo>
                    <a:pt x="892" y="659"/>
                  </a:lnTo>
                  <a:lnTo>
                    <a:pt x="795" y="643"/>
                  </a:lnTo>
                  <a:lnTo>
                    <a:pt x="703" y="624"/>
                  </a:lnTo>
                  <a:lnTo>
                    <a:pt x="615" y="602"/>
                  </a:lnTo>
                  <a:lnTo>
                    <a:pt x="532" y="579"/>
                  </a:lnTo>
                  <a:lnTo>
                    <a:pt x="453" y="553"/>
                  </a:lnTo>
                  <a:lnTo>
                    <a:pt x="379" y="524"/>
                  </a:lnTo>
                  <a:lnTo>
                    <a:pt x="312" y="494"/>
                  </a:lnTo>
                  <a:lnTo>
                    <a:pt x="250" y="462"/>
                  </a:lnTo>
                  <a:lnTo>
                    <a:pt x="194" y="428"/>
                  </a:lnTo>
                  <a:lnTo>
                    <a:pt x="144" y="393"/>
                  </a:lnTo>
                  <a:lnTo>
                    <a:pt x="101" y="356"/>
                  </a:lnTo>
                  <a:lnTo>
                    <a:pt x="66" y="317"/>
                  </a:lnTo>
                  <a:lnTo>
                    <a:pt x="38" y="278"/>
                  </a:lnTo>
                  <a:lnTo>
                    <a:pt x="17" y="237"/>
                  </a:lnTo>
                  <a:lnTo>
                    <a:pt x="4" y="195"/>
                  </a:lnTo>
                  <a:lnTo>
                    <a:pt x="0" y="153"/>
                  </a:lnTo>
                  <a:lnTo>
                    <a:pt x="3" y="118"/>
                  </a:lnTo>
                  <a:lnTo>
                    <a:pt x="12" y="84"/>
                  </a:lnTo>
                  <a:lnTo>
                    <a:pt x="25" y="50"/>
                  </a:lnTo>
                  <a:lnTo>
                    <a:pt x="44" y="17"/>
                  </a:lnTo>
                  <a:lnTo>
                    <a:pt x="48" y="12"/>
                  </a:lnTo>
                  <a:lnTo>
                    <a:pt x="54" y="5"/>
                  </a:lnTo>
                  <a:lnTo>
                    <a:pt x="61" y="1"/>
                  </a:lnTo>
                  <a:lnTo>
                    <a:pt x="69"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1" name="Freeform 451"/>
            <p:cNvSpPr>
              <a:spLocks/>
            </p:cNvSpPr>
            <p:nvPr/>
          </p:nvSpPr>
          <p:spPr bwMode="auto">
            <a:xfrm>
              <a:off x="2075372" y="3182864"/>
              <a:ext cx="426986" cy="149727"/>
            </a:xfrm>
            <a:custGeom>
              <a:avLst/>
              <a:gdLst>
                <a:gd name="T0" fmla="*/ 95 w 1963"/>
                <a:gd name="T1" fmla="*/ 5 h 687"/>
                <a:gd name="T2" fmla="*/ 162 w 1963"/>
                <a:gd name="T3" fmla="*/ 50 h 687"/>
                <a:gd name="T4" fmla="*/ 233 w 1963"/>
                <a:gd name="T5" fmla="*/ 89 h 687"/>
                <a:gd name="T6" fmla="*/ 316 w 1963"/>
                <a:gd name="T7" fmla="*/ 125 h 687"/>
                <a:gd name="T8" fmla="*/ 463 w 1963"/>
                <a:gd name="T9" fmla="*/ 178 h 687"/>
                <a:gd name="T10" fmla="*/ 677 w 1963"/>
                <a:gd name="T11" fmla="*/ 237 h 687"/>
                <a:gd name="T12" fmla="*/ 911 w 1963"/>
                <a:gd name="T13" fmla="*/ 279 h 687"/>
                <a:gd name="T14" fmla="*/ 1160 w 1963"/>
                <a:gd name="T15" fmla="*/ 304 h 687"/>
                <a:gd name="T16" fmla="*/ 1420 w 1963"/>
                <a:gd name="T17" fmla="*/ 313 h 687"/>
                <a:gd name="T18" fmla="*/ 1617 w 1963"/>
                <a:gd name="T19" fmla="*/ 309 h 687"/>
                <a:gd name="T20" fmla="*/ 1808 w 1963"/>
                <a:gd name="T21" fmla="*/ 296 h 687"/>
                <a:gd name="T22" fmla="*/ 1816 w 1963"/>
                <a:gd name="T23" fmla="*/ 296 h 687"/>
                <a:gd name="T24" fmla="*/ 1821 w 1963"/>
                <a:gd name="T25" fmla="*/ 300 h 687"/>
                <a:gd name="T26" fmla="*/ 1823 w 1963"/>
                <a:gd name="T27" fmla="*/ 305 h 687"/>
                <a:gd name="T28" fmla="*/ 1824 w 1963"/>
                <a:gd name="T29" fmla="*/ 309 h 687"/>
                <a:gd name="T30" fmla="*/ 1854 w 1963"/>
                <a:gd name="T31" fmla="*/ 426 h 687"/>
                <a:gd name="T32" fmla="*/ 1903 w 1963"/>
                <a:gd name="T33" fmla="*/ 538 h 687"/>
                <a:gd name="T34" fmla="*/ 1959 w 1963"/>
                <a:gd name="T35" fmla="*/ 637 h 687"/>
                <a:gd name="T36" fmla="*/ 1963 w 1963"/>
                <a:gd name="T37" fmla="*/ 647 h 687"/>
                <a:gd name="T38" fmla="*/ 1952 w 1963"/>
                <a:gd name="T39" fmla="*/ 657 h 687"/>
                <a:gd name="T40" fmla="*/ 1811 w 1963"/>
                <a:gd name="T41" fmla="*/ 673 h 687"/>
                <a:gd name="T42" fmla="*/ 1653 w 1963"/>
                <a:gd name="T43" fmla="*/ 682 h 687"/>
                <a:gd name="T44" fmla="*/ 1495 w 1963"/>
                <a:gd name="T45" fmla="*/ 687 h 687"/>
                <a:gd name="T46" fmla="*/ 1309 w 1963"/>
                <a:gd name="T47" fmla="*/ 686 h 687"/>
                <a:gd name="T48" fmla="*/ 1094 w 1963"/>
                <a:gd name="T49" fmla="*/ 673 h 687"/>
                <a:gd name="T50" fmla="*/ 892 w 1963"/>
                <a:gd name="T51" fmla="*/ 648 h 687"/>
                <a:gd name="T52" fmla="*/ 703 w 1963"/>
                <a:gd name="T53" fmla="*/ 613 h 687"/>
                <a:gd name="T54" fmla="*/ 532 w 1963"/>
                <a:gd name="T55" fmla="*/ 568 h 687"/>
                <a:gd name="T56" fmla="*/ 379 w 1963"/>
                <a:gd name="T57" fmla="*/ 514 h 687"/>
                <a:gd name="T58" fmla="*/ 250 w 1963"/>
                <a:gd name="T59" fmla="*/ 452 h 687"/>
                <a:gd name="T60" fmla="*/ 144 w 1963"/>
                <a:gd name="T61" fmla="*/ 382 h 687"/>
                <a:gd name="T62" fmla="*/ 66 w 1963"/>
                <a:gd name="T63" fmla="*/ 307 h 687"/>
                <a:gd name="T64" fmla="*/ 17 w 1963"/>
                <a:gd name="T65" fmla="*/ 226 h 687"/>
                <a:gd name="T66" fmla="*/ 0 w 1963"/>
                <a:gd name="T67" fmla="*/ 142 h 687"/>
                <a:gd name="T68" fmla="*/ 16 w 1963"/>
                <a:gd name="T69" fmla="*/ 59 h 687"/>
                <a:gd name="T70" fmla="*/ 43 w 1963"/>
                <a:gd name="T71" fmla="*/ 11 h 687"/>
                <a:gd name="T72" fmla="*/ 66 w 1963"/>
                <a:gd name="T73" fmla="*/ 0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63" h="687">
                  <a:moveTo>
                    <a:pt x="80" y="0"/>
                  </a:moveTo>
                  <a:lnTo>
                    <a:pt x="95" y="5"/>
                  </a:lnTo>
                  <a:lnTo>
                    <a:pt x="128" y="30"/>
                  </a:lnTo>
                  <a:lnTo>
                    <a:pt x="162" y="50"/>
                  </a:lnTo>
                  <a:lnTo>
                    <a:pt x="197" y="71"/>
                  </a:lnTo>
                  <a:lnTo>
                    <a:pt x="233" y="89"/>
                  </a:lnTo>
                  <a:lnTo>
                    <a:pt x="273" y="107"/>
                  </a:lnTo>
                  <a:lnTo>
                    <a:pt x="316" y="125"/>
                  </a:lnTo>
                  <a:lnTo>
                    <a:pt x="365" y="145"/>
                  </a:lnTo>
                  <a:lnTo>
                    <a:pt x="463" y="178"/>
                  </a:lnTo>
                  <a:lnTo>
                    <a:pt x="567" y="210"/>
                  </a:lnTo>
                  <a:lnTo>
                    <a:pt x="677" y="237"/>
                  </a:lnTo>
                  <a:lnTo>
                    <a:pt x="792" y="260"/>
                  </a:lnTo>
                  <a:lnTo>
                    <a:pt x="911" y="279"/>
                  </a:lnTo>
                  <a:lnTo>
                    <a:pt x="1033" y="294"/>
                  </a:lnTo>
                  <a:lnTo>
                    <a:pt x="1160" y="304"/>
                  </a:lnTo>
                  <a:lnTo>
                    <a:pt x="1289" y="312"/>
                  </a:lnTo>
                  <a:lnTo>
                    <a:pt x="1420" y="313"/>
                  </a:lnTo>
                  <a:lnTo>
                    <a:pt x="1517" y="312"/>
                  </a:lnTo>
                  <a:lnTo>
                    <a:pt x="1617" y="309"/>
                  </a:lnTo>
                  <a:lnTo>
                    <a:pt x="1714" y="304"/>
                  </a:lnTo>
                  <a:lnTo>
                    <a:pt x="1808" y="296"/>
                  </a:lnTo>
                  <a:lnTo>
                    <a:pt x="1812" y="296"/>
                  </a:lnTo>
                  <a:lnTo>
                    <a:pt x="1816" y="296"/>
                  </a:lnTo>
                  <a:lnTo>
                    <a:pt x="1819" y="299"/>
                  </a:lnTo>
                  <a:lnTo>
                    <a:pt x="1821" y="300"/>
                  </a:lnTo>
                  <a:lnTo>
                    <a:pt x="1823" y="303"/>
                  </a:lnTo>
                  <a:lnTo>
                    <a:pt x="1823" y="305"/>
                  </a:lnTo>
                  <a:lnTo>
                    <a:pt x="1824" y="308"/>
                  </a:lnTo>
                  <a:lnTo>
                    <a:pt x="1824" y="309"/>
                  </a:lnTo>
                  <a:lnTo>
                    <a:pt x="1836" y="367"/>
                  </a:lnTo>
                  <a:lnTo>
                    <a:pt x="1854" y="426"/>
                  </a:lnTo>
                  <a:lnTo>
                    <a:pt x="1877" y="484"/>
                  </a:lnTo>
                  <a:lnTo>
                    <a:pt x="1903" y="538"/>
                  </a:lnTo>
                  <a:lnTo>
                    <a:pt x="1930" y="590"/>
                  </a:lnTo>
                  <a:lnTo>
                    <a:pt x="1959" y="637"/>
                  </a:lnTo>
                  <a:lnTo>
                    <a:pt x="1961" y="642"/>
                  </a:lnTo>
                  <a:lnTo>
                    <a:pt x="1963" y="647"/>
                  </a:lnTo>
                  <a:lnTo>
                    <a:pt x="1960" y="654"/>
                  </a:lnTo>
                  <a:lnTo>
                    <a:pt x="1952" y="657"/>
                  </a:lnTo>
                  <a:lnTo>
                    <a:pt x="1885" y="665"/>
                  </a:lnTo>
                  <a:lnTo>
                    <a:pt x="1811" y="673"/>
                  </a:lnTo>
                  <a:lnTo>
                    <a:pt x="1733" y="678"/>
                  </a:lnTo>
                  <a:lnTo>
                    <a:pt x="1653" y="682"/>
                  </a:lnTo>
                  <a:lnTo>
                    <a:pt x="1573" y="686"/>
                  </a:lnTo>
                  <a:lnTo>
                    <a:pt x="1495" y="687"/>
                  </a:lnTo>
                  <a:lnTo>
                    <a:pt x="1420" y="687"/>
                  </a:lnTo>
                  <a:lnTo>
                    <a:pt x="1309" y="686"/>
                  </a:lnTo>
                  <a:lnTo>
                    <a:pt x="1200" y="681"/>
                  </a:lnTo>
                  <a:lnTo>
                    <a:pt x="1094" y="673"/>
                  </a:lnTo>
                  <a:lnTo>
                    <a:pt x="992" y="663"/>
                  </a:lnTo>
                  <a:lnTo>
                    <a:pt x="892" y="648"/>
                  </a:lnTo>
                  <a:lnTo>
                    <a:pt x="795" y="633"/>
                  </a:lnTo>
                  <a:lnTo>
                    <a:pt x="703" y="613"/>
                  </a:lnTo>
                  <a:lnTo>
                    <a:pt x="615" y="591"/>
                  </a:lnTo>
                  <a:lnTo>
                    <a:pt x="532" y="568"/>
                  </a:lnTo>
                  <a:lnTo>
                    <a:pt x="453" y="542"/>
                  </a:lnTo>
                  <a:lnTo>
                    <a:pt x="379" y="514"/>
                  </a:lnTo>
                  <a:lnTo>
                    <a:pt x="312" y="484"/>
                  </a:lnTo>
                  <a:lnTo>
                    <a:pt x="250" y="452"/>
                  </a:lnTo>
                  <a:lnTo>
                    <a:pt x="194" y="418"/>
                  </a:lnTo>
                  <a:lnTo>
                    <a:pt x="144" y="382"/>
                  </a:lnTo>
                  <a:lnTo>
                    <a:pt x="101" y="345"/>
                  </a:lnTo>
                  <a:lnTo>
                    <a:pt x="66" y="307"/>
                  </a:lnTo>
                  <a:lnTo>
                    <a:pt x="38" y="268"/>
                  </a:lnTo>
                  <a:lnTo>
                    <a:pt x="17" y="226"/>
                  </a:lnTo>
                  <a:lnTo>
                    <a:pt x="4" y="185"/>
                  </a:lnTo>
                  <a:lnTo>
                    <a:pt x="0" y="142"/>
                  </a:lnTo>
                  <a:lnTo>
                    <a:pt x="4" y="101"/>
                  </a:lnTo>
                  <a:lnTo>
                    <a:pt x="16" y="59"/>
                  </a:lnTo>
                  <a:lnTo>
                    <a:pt x="36" y="19"/>
                  </a:lnTo>
                  <a:lnTo>
                    <a:pt x="43" y="11"/>
                  </a:lnTo>
                  <a:lnTo>
                    <a:pt x="53" y="5"/>
                  </a:lnTo>
                  <a:lnTo>
                    <a:pt x="66" y="0"/>
                  </a:lnTo>
                  <a:lnTo>
                    <a:pt x="80"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2" name="Freeform 452"/>
            <p:cNvSpPr>
              <a:spLocks/>
            </p:cNvSpPr>
            <p:nvPr/>
          </p:nvSpPr>
          <p:spPr bwMode="auto">
            <a:xfrm>
              <a:off x="2075372" y="3064473"/>
              <a:ext cx="399131" cy="150599"/>
            </a:xfrm>
            <a:custGeom>
              <a:avLst/>
              <a:gdLst>
                <a:gd name="T0" fmla="*/ 84 w 1833"/>
                <a:gd name="T1" fmla="*/ 3 h 691"/>
                <a:gd name="T2" fmla="*/ 132 w 1833"/>
                <a:gd name="T3" fmla="*/ 36 h 691"/>
                <a:gd name="T4" fmla="*/ 198 w 1833"/>
                <a:gd name="T5" fmla="*/ 76 h 691"/>
                <a:gd name="T6" fmla="*/ 273 w 1833"/>
                <a:gd name="T7" fmla="*/ 111 h 691"/>
                <a:gd name="T8" fmla="*/ 365 w 1833"/>
                <a:gd name="T9" fmla="*/ 149 h 691"/>
                <a:gd name="T10" fmla="*/ 567 w 1833"/>
                <a:gd name="T11" fmla="*/ 214 h 691"/>
                <a:gd name="T12" fmla="*/ 792 w 1833"/>
                <a:gd name="T13" fmla="*/ 264 h 691"/>
                <a:gd name="T14" fmla="*/ 1033 w 1833"/>
                <a:gd name="T15" fmla="*/ 298 h 691"/>
                <a:gd name="T16" fmla="*/ 1289 w 1833"/>
                <a:gd name="T17" fmla="*/ 316 h 691"/>
                <a:gd name="T18" fmla="*/ 1503 w 1833"/>
                <a:gd name="T19" fmla="*/ 317 h 691"/>
                <a:gd name="T20" fmla="*/ 1660 w 1833"/>
                <a:gd name="T21" fmla="*/ 311 h 691"/>
                <a:gd name="T22" fmla="*/ 1815 w 1833"/>
                <a:gd name="T23" fmla="*/ 297 h 691"/>
                <a:gd name="T24" fmla="*/ 1832 w 1833"/>
                <a:gd name="T25" fmla="*/ 302 h 691"/>
                <a:gd name="T26" fmla="*/ 1833 w 1833"/>
                <a:gd name="T27" fmla="*/ 316 h 691"/>
                <a:gd name="T28" fmla="*/ 1829 w 1833"/>
                <a:gd name="T29" fmla="*/ 330 h 691"/>
                <a:gd name="T30" fmla="*/ 1797 w 1833"/>
                <a:gd name="T31" fmla="*/ 488 h 691"/>
                <a:gd name="T32" fmla="*/ 1785 w 1833"/>
                <a:gd name="T33" fmla="*/ 653 h 691"/>
                <a:gd name="T34" fmla="*/ 1784 w 1833"/>
                <a:gd name="T35" fmla="*/ 663 h 691"/>
                <a:gd name="T36" fmla="*/ 1774 w 1833"/>
                <a:gd name="T37" fmla="*/ 673 h 691"/>
                <a:gd name="T38" fmla="*/ 1727 w 1833"/>
                <a:gd name="T39" fmla="*/ 680 h 691"/>
                <a:gd name="T40" fmla="*/ 1647 w 1833"/>
                <a:gd name="T41" fmla="*/ 686 h 691"/>
                <a:gd name="T42" fmla="*/ 1546 w 1833"/>
                <a:gd name="T43" fmla="*/ 690 h 691"/>
                <a:gd name="T44" fmla="*/ 1420 w 1833"/>
                <a:gd name="T45" fmla="*/ 691 h 691"/>
                <a:gd name="T46" fmla="*/ 1200 w 1833"/>
                <a:gd name="T47" fmla="*/ 685 h 691"/>
                <a:gd name="T48" fmla="*/ 992 w 1833"/>
                <a:gd name="T49" fmla="*/ 667 h 691"/>
                <a:gd name="T50" fmla="*/ 795 w 1833"/>
                <a:gd name="T51" fmla="*/ 637 h 691"/>
                <a:gd name="T52" fmla="*/ 615 w 1833"/>
                <a:gd name="T53" fmla="*/ 596 h 691"/>
                <a:gd name="T54" fmla="*/ 453 w 1833"/>
                <a:gd name="T55" fmla="*/ 546 h 691"/>
                <a:gd name="T56" fmla="*/ 312 w 1833"/>
                <a:gd name="T57" fmla="*/ 488 h 691"/>
                <a:gd name="T58" fmla="*/ 194 w 1833"/>
                <a:gd name="T59" fmla="*/ 422 h 691"/>
                <a:gd name="T60" fmla="*/ 101 w 1833"/>
                <a:gd name="T61" fmla="*/ 350 h 691"/>
                <a:gd name="T62" fmla="*/ 38 w 1833"/>
                <a:gd name="T63" fmla="*/ 272 h 691"/>
                <a:gd name="T64" fmla="*/ 4 w 1833"/>
                <a:gd name="T65" fmla="*/ 189 h 691"/>
                <a:gd name="T66" fmla="*/ 4 w 1833"/>
                <a:gd name="T67" fmla="*/ 105 h 691"/>
                <a:gd name="T68" fmla="*/ 36 w 1833"/>
                <a:gd name="T69" fmla="*/ 25 h 691"/>
                <a:gd name="T70" fmla="*/ 45 w 1833"/>
                <a:gd name="T71" fmla="*/ 12 h 691"/>
                <a:gd name="T72" fmla="*/ 61 w 1833"/>
                <a:gd name="T73" fmla="*/ 1 h 6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833" h="691">
                  <a:moveTo>
                    <a:pt x="71" y="0"/>
                  </a:moveTo>
                  <a:lnTo>
                    <a:pt x="84" y="3"/>
                  </a:lnTo>
                  <a:lnTo>
                    <a:pt x="98" y="12"/>
                  </a:lnTo>
                  <a:lnTo>
                    <a:pt x="132" y="36"/>
                  </a:lnTo>
                  <a:lnTo>
                    <a:pt x="164" y="57"/>
                  </a:lnTo>
                  <a:lnTo>
                    <a:pt x="198" y="76"/>
                  </a:lnTo>
                  <a:lnTo>
                    <a:pt x="234" y="95"/>
                  </a:lnTo>
                  <a:lnTo>
                    <a:pt x="273" y="111"/>
                  </a:lnTo>
                  <a:lnTo>
                    <a:pt x="317" y="130"/>
                  </a:lnTo>
                  <a:lnTo>
                    <a:pt x="365" y="149"/>
                  </a:lnTo>
                  <a:lnTo>
                    <a:pt x="463" y="183"/>
                  </a:lnTo>
                  <a:lnTo>
                    <a:pt x="567" y="214"/>
                  </a:lnTo>
                  <a:lnTo>
                    <a:pt x="677" y="241"/>
                  </a:lnTo>
                  <a:lnTo>
                    <a:pt x="792" y="264"/>
                  </a:lnTo>
                  <a:lnTo>
                    <a:pt x="911" y="284"/>
                  </a:lnTo>
                  <a:lnTo>
                    <a:pt x="1033" y="298"/>
                  </a:lnTo>
                  <a:lnTo>
                    <a:pt x="1160" y="309"/>
                  </a:lnTo>
                  <a:lnTo>
                    <a:pt x="1289" y="316"/>
                  </a:lnTo>
                  <a:lnTo>
                    <a:pt x="1420" y="317"/>
                  </a:lnTo>
                  <a:lnTo>
                    <a:pt x="1503" y="317"/>
                  </a:lnTo>
                  <a:lnTo>
                    <a:pt x="1582" y="315"/>
                  </a:lnTo>
                  <a:lnTo>
                    <a:pt x="1660" y="311"/>
                  </a:lnTo>
                  <a:lnTo>
                    <a:pt x="1736" y="306"/>
                  </a:lnTo>
                  <a:lnTo>
                    <a:pt x="1815" y="297"/>
                  </a:lnTo>
                  <a:lnTo>
                    <a:pt x="1825" y="298"/>
                  </a:lnTo>
                  <a:lnTo>
                    <a:pt x="1832" y="302"/>
                  </a:lnTo>
                  <a:lnTo>
                    <a:pt x="1833" y="308"/>
                  </a:lnTo>
                  <a:lnTo>
                    <a:pt x="1833" y="316"/>
                  </a:lnTo>
                  <a:lnTo>
                    <a:pt x="1830" y="324"/>
                  </a:lnTo>
                  <a:lnTo>
                    <a:pt x="1829" y="330"/>
                  </a:lnTo>
                  <a:lnTo>
                    <a:pt x="1810" y="408"/>
                  </a:lnTo>
                  <a:lnTo>
                    <a:pt x="1797" y="488"/>
                  </a:lnTo>
                  <a:lnTo>
                    <a:pt x="1789" y="570"/>
                  </a:lnTo>
                  <a:lnTo>
                    <a:pt x="1785" y="653"/>
                  </a:lnTo>
                  <a:lnTo>
                    <a:pt x="1785" y="656"/>
                  </a:lnTo>
                  <a:lnTo>
                    <a:pt x="1784" y="663"/>
                  </a:lnTo>
                  <a:lnTo>
                    <a:pt x="1780" y="668"/>
                  </a:lnTo>
                  <a:lnTo>
                    <a:pt x="1774" y="673"/>
                  </a:lnTo>
                  <a:lnTo>
                    <a:pt x="1763" y="676"/>
                  </a:lnTo>
                  <a:lnTo>
                    <a:pt x="1727" y="680"/>
                  </a:lnTo>
                  <a:lnTo>
                    <a:pt x="1688" y="682"/>
                  </a:lnTo>
                  <a:lnTo>
                    <a:pt x="1647" y="686"/>
                  </a:lnTo>
                  <a:lnTo>
                    <a:pt x="1599" y="689"/>
                  </a:lnTo>
                  <a:lnTo>
                    <a:pt x="1546" y="690"/>
                  </a:lnTo>
                  <a:lnTo>
                    <a:pt x="1486" y="691"/>
                  </a:lnTo>
                  <a:lnTo>
                    <a:pt x="1420" y="691"/>
                  </a:lnTo>
                  <a:lnTo>
                    <a:pt x="1309" y="690"/>
                  </a:lnTo>
                  <a:lnTo>
                    <a:pt x="1200" y="685"/>
                  </a:lnTo>
                  <a:lnTo>
                    <a:pt x="1094" y="677"/>
                  </a:lnTo>
                  <a:lnTo>
                    <a:pt x="992" y="667"/>
                  </a:lnTo>
                  <a:lnTo>
                    <a:pt x="892" y="653"/>
                  </a:lnTo>
                  <a:lnTo>
                    <a:pt x="795" y="637"/>
                  </a:lnTo>
                  <a:lnTo>
                    <a:pt x="703" y="618"/>
                  </a:lnTo>
                  <a:lnTo>
                    <a:pt x="615" y="596"/>
                  </a:lnTo>
                  <a:lnTo>
                    <a:pt x="532" y="572"/>
                  </a:lnTo>
                  <a:lnTo>
                    <a:pt x="453" y="546"/>
                  </a:lnTo>
                  <a:lnTo>
                    <a:pt x="379" y="518"/>
                  </a:lnTo>
                  <a:lnTo>
                    <a:pt x="312" y="488"/>
                  </a:lnTo>
                  <a:lnTo>
                    <a:pt x="250" y="456"/>
                  </a:lnTo>
                  <a:lnTo>
                    <a:pt x="194" y="422"/>
                  </a:lnTo>
                  <a:lnTo>
                    <a:pt x="144" y="386"/>
                  </a:lnTo>
                  <a:lnTo>
                    <a:pt x="101" y="350"/>
                  </a:lnTo>
                  <a:lnTo>
                    <a:pt x="66" y="311"/>
                  </a:lnTo>
                  <a:lnTo>
                    <a:pt x="38" y="272"/>
                  </a:lnTo>
                  <a:lnTo>
                    <a:pt x="17" y="230"/>
                  </a:lnTo>
                  <a:lnTo>
                    <a:pt x="4" y="189"/>
                  </a:lnTo>
                  <a:lnTo>
                    <a:pt x="0" y="146"/>
                  </a:lnTo>
                  <a:lnTo>
                    <a:pt x="4" y="105"/>
                  </a:lnTo>
                  <a:lnTo>
                    <a:pt x="16" y="63"/>
                  </a:lnTo>
                  <a:lnTo>
                    <a:pt x="36" y="25"/>
                  </a:lnTo>
                  <a:lnTo>
                    <a:pt x="40" y="18"/>
                  </a:lnTo>
                  <a:lnTo>
                    <a:pt x="45" y="12"/>
                  </a:lnTo>
                  <a:lnTo>
                    <a:pt x="52" y="5"/>
                  </a:lnTo>
                  <a:lnTo>
                    <a:pt x="61" y="1"/>
                  </a:lnTo>
                  <a:lnTo>
                    <a:pt x="71"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3" name="Freeform 453"/>
            <p:cNvSpPr>
              <a:spLocks/>
            </p:cNvSpPr>
            <p:nvPr/>
          </p:nvSpPr>
          <p:spPr bwMode="auto">
            <a:xfrm>
              <a:off x="2075371" y="2946082"/>
              <a:ext cx="480958" cy="151469"/>
            </a:xfrm>
            <a:custGeom>
              <a:avLst/>
              <a:gdLst>
                <a:gd name="T0" fmla="*/ 75 w 2210"/>
                <a:gd name="T1" fmla="*/ 2 h 697"/>
                <a:gd name="T2" fmla="*/ 127 w 2210"/>
                <a:gd name="T3" fmla="*/ 37 h 697"/>
                <a:gd name="T4" fmla="*/ 211 w 2210"/>
                <a:gd name="T5" fmla="*/ 86 h 697"/>
                <a:gd name="T6" fmla="*/ 308 w 2210"/>
                <a:gd name="T7" fmla="*/ 130 h 697"/>
                <a:gd name="T8" fmla="*/ 463 w 2210"/>
                <a:gd name="T9" fmla="*/ 188 h 697"/>
                <a:gd name="T10" fmla="*/ 677 w 2210"/>
                <a:gd name="T11" fmla="*/ 245 h 697"/>
                <a:gd name="T12" fmla="*/ 911 w 2210"/>
                <a:gd name="T13" fmla="*/ 288 h 697"/>
                <a:gd name="T14" fmla="*/ 1160 w 2210"/>
                <a:gd name="T15" fmla="*/ 314 h 697"/>
                <a:gd name="T16" fmla="*/ 1420 w 2210"/>
                <a:gd name="T17" fmla="*/ 321 h 697"/>
                <a:gd name="T18" fmla="*/ 1658 w 2210"/>
                <a:gd name="T19" fmla="*/ 318 h 697"/>
                <a:gd name="T20" fmla="*/ 1877 w 2210"/>
                <a:gd name="T21" fmla="*/ 299 h 697"/>
                <a:gd name="T22" fmla="*/ 2086 w 2210"/>
                <a:gd name="T23" fmla="*/ 266 h 697"/>
                <a:gd name="T24" fmla="*/ 2201 w 2210"/>
                <a:gd name="T25" fmla="*/ 242 h 697"/>
                <a:gd name="T26" fmla="*/ 2210 w 2210"/>
                <a:gd name="T27" fmla="*/ 248 h 697"/>
                <a:gd name="T28" fmla="*/ 2207 w 2210"/>
                <a:gd name="T29" fmla="*/ 259 h 697"/>
                <a:gd name="T30" fmla="*/ 2197 w 2210"/>
                <a:gd name="T31" fmla="*/ 271 h 697"/>
                <a:gd name="T32" fmla="*/ 2185 w 2210"/>
                <a:gd name="T33" fmla="*/ 281 h 697"/>
                <a:gd name="T34" fmla="*/ 2078 w 2210"/>
                <a:gd name="T35" fmla="*/ 389 h 697"/>
                <a:gd name="T36" fmla="*/ 1986 w 2210"/>
                <a:gd name="T37" fmla="*/ 504 h 697"/>
                <a:gd name="T38" fmla="*/ 1911 w 2210"/>
                <a:gd name="T39" fmla="*/ 635 h 697"/>
                <a:gd name="T40" fmla="*/ 1902 w 2210"/>
                <a:gd name="T41" fmla="*/ 649 h 697"/>
                <a:gd name="T42" fmla="*/ 1881 w 2210"/>
                <a:gd name="T43" fmla="*/ 664 h 697"/>
                <a:gd name="T44" fmla="*/ 1792 w 2210"/>
                <a:gd name="T45" fmla="*/ 677 h 697"/>
                <a:gd name="T46" fmla="*/ 1649 w 2210"/>
                <a:gd name="T47" fmla="*/ 690 h 697"/>
                <a:gd name="T48" fmla="*/ 1500 w 2210"/>
                <a:gd name="T49" fmla="*/ 696 h 697"/>
                <a:gd name="T50" fmla="*/ 1309 w 2210"/>
                <a:gd name="T51" fmla="*/ 694 h 697"/>
                <a:gd name="T52" fmla="*/ 1094 w 2210"/>
                <a:gd name="T53" fmla="*/ 681 h 697"/>
                <a:gd name="T54" fmla="*/ 892 w 2210"/>
                <a:gd name="T55" fmla="*/ 657 h 697"/>
                <a:gd name="T56" fmla="*/ 703 w 2210"/>
                <a:gd name="T57" fmla="*/ 622 h 697"/>
                <a:gd name="T58" fmla="*/ 532 w 2210"/>
                <a:gd name="T59" fmla="*/ 576 h 697"/>
                <a:gd name="T60" fmla="*/ 379 w 2210"/>
                <a:gd name="T61" fmla="*/ 522 h 697"/>
                <a:gd name="T62" fmla="*/ 250 w 2210"/>
                <a:gd name="T63" fmla="*/ 460 h 697"/>
                <a:gd name="T64" fmla="*/ 144 w 2210"/>
                <a:gd name="T65" fmla="*/ 390 h 697"/>
                <a:gd name="T66" fmla="*/ 66 w 2210"/>
                <a:gd name="T67" fmla="*/ 315 h 697"/>
                <a:gd name="T68" fmla="*/ 17 w 2210"/>
                <a:gd name="T69" fmla="*/ 235 h 697"/>
                <a:gd name="T70" fmla="*/ 0 w 2210"/>
                <a:gd name="T71" fmla="*/ 150 h 697"/>
                <a:gd name="T72" fmla="*/ 10 w 2210"/>
                <a:gd name="T73" fmla="*/ 83 h 697"/>
                <a:gd name="T74" fmla="*/ 41 w 2210"/>
                <a:gd name="T75" fmla="*/ 20 h 697"/>
                <a:gd name="T76" fmla="*/ 50 w 2210"/>
                <a:gd name="T77" fmla="*/ 8 h 697"/>
                <a:gd name="T78" fmla="*/ 65 w 2210"/>
                <a:gd name="T79" fmla="*/ 0 h 6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210" h="697">
                  <a:moveTo>
                    <a:pt x="65" y="0"/>
                  </a:moveTo>
                  <a:lnTo>
                    <a:pt x="75" y="2"/>
                  </a:lnTo>
                  <a:lnTo>
                    <a:pt x="88" y="8"/>
                  </a:lnTo>
                  <a:lnTo>
                    <a:pt x="127" y="37"/>
                  </a:lnTo>
                  <a:lnTo>
                    <a:pt x="168" y="62"/>
                  </a:lnTo>
                  <a:lnTo>
                    <a:pt x="211" y="86"/>
                  </a:lnTo>
                  <a:lnTo>
                    <a:pt x="256" y="108"/>
                  </a:lnTo>
                  <a:lnTo>
                    <a:pt x="308" y="130"/>
                  </a:lnTo>
                  <a:lnTo>
                    <a:pt x="365" y="153"/>
                  </a:lnTo>
                  <a:lnTo>
                    <a:pt x="463" y="188"/>
                  </a:lnTo>
                  <a:lnTo>
                    <a:pt x="567" y="218"/>
                  </a:lnTo>
                  <a:lnTo>
                    <a:pt x="677" y="245"/>
                  </a:lnTo>
                  <a:lnTo>
                    <a:pt x="792" y="268"/>
                  </a:lnTo>
                  <a:lnTo>
                    <a:pt x="911" y="288"/>
                  </a:lnTo>
                  <a:lnTo>
                    <a:pt x="1033" y="302"/>
                  </a:lnTo>
                  <a:lnTo>
                    <a:pt x="1160" y="314"/>
                  </a:lnTo>
                  <a:lnTo>
                    <a:pt x="1289" y="320"/>
                  </a:lnTo>
                  <a:lnTo>
                    <a:pt x="1420" y="321"/>
                  </a:lnTo>
                  <a:lnTo>
                    <a:pt x="1542" y="321"/>
                  </a:lnTo>
                  <a:lnTo>
                    <a:pt x="1658" y="318"/>
                  </a:lnTo>
                  <a:lnTo>
                    <a:pt x="1770" y="310"/>
                  </a:lnTo>
                  <a:lnTo>
                    <a:pt x="1877" y="299"/>
                  </a:lnTo>
                  <a:lnTo>
                    <a:pt x="1982" y="285"/>
                  </a:lnTo>
                  <a:lnTo>
                    <a:pt x="2086" y="266"/>
                  </a:lnTo>
                  <a:lnTo>
                    <a:pt x="2188" y="242"/>
                  </a:lnTo>
                  <a:lnTo>
                    <a:pt x="2201" y="242"/>
                  </a:lnTo>
                  <a:lnTo>
                    <a:pt x="2207" y="244"/>
                  </a:lnTo>
                  <a:lnTo>
                    <a:pt x="2210" y="248"/>
                  </a:lnTo>
                  <a:lnTo>
                    <a:pt x="2210" y="253"/>
                  </a:lnTo>
                  <a:lnTo>
                    <a:pt x="2207" y="259"/>
                  </a:lnTo>
                  <a:lnTo>
                    <a:pt x="2202" y="264"/>
                  </a:lnTo>
                  <a:lnTo>
                    <a:pt x="2197" y="271"/>
                  </a:lnTo>
                  <a:lnTo>
                    <a:pt x="2190" y="277"/>
                  </a:lnTo>
                  <a:lnTo>
                    <a:pt x="2185" y="281"/>
                  </a:lnTo>
                  <a:lnTo>
                    <a:pt x="2130" y="334"/>
                  </a:lnTo>
                  <a:lnTo>
                    <a:pt x="2078" y="389"/>
                  </a:lnTo>
                  <a:lnTo>
                    <a:pt x="2030" y="444"/>
                  </a:lnTo>
                  <a:lnTo>
                    <a:pt x="1986" y="504"/>
                  </a:lnTo>
                  <a:lnTo>
                    <a:pt x="1946" y="567"/>
                  </a:lnTo>
                  <a:lnTo>
                    <a:pt x="1911" y="635"/>
                  </a:lnTo>
                  <a:lnTo>
                    <a:pt x="1907" y="641"/>
                  </a:lnTo>
                  <a:lnTo>
                    <a:pt x="1902" y="649"/>
                  </a:lnTo>
                  <a:lnTo>
                    <a:pt x="1893" y="658"/>
                  </a:lnTo>
                  <a:lnTo>
                    <a:pt x="1881" y="664"/>
                  </a:lnTo>
                  <a:lnTo>
                    <a:pt x="1864" y="668"/>
                  </a:lnTo>
                  <a:lnTo>
                    <a:pt x="1792" y="677"/>
                  </a:lnTo>
                  <a:lnTo>
                    <a:pt x="1720" y="685"/>
                  </a:lnTo>
                  <a:lnTo>
                    <a:pt x="1649" y="690"/>
                  </a:lnTo>
                  <a:lnTo>
                    <a:pt x="1577" y="694"/>
                  </a:lnTo>
                  <a:lnTo>
                    <a:pt x="1500" y="696"/>
                  </a:lnTo>
                  <a:lnTo>
                    <a:pt x="1420" y="697"/>
                  </a:lnTo>
                  <a:lnTo>
                    <a:pt x="1309" y="694"/>
                  </a:lnTo>
                  <a:lnTo>
                    <a:pt x="1200" y="690"/>
                  </a:lnTo>
                  <a:lnTo>
                    <a:pt x="1094" y="681"/>
                  </a:lnTo>
                  <a:lnTo>
                    <a:pt x="992" y="671"/>
                  </a:lnTo>
                  <a:lnTo>
                    <a:pt x="892" y="657"/>
                  </a:lnTo>
                  <a:lnTo>
                    <a:pt x="795" y="641"/>
                  </a:lnTo>
                  <a:lnTo>
                    <a:pt x="703" y="622"/>
                  </a:lnTo>
                  <a:lnTo>
                    <a:pt x="615" y="600"/>
                  </a:lnTo>
                  <a:lnTo>
                    <a:pt x="532" y="576"/>
                  </a:lnTo>
                  <a:lnTo>
                    <a:pt x="453" y="551"/>
                  </a:lnTo>
                  <a:lnTo>
                    <a:pt x="379" y="522"/>
                  </a:lnTo>
                  <a:lnTo>
                    <a:pt x="312" y="492"/>
                  </a:lnTo>
                  <a:lnTo>
                    <a:pt x="250" y="460"/>
                  </a:lnTo>
                  <a:lnTo>
                    <a:pt x="194" y="426"/>
                  </a:lnTo>
                  <a:lnTo>
                    <a:pt x="144" y="390"/>
                  </a:lnTo>
                  <a:lnTo>
                    <a:pt x="101" y="354"/>
                  </a:lnTo>
                  <a:lnTo>
                    <a:pt x="66" y="315"/>
                  </a:lnTo>
                  <a:lnTo>
                    <a:pt x="38" y="276"/>
                  </a:lnTo>
                  <a:lnTo>
                    <a:pt x="17" y="235"/>
                  </a:lnTo>
                  <a:lnTo>
                    <a:pt x="4" y="193"/>
                  </a:lnTo>
                  <a:lnTo>
                    <a:pt x="0" y="150"/>
                  </a:lnTo>
                  <a:lnTo>
                    <a:pt x="3" y="117"/>
                  </a:lnTo>
                  <a:lnTo>
                    <a:pt x="10" y="83"/>
                  </a:lnTo>
                  <a:lnTo>
                    <a:pt x="23" y="51"/>
                  </a:lnTo>
                  <a:lnTo>
                    <a:pt x="41" y="20"/>
                  </a:lnTo>
                  <a:lnTo>
                    <a:pt x="45" y="13"/>
                  </a:lnTo>
                  <a:lnTo>
                    <a:pt x="50" y="8"/>
                  </a:lnTo>
                  <a:lnTo>
                    <a:pt x="57" y="3"/>
                  </a:lnTo>
                  <a:lnTo>
                    <a:pt x="65"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4" name="Freeform 454"/>
            <p:cNvSpPr>
              <a:spLocks/>
            </p:cNvSpPr>
            <p:nvPr/>
          </p:nvSpPr>
          <p:spPr bwMode="auto">
            <a:xfrm>
              <a:off x="2703009" y="3068824"/>
              <a:ext cx="124484" cy="253754"/>
            </a:xfrm>
            <a:custGeom>
              <a:avLst/>
              <a:gdLst>
                <a:gd name="T0" fmla="*/ 328 w 571"/>
                <a:gd name="T1" fmla="*/ 4 h 1167"/>
                <a:gd name="T2" fmla="*/ 356 w 571"/>
                <a:gd name="T3" fmla="*/ 46 h 1167"/>
                <a:gd name="T4" fmla="*/ 359 w 571"/>
                <a:gd name="T5" fmla="*/ 135 h 1167"/>
                <a:gd name="T6" fmla="*/ 363 w 571"/>
                <a:gd name="T7" fmla="*/ 138 h 1167"/>
                <a:gd name="T8" fmla="*/ 378 w 571"/>
                <a:gd name="T9" fmla="*/ 140 h 1167"/>
                <a:gd name="T10" fmla="*/ 431 w 571"/>
                <a:gd name="T11" fmla="*/ 152 h 1167"/>
                <a:gd name="T12" fmla="*/ 496 w 571"/>
                <a:gd name="T13" fmla="*/ 170 h 1167"/>
                <a:gd name="T14" fmla="*/ 534 w 571"/>
                <a:gd name="T15" fmla="*/ 195 h 1167"/>
                <a:gd name="T16" fmla="*/ 512 w 571"/>
                <a:gd name="T17" fmla="*/ 280 h 1167"/>
                <a:gd name="T18" fmla="*/ 471 w 571"/>
                <a:gd name="T19" fmla="*/ 309 h 1167"/>
                <a:gd name="T20" fmla="*/ 447 w 571"/>
                <a:gd name="T21" fmla="*/ 301 h 1167"/>
                <a:gd name="T22" fmla="*/ 407 w 571"/>
                <a:gd name="T23" fmla="*/ 287 h 1167"/>
                <a:gd name="T24" fmla="*/ 333 w 571"/>
                <a:gd name="T25" fmla="*/ 271 h 1167"/>
                <a:gd name="T26" fmla="*/ 250 w 571"/>
                <a:gd name="T27" fmla="*/ 278 h 1167"/>
                <a:gd name="T28" fmla="*/ 200 w 571"/>
                <a:gd name="T29" fmla="*/ 307 h 1167"/>
                <a:gd name="T30" fmla="*/ 179 w 571"/>
                <a:gd name="T31" fmla="*/ 350 h 1167"/>
                <a:gd name="T32" fmla="*/ 185 w 571"/>
                <a:gd name="T33" fmla="*/ 402 h 1167"/>
                <a:gd name="T34" fmla="*/ 233 w 571"/>
                <a:gd name="T35" fmla="*/ 448 h 1167"/>
                <a:gd name="T36" fmla="*/ 338 w 571"/>
                <a:gd name="T37" fmla="*/ 499 h 1167"/>
                <a:gd name="T38" fmla="*/ 471 w 571"/>
                <a:gd name="T39" fmla="*/ 570 h 1167"/>
                <a:gd name="T40" fmla="*/ 547 w 571"/>
                <a:gd name="T41" fmla="*/ 658 h 1167"/>
                <a:gd name="T42" fmla="*/ 571 w 571"/>
                <a:gd name="T43" fmla="*/ 769 h 1167"/>
                <a:gd name="T44" fmla="*/ 545 w 571"/>
                <a:gd name="T45" fmla="*/ 882 h 1167"/>
                <a:gd name="T46" fmla="*/ 471 w 571"/>
                <a:gd name="T47" fmla="*/ 969 h 1167"/>
                <a:gd name="T48" fmla="*/ 356 w 571"/>
                <a:gd name="T49" fmla="*/ 1019 h 1167"/>
                <a:gd name="T50" fmla="*/ 351 w 571"/>
                <a:gd name="T51" fmla="*/ 1021 h 1167"/>
                <a:gd name="T52" fmla="*/ 348 w 571"/>
                <a:gd name="T53" fmla="*/ 1030 h 1167"/>
                <a:gd name="T54" fmla="*/ 334 w 571"/>
                <a:gd name="T55" fmla="*/ 1154 h 1167"/>
                <a:gd name="T56" fmla="*/ 259 w 571"/>
                <a:gd name="T57" fmla="*/ 1167 h 1167"/>
                <a:gd name="T58" fmla="*/ 216 w 571"/>
                <a:gd name="T59" fmla="*/ 1140 h 1167"/>
                <a:gd name="T60" fmla="*/ 213 w 571"/>
                <a:gd name="T61" fmla="*/ 1031 h 1167"/>
                <a:gd name="T62" fmla="*/ 207 w 571"/>
                <a:gd name="T63" fmla="*/ 1026 h 1167"/>
                <a:gd name="T64" fmla="*/ 198 w 571"/>
                <a:gd name="T65" fmla="*/ 1023 h 1167"/>
                <a:gd name="T66" fmla="*/ 145 w 571"/>
                <a:gd name="T67" fmla="*/ 1013 h 1167"/>
                <a:gd name="T68" fmla="*/ 69 w 571"/>
                <a:gd name="T69" fmla="*/ 993 h 1167"/>
                <a:gd name="T70" fmla="*/ 12 w 571"/>
                <a:gd name="T71" fmla="*/ 966 h 1167"/>
                <a:gd name="T72" fmla="*/ 3 w 571"/>
                <a:gd name="T73" fmla="*/ 926 h 1167"/>
                <a:gd name="T74" fmla="*/ 40 w 571"/>
                <a:gd name="T75" fmla="*/ 847 h 1167"/>
                <a:gd name="T76" fmla="*/ 73 w 571"/>
                <a:gd name="T77" fmla="*/ 839 h 1167"/>
                <a:gd name="T78" fmla="*/ 88 w 571"/>
                <a:gd name="T79" fmla="*/ 846 h 1167"/>
                <a:gd name="T80" fmla="*/ 126 w 571"/>
                <a:gd name="T81" fmla="*/ 860 h 1167"/>
                <a:gd name="T82" fmla="*/ 188 w 571"/>
                <a:gd name="T83" fmla="*/ 881 h 1167"/>
                <a:gd name="T84" fmla="*/ 257 w 571"/>
                <a:gd name="T85" fmla="*/ 890 h 1167"/>
                <a:gd name="T86" fmla="*/ 350 w 571"/>
                <a:gd name="T87" fmla="*/ 868 h 1167"/>
                <a:gd name="T88" fmla="*/ 398 w 571"/>
                <a:gd name="T89" fmla="*/ 806 h 1167"/>
                <a:gd name="T90" fmla="*/ 387 w 571"/>
                <a:gd name="T91" fmla="*/ 725 h 1167"/>
                <a:gd name="T92" fmla="*/ 303 w 571"/>
                <a:gd name="T93" fmla="*/ 659 h 1167"/>
                <a:gd name="T94" fmla="*/ 188 w 571"/>
                <a:gd name="T95" fmla="*/ 610 h 1167"/>
                <a:gd name="T96" fmla="*/ 99 w 571"/>
                <a:gd name="T97" fmla="*/ 556 h 1167"/>
                <a:gd name="T98" fmla="*/ 34 w 571"/>
                <a:gd name="T99" fmla="*/ 482 h 1167"/>
                <a:gd name="T100" fmla="*/ 9 w 571"/>
                <a:gd name="T101" fmla="*/ 381 h 1167"/>
                <a:gd name="T102" fmla="*/ 40 w 571"/>
                <a:gd name="T103" fmla="*/ 263 h 1167"/>
                <a:gd name="T104" fmla="*/ 128 w 571"/>
                <a:gd name="T105" fmla="*/ 178 h 1167"/>
                <a:gd name="T106" fmla="*/ 214 w 571"/>
                <a:gd name="T107" fmla="*/ 144 h 1167"/>
                <a:gd name="T108" fmla="*/ 220 w 571"/>
                <a:gd name="T109" fmla="*/ 139 h 1167"/>
                <a:gd name="T110" fmla="*/ 223 w 571"/>
                <a:gd name="T111" fmla="*/ 46 h 1167"/>
                <a:gd name="T112" fmla="*/ 251 w 571"/>
                <a:gd name="T113" fmla="*/ 4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1" h="1167">
                  <a:moveTo>
                    <a:pt x="270" y="0"/>
                  </a:moveTo>
                  <a:lnTo>
                    <a:pt x="310" y="0"/>
                  </a:lnTo>
                  <a:lnTo>
                    <a:pt x="328" y="4"/>
                  </a:lnTo>
                  <a:lnTo>
                    <a:pt x="343" y="13"/>
                  </a:lnTo>
                  <a:lnTo>
                    <a:pt x="354" y="28"/>
                  </a:lnTo>
                  <a:lnTo>
                    <a:pt x="356" y="46"/>
                  </a:lnTo>
                  <a:lnTo>
                    <a:pt x="358" y="130"/>
                  </a:lnTo>
                  <a:lnTo>
                    <a:pt x="358" y="133"/>
                  </a:lnTo>
                  <a:lnTo>
                    <a:pt x="359" y="135"/>
                  </a:lnTo>
                  <a:lnTo>
                    <a:pt x="360" y="136"/>
                  </a:lnTo>
                  <a:lnTo>
                    <a:pt x="361" y="136"/>
                  </a:lnTo>
                  <a:lnTo>
                    <a:pt x="363" y="138"/>
                  </a:lnTo>
                  <a:lnTo>
                    <a:pt x="364" y="138"/>
                  </a:lnTo>
                  <a:lnTo>
                    <a:pt x="368" y="139"/>
                  </a:lnTo>
                  <a:lnTo>
                    <a:pt x="378" y="140"/>
                  </a:lnTo>
                  <a:lnTo>
                    <a:pt x="392" y="143"/>
                  </a:lnTo>
                  <a:lnTo>
                    <a:pt x="411" y="147"/>
                  </a:lnTo>
                  <a:lnTo>
                    <a:pt x="431" y="152"/>
                  </a:lnTo>
                  <a:lnTo>
                    <a:pt x="453" y="157"/>
                  </a:lnTo>
                  <a:lnTo>
                    <a:pt x="475" y="164"/>
                  </a:lnTo>
                  <a:lnTo>
                    <a:pt x="496" y="170"/>
                  </a:lnTo>
                  <a:lnTo>
                    <a:pt x="514" y="177"/>
                  </a:lnTo>
                  <a:lnTo>
                    <a:pt x="526" y="184"/>
                  </a:lnTo>
                  <a:lnTo>
                    <a:pt x="534" y="195"/>
                  </a:lnTo>
                  <a:lnTo>
                    <a:pt x="536" y="208"/>
                  </a:lnTo>
                  <a:lnTo>
                    <a:pt x="534" y="223"/>
                  </a:lnTo>
                  <a:lnTo>
                    <a:pt x="512" y="280"/>
                  </a:lnTo>
                  <a:lnTo>
                    <a:pt x="503" y="296"/>
                  </a:lnTo>
                  <a:lnTo>
                    <a:pt x="488" y="305"/>
                  </a:lnTo>
                  <a:lnTo>
                    <a:pt x="471" y="309"/>
                  </a:lnTo>
                  <a:lnTo>
                    <a:pt x="460" y="307"/>
                  </a:lnTo>
                  <a:lnTo>
                    <a:pt x="449" y="303"/>
                  </a:lnTo>
                  <a:lnTo>
                    <a:pt x="447" y="301"/>
                  </a:lnTo>
                  <a:lnTo>
                    <a:pt x="438" y="298"/>
                  </a:lnTo>
                  <a:lnTo>
                    <a:pt x="425" y="293"/>
                  </a:lnTo>
                  <a:lnTo>
                    <a:pt x="407" y="287"/>
                  </a:lnTo>
                  <a:lnTo>
                    <a:pt x="386" y="280"/>
                  </a:lnTo>
                  <a:lnTo>
                    <a:pt x="361" y="275"/>
                  </a:lnTo>
                  <a:lnTo>
                    <a:pt x="333" y="271"/>
                  </a:lnTo>
                  <a:lnTo>
                    <a:pt x="303" y="270"/>
                  </a:lnTo>
                  <a:lnTo>
                    <a:pt x="275" y="272"/>
                  </a:lnTo>
                  <a:lnTo>
                    <a:pt x="250" y="278"/>
                  </a:lnTo>
                  <a:lnTo>
                    <a:pt x="229" y="285"/>
                  </a:lnTo>
                  <a:lnTo>
                    <a:pt x="213" y="296"/>
                  </a:lnTo>
                  <a:lnTo>
                    <a:pt x="200" y="307"/>
                  </a:lnTo>
                  <a:lnTo>
                    <a:pt x="189" y="320"/>
                  </a:lnTo>
                  <a:lnTo>
                    <a:pt x="183" y="334"/>
                  </a:lnTo>
                  <a:lnTo>
                    <a:pt x="179" y="350"/>
                  </a:lnTo>
                  <a:lnTo>
                    <a:pt x="178" y="364"/>
                  </a:lnTo>
                  <a:lnTo>
                    <a:pt x="180" y="384"/>
                  </a:lnTo>
                  <a:lnTo>
                    <a:pt x="185" y="402"/>
                  </a:lnTo>
                  <a:lnTo>
                    <a:pt x="196" y="417"/>
                  </a:lnTo>
                  <a:lnTo>
                    <a:pt x="211" y="433"/>
                  </a:lnTo>
                  <a:lnTo>
                    <a:pt x="233" y="448"/>
                  </a:lnTo>
                  <a:lnTo>
                    <a:pt x="260" y="464"/>
                  </a:lnTo>
                  <a:lnTo>
                    <a:pt x="295" y="481"/>
                  </a:lnTo>
                  <a:lnTo>
                    <a:pt x="338" y="499"/>
                  </a:lnTo>
                  <a:lnTo>
                    <a:pt x="389" y="521"/>
                  </a:lnTo>
                  <a:lnTo>
                    <a:pt x="433" y="544"/>
                  </a:lnTo>
                  <a:lnTo>
                    <a:pt x="471" y="570"/>
                  </a:lnTo>
                  <a:lnTo>
                    <a:pt x="503" y="597"/>
                  </a:lnTo>
                  <a:lnTo>
                    <a:pt x="527" y="627"/>
                  </a:lnTo>
                  <a:lnTo>
                    <a:pt x="547" y="658"/>
                  </a:lnTo>
                  <a:lnTo>
                    <a:pt x="561" y="693"/>
                  </a:lnTo>
                  <a:lnTo>
                    <a:pt x="569" y="729"/>
                  </a:lnTo>
                  <a:lnTo>
                    <a:pt x="571" y="769"/>
                  </a:lnTo>
                  <a:lnTo>
                    <a:pt x="569" y="810"/>
                  </a:lnTo>
                  <a:lnTo>
                    <a:pt x="559" y="847"/>
                  </a:lnTo>
                  <a:lnTo>
                    <a:pt x="545" y="882"/>
                  </a:lnTo>
                  <a:lnTo>
                    <a:pt x="525" y="914"/>
                  </a:lnTo>
                  <a:lnTo>
                    <a:pt x="500" y="943"/>
                  </a:lnTo>
                  <a:lnTo>
                    <a:pt x="471" y="969"/>
                  </a:lnTo>
                  <a:lnTo>
                    <a:pt x="437" y="990"/>
                  </a:lnTo>
                  <a:lnTo>
                    <a:pt x="399" y="1006"/>
                  </a:lnTo>
                  <a:lnTo>
                    <a:pt x="356" y="1019"/>
                  </a:lnTo>
                  <a:lnTo>
                    <a:pt x="355" y="1019"/>
                  </a:lnTo>
                  <a:lnTo>
                    <a:pt x="354" y="1021"/>
                  </a:lnTo>
                  <a:lnTo>
                    <a:pt x="351" y="1021"/>
                  </a:lnTo>
                  <a:lnTo>
                    <a:pt x="350" y="1023"/>
                  </a:lnTo>
                  <a:lnTo>
                    <a:pt x="348" y="1026"/>
                  </a:lnTo>
                  <a:lnTo>
                    <a:pt x="348" y="1030"/>
                  </a:lnTo>
                  <a:lnTo>
                    <a:pt x="348" y="1122"/>
                  </a:lnTo>
                  <a:lnTo>
                    <a:pt x="345" y="1140"/>
                  </a:lnTo>
                  <a:lnTo>
                    <a:pt x="334" y="1154"/>
                  </a:lnTo>
                  <a:lnTo>
                    <a:pt x="320" y="1163"/>
                  </a:lnTo>
                  <a:lnTo>
                    <a:pt x="302" y="1167"/>
                  </a:lnTo>
                  <a:lnTo>
                    <a:pt x="259" y="1167"/>
                  </a:lnTo>
                  <a:lnTo>
                    <a:pt x="241" y="1163"/>
                  </a:lnTo>
                  <a:lnTo>
                    <a:pt x="227" y="1154"/>
                  </a:lnTo>
                  <a:lnTo>
                    <a:pt x="216" y="1140"/>
                  </a:lnTo>
                  <a:lnTo>
                    <a:pt x="213" y="1122"/>
                  </a:lnTo>
                  <a:lnTo>
                    <a:pt x="213" y="1034"/>
                  </a:lnTo>
                  <a:lnTo>
                    <a:pt x="213" y="1031"/>
                  </a:lnTo>
                  <a:lnTo>
                    <a:pt x="211" y="1028"/>
                  </a:lnTo>
                  <a:lnTo>
                    <a:pt x="209" y="1027"/>
                  </a:lnTo>
                  <a:lnTo>
                    <a:pt x="207" y="1026"/>
                  </a:lnTo>
                  <a:lnTo>
                    <a:pt x="205" y="1025"/>
                  </a:lnTo>
                  <a:lnTo>
                    <a:pt x="203" y="1025"/>
                  </a:lnTo>
                  <a:lnTo>
                    <a:pt x="198" y="1023"/>
                  </a:lnTo>
                  <a:lnTo>
                    <a:pt x="185" y="1022"/>
                  </a:lnTo>
                  <a:lnTo>
                    <a:pt x="169" y="1018"/>
                  </a:lnTo>
                  <a:lnTo>
                    <a:pt x="145" y="1013"/>
                  </a:lnTo>
                  <a:lnTo>
                    <a:pt x="121" y="1008"/>
                  </a:lnTo>
                  <a:lnTo>
                    <a:pt x="95" y="1001"/>
                  </a:lnTo>
                  <a:lnTo>
                    <a:pt x="69" y="993"/>
                  </a:lnTo>
                  <a:lnTo>
                    <a:pt x="44" y="984"/>
                  </a:lnTo>
                  <a:lnTo>
                    <a:pt x="22" y="974"/>
                  </a:lnTo>
                  <a:lnTo>
                    <a:pt x="12" y="966"/>
                  </a:lnTo>
                  <a:lnTo>
                    <a:pt x="4" y="956"/>
                  </a:lnTo>
                  <a:lnTo>
                    <a:pt x="0" y="942"/>
                  </a:lnTo>
                  <a:lnTo>
                    <a:pt x="3" y="926"/>
                  </a:lnTo>
                  <a:lnTo>
                    <a:pt x="25" y="868"/>
                  </a:lnTo>
                  <a:lnTo>
                    <a:pt x="31" y="856"/>
                  </a:lnTo>
                  <a:lnTo>
                    <a:pt x="40" y="847"/>
                  </a:lnTo>
                  <a:lnTo>
                    <a:pt x="52" y="842"/>
                  </a:lnTo>
                  <a:lnTo>
                    <a:pt x="66" y="839"/>
                  </a:lnTo>
                  <a:lnTo>
                    <a:pt x="73" y="839"/>
                  </a:lnTo>
                  <a:lnTo>
                    <a:pt x="79" y="842"/>
                  </a:lnTo>
                  <a:lnTo>
                    <a:pt x="86" y="843"/>
                  </a:lnTo>
                  <a:lnTo>
                    <a:pt x="88" y="846"/>
                  </a:lnTo>
                  <a:lnTo>
                    <a:pt x="97" y="848"/>
                  </a:lnTo>
                  <a:lnTo>
                    <a:pt x="109" y="854"/>
                  </a:lnTo>
                  <a:lnTo>
                    <a:pt x="126" y="860"/>
                  </a:lnTo>
                  <a:lnTo>
                    <a:pt x="144" y="868"/>
                  </a:lnTo>
                  <a:lnTo>
                    <a:pt x="166" y="874"/>
                  </a:lnTo>
                  <a:lnTo>
                    <a:pt x="188" y="881"/>
                  </a:lnTo>
                  <a:lnTo>
                    <a:pt x="211" y="886"/>
                  </a:lnTo>
                  <a:lnTo>
                    <a:pt x="235" y="889"/>
                  </a:lnTo>
                  <a:lnTo>
                    <a:pt x="257" y="890"/>
                  </a:lnTo>
                  <a:lnTo>
                    <a:pt x="292" y="887"/>
                  </a:lnTo>
                  <a:lnTo>
                    <a:pt x="323" y="880"/>
                  </a:lnTo>
                  <a:lnTo>
                    <a:pt x="350" y="868"/>
                  </a:lnTo>
                  <a:lnTo>
                    <a:pt x="372" y="851"/>
                  </a:lnTo>
                  <a:lnTo>
                    <a:pt x="387" y="830"/>
                  </a:lnTo>
                  <a:lnTo>
                    <a:pt x="398" y="806"/>
                  </a:lnTo>
                  <a:lnTo>
                    <a:pt x="402" y="780"/>
                  </a:lnTo>
                  <a:lnTo>
                    <a:pt x="398" y="751"/>
                  </a:lnTo>
                  <a:lnTo>
                    <a:pt x="387" y="725"/>
                  </a:lnTo>
                  <a:lnTo>
                    <a:pt x="368" y="702"/>
                  </a:lnTo>
                  <a:lnTo>
                    <a:pt x="339" y="680"/>
                  </a:lnTo>
                  <a:lnTo>
                    <a:pt x="303" y="659"/>
                  </a:lnTo>
                  <a:lnTo>
                    <a:pt x="257" y="639"/>
                  </a:lnTo>
                  <a:lnTo>
                    <a:pt x="223" y="624"/>
                  </a:lnTo>
                  <a:lnTo>
                    <a:pt x="188" y="610"/>
                  </a:lnTo>
                  <a:lnTo>
                    <a:pt x="157" y="593"/>
                  </a:lnTo>
                  <a:lnTo>
                    <a:pt x="126" y="575"/>
                  </a:lnTo>
                  <a:lnTo>
                    <a:pt x="99" y="556"/>
                  </a:lnTo>
                  <a:lnTo>
                    <a:pt x="73" y="534"/>
                  </a:lnTo>
                  <a:lnTo>
                    <a:pt x="52" y="509"/>
                  </a:lnTo>
                  <a:lnTo>
                    <a:pt x="34" y="482"/>
                  </a:lnTo>
                  <a:lnTo>
                    <a:pt x="21" y="452"/>
                  </a:lnTo>
                  <a:lnTo>
                    <a:pt x="13" y="419"/>
                  </a:lnTo>
                  <a:lnTo>
                    <a:pt x="9" y="381"/>
                  </a:lnTo>
                  <a:lnTo>
                    <a:pt x="13" y="338"/>
                  </a:lnTo>
                  <a:lnTo>
                    <a:pt x="24" y="300"/>
                  </a:lnTo>
                  <a:lnTo>
                    <a:pt x="40" y="263"/>
                  </a:lnTo>
                  <a:lnTo>
                    <a:pt x="65" y="231"/>
                  </a:lnTo>
                  <a:lnTo>
                    <a:pt x="93" y="202"/>
                  </a:lnTo>
                  <a:lnTo>
                    <a:pt x="128" y="178"/>
                  </a:lnTo>
                  <a:lnTo>
                    <a:pt x="169" y="158"/>
                  </a:lnTo>
                  <a:lnTo>
                    <a:pt x="213" y="144"/>
                  </a:lnTo>
                  <a:lnTo>
                    <a:pt x="214" y="144"/>
                  </a:lnTo>
                  <a:lnTo>
                    <a:pt x="216" y="143"/>
                  </a:lnTo>
                  <a:lnTo>
                    <a:pt x="219" y="142"/>
                  </a:lnTo>
                  <a:lnTo>
                    <a:pt x="220" y="139"/>
                  </a:lnTo>
                  <a:lnTo>
                    <a:pt x="222" y="138"/>
                  </a:lnTo>
                  <a:lnTo>
                    <a:pt x="223" y="134"/>
                  </a:lnTo>
                  <a:lnTo>
                    <a:pt x="223" y="46"/>
                  </a:lnTo>
                  <a:lnTo>
                    <a:pt x="227" y="28"/>
                  </a:lnTo>
                  <a:lnTo>
                    <a:pt x="236" y="13"/>
                  </a:lnTo>
                  <a:lnTo>
                    <a:pt x="251" y="4"/>
                  </a:lnTo>
                  <a:lnTo>
                    <a:pt x="270"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5" name="Freeform 455"/>
            <p:cNvSpPr>
              <a:spLocks noEditPoints="1"/>
            </p:cNvSpPr>
            <p:nvPr/>
          </p:nvSpPr>
          <p:spPr bwMode="auto">
            <a:xfrm>
              <a:off x="2525863" y="2956097"/>
              <a:ext cx="478781" cy="478781"/>
            </a:xfrm>
            <a:custGeom>
              <a:avLst/>
              <a:gdLst>
                <a:gd name="T0" fmla="*/ 939 w 2199"/>
                <a:gd name="T1" fmla="*/ 271 h 2199"/>
                <a:gd name="T2" fmla="*/ 718 w 2199"/>
                <a:gd name="T3" fmla="*/ 346 h 2199"/>
                <a:gd name="T4" fmla="*/ 529 w 2199"/>
                <a:gd name="T5" fmla="*/ 476 h 2199"/>
                <a:gd name="T6" fmla="*/ 383 w 2199"/>
                <a:gd name="T7" fmla="*/ 651 h 2199"/>
                <a:gd name="T8" fmla="*/ 289 w 2199"/>
                <a:gd name="T9" fmla="*/ 862 h 2199"/>
                <a:gd name="T10" fmla="*/ 255 w 2199"/>
                <a:gd name="T11" fmla="*/ 1099 h 2199"/>
                <a:gd name="T12" fmla="*/ 289 w 2199"/>
                <a:gd name="T13" fmla="*/ 1337 h 2199"/>
                <a:gd name="T14" fmla="*/ 383 w 2199"/>
                <a:gd name="T15" fmla="*/ 1548 h 2199"/>
                <a:gd name="T16" fmla="*/ 529 w 2199"/>
                <a:gd name="T17" fmla="*/ 1723 h 2199"/>
                <a:gd name="T18" fmla="*/ 718 w 2199"/>
                <a:gd name="T19" fmla="*/ 1854 h 2199"/>
                <a:gd name="T20" fmla="*/ 939 w 2199"/>
                <a:gd name="T21" fmla="*/ 1929 h 2199"/>
                <a:gd name="T22" fmla="*/ 1181 w 2199"/>
                <a:gd name="T23" fmla="*/ 1941 h 2199"/>
                <a:gd name="T24" fmla="*/ 1411 w 2199"/>
                <a:gd name="T25" fmla="*/ 1885 h 2199"/>
                <a:gd name="T26" fmla="*/ 1610 w 2199"/>
                <a:gd name="T27" fmla="*/ 1772 h 2199"/>
                <a:gd name="T28" fmla="*/ 1772 w 2199"/>
                <a:gd name="T29" fmla="*/ 1610 h 2199"/>
                <a:gd name="T30" fmla="*/ 1885 w 2199"/>
                <a:gd name="T31" fmla="*/ 1411 h 2199"/>
                <a:gd name="T32" fmla="*/ 1941 w 2199"/>
                <a:gd name="T33" fmla="*/ 1181 h 2199"/>
                <a:gd name="T34" fmla="*/ 1929 w 2199"/>
                <a:gd name="T35" fmla="*/ 940 h 2199"/>
                <a:gd name="T36" fmla="*/ 1854 w 2199"/>
                <a:gd name="T37" fmla="*/ 718 h 2199"/>
                <a:gd name="T38" fmla="*/ 1723 w 2199"/>
                <a:gd name="T39" fmla="*/ 529 h 2199"/>
                <a:gd name="T40" fmla="*/ 1548 w 2199"/>
                <a:gd name="T41" fmla="*/ 383 h 2199"/>
                <a:gd name="T42" fmla="*/ 1337 w 2199"/>
                <a:gd name="T43" fmla="*/ 289 h 2199"/>
                <a:gd name="T44" fmla="*/ 1099 w 2199"/>
                <a:gd name="T45" fmla="*/ 255 h 2199"/>
                <a:gd name="T46" fmla="*/ 1287 w 2199"/>
                <a:gd name="T47" fmla="*/ 17 h 2199"/>
                <a:gd name="T48" fmla="*/ 1548 w 2199"/>
                <a:gd name="T49" fmla="*/ 96 h 2199"/>
                <a:gd name="T50" fmla="*/ 1777 w 2199"/>
                <a:gd name="T51" fmla="*/ 234 h 2199"/>
                <a:gd name="T52" fmla="*/ 1965 w 2199"/>
                <a:gd name="T53" fmla="*/ 422 h 2199"/>
                <a:gd name="T54" fmla="*/ 2104 w 2199"/>
                <a:gd name="T55" fmla="*/ 651 h 2199"/>
                <a:gd name="T56" fmla="*/ 2183 w 2199"/>
                <a:gd name="T57" fmla="*/ 913 h 2199"/>
                <a:gd name="T58" fmla="*/ 2196 w 2199"/>
                <a:gd name="T59" fmla="*/ 1195 h 2199"/>
                <a:gd name="T60" fmla="*/ 2137 w 2199"/>
                <a:gd name="T61" fmla="*/ 1464 h 2199"/>
                <a:gd name="T62" fmla="*/ 2017 w 2199"/>
                <a:gd name="T63" fmla="*/ 1705 h 2199"/>
                <a:gd name="T64" fmla="*/ 1845 w 2199"/>
                <a:gd name="T65" fmla="*/ 1908 h 2199"/>
                <a:gd name="T66" fmla="*/ 1629 w 2199"/>
                <a:gd name="T67" fmla="*/ 2064 h 2199"/>
                <a:gd name="T68" fmla="*/ 1377 w 2199"/>
                <a:gd name="T69" fmla="*/ 2163 h 2199"/>
                <a:gd name="T70" fmla="*/ 1099 w 2199"/>
                <a:gd name="T71" fmla="*/ 2199 h 2199"/>
                <a:gd name="T72" fmla="*/ 822 w 2199"/>
                <a:gd name="T73" fmla="*/ 2163 h 2199"/>
                <a:gd name="T74" fmla="*/ 571 w 2199"/>
                <a:gd name="T75" fmla="*/ 2064 h 2199"/>
                <a:gd name="T76" fmla="*/ 355 w 2199"/>
                <a:gd name="T77" fmla="*/ 1908 h 2199"/>
                <a:gd name="T78" fmla="*/ 183 w 2199"/>
                <a:gd name="T79" fmla="*/ 1705 h 2199"/>
                <a:gd name="T80" fmla="*/ 62 w 2199"/>
                <a:gd name="T81" fmla="*/ 1464 h 2199"/>
                <a:gd name="T82" fmla="*/ 4 w 2199"/>
                <a:gd name="T83" fmla="*/ 1195 h 2199"/>
                <a:gd name="T84" fmla="*/ 17 w 2199"/>
                <a:gd name="T85" fmla="*/ 913 h 2199"/>
                <a:gd name="T86" fmla="*/ 96 w 2199"/>
                <a:gd name="T87" fmla="*/ 651 h 2199"/>
                <a:gd name="T88" fmla="*/ 234 w 2199"/>
                <a:gd name="T89" fmla="*/ 422 h 2199"/>
                <a:gd name="T90" fmla="*/ 422 w 2199"/>
                <a:gd name="T91" fmla="*/ 234 h 2199"/>
                <a:gd name="T92" fmla="*/ 651 w 2199"/>
                <a:gd name="T93" fmla="*/ 96 h 2199"/>
                <a:gd name="T94" fmla="*/ 913 w 2199"/>
                <a:gd name="T95" fmla="*/ 17 h 2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99" h="2199">
                  <a:moveTo>
                    <a:pt x="1099" y="255"/>
                  </a:moveTo>
                  <a:lnTo>
                    <a:pt x="1019" y="259"/>
                  </a:lnTo>
                  <a:lnTo>
                    <a:pt x="939" y="271"/>
                  </a:lnTo>
                  <a:lnTo>
                    <a:pt x="862" y="289"/>
                  </a:lnTo>
                  <a:lnTo>
                    <a:pt x="788" y="315"/>
                  </a:lnTo>
                  <a:lnTo>
                    <a:pt x="718" y="346"/>
                  </a:lnTo>
                  <a:lnTo>
                    <a:pt x="651" y="383"/>
                  </a:lnTo>
                  <a:lnTo>
                    <a:pt x="589" y="427"/>
                  </a:lnTo>
                  <a:lnTo>
                    <a:pt x="529" y="476"/>
                  </a:lnTo>
                  <a:lnTo>
                    <a:pt x="476" y="529"/>
                  </a:lnTo>
                  <a:lnTo>
                    <a:pt x="427" y="589"/>
                  </a:lnTo>
                  <a:lnTo>
                    <a:pt x="383" y="651"/>
                  </a:lnTo>
                  <a:lnTo>
                    <a:pt x="346" y="718"/>
                  </a:lnTo>
                  <a:lnTo>
                    <a:pt x="315" y="788"/>
                  </a:lnTo>
                  <a:lnTo>
                    <a:pt x="289" y="862"/>
                  </a:lnTo>
                  <a:lnTo>
                    <a:pt x="271" y="940"/>
                  </a:lnTo>
                  <a:lnTo>
                    <a:pt x="259" y="1019"/>
                  </a:lnTo>
                  <a:lnTo>
                    <a:pt x="255" y="1099"/>
                  </a:lnTo>
                  <a:lnTo>
                    <a:pt x="259" y="1181"/>
                  </a:lnTo>
                  <a:lnTo>
                    <a:pt x="271" y="1260"/>
                  </a:lnTo>
                  <a:lnTo>
                    <a:pt x="289" y="1337"/>
                  </a:lnTo>
                  <a:lnTo>
                    <a:pt x="315" y="1411"/>
                  </a:lnTo>
                  <a:lnTo>
                    <a:pt x="346" y="1481"/>
                  </a:lnTo>
                  <a:lnTo>
                    <a:pt x="383" y="1548"/>
                  </a:lnTo>
                  <a:lnTo>
                    <a:pt x="427" y="1610"/>
                  </a:lnTo>
                  <a:lnTo>
                    <a:pt x="476" y="1669"/>
                  </a:lnTo>
                  <a:lnTo>
                    <a:pt x="529" y="1723"/>
                  </a:lnTo>
                  <a:lnTo>
                    <a:pt x="589" y="1772"/>
                  </a:lnTo>
                  <a:lnTo>
                    <a:pt x="651" y="1816"/>
                  </a:lnTo>
                  <a:lnTo>
                    <a:pt x="718" y="1854"/>
                  </a:lnTo>
                  <a:lnTo>
                    <a:pt x="788" y="1885"/>
                  </a:lnTo>
                  <a:lnTo>
                    <a:pt x="862" y="1911"/>
                  </a:lnTo>
                  <a:lnTo>
                    <a:pt x="939" y="1929"/>
                  </a:lnTo>
                  <a:lnTo>
                    <a:pt x="1019" y="1941"/>
                  </a:lnTo>
                  <a:lnTo>
                    <a:pt x="1099" y="1944"/>
                  </a:lnTo>
                  <a:lnTo>
                    <a:pt x="1181" y="1941"/>
                  </a:lnTo>
                  <a:lnTo>
                    <a:pt x="1260" y="1929"/>
                  </a:lnTo>
                  <a:lnTo>
                    <a:pt x="1337" y="1911"/>
                  </a:lnTo>
                  <a:lnTo>
                    <a:pt x="1411" y="1885"/>
                  </a:lnTo>
                  <a:lnTo>
                    <a:pt x="1481" y="1854"/>
                  </a:lnTo>
                  <a:lnTo>
                    <a:pt x="1548" y="1816"/>
                  </a:lnTo>
                  <a:lnTo>
                    <a:pt x="1610" y="1772"/>
                  </a:lnTo>
                  <a:lnTo>
                    <a:pt x="1669" y="1723"/>
                  </a:lnTo>
                  <a:lnTo>
                    <a:pt x="1723" y="1669"/>
                  </a:lnTo>
                  <a:lnTo>
                    <a:pt x="1772" y="1610"/>
                  </a:lnTo>
                  <a:lnTo>
                    <a:pt x="1816" y="1548"/>
                  </a:lnTo>
                  <a:lnTo>
                    <a:pt x="1854" y="1481"/>
                  </a:lnTo>
                  <a:lnTo>
                    <a:pt x="1885" y="1411"/>
                  </a:lnTo>
                  <a:lnTo>
                    <a:pt x="1911" y="1337"/>
                  </a:lnTo>
                  <a:lnTo>
                    <a:pt x="1929" y="1260"/>
                  </a:lnTo>
                  <a:lnTo>
                    <a:pt x="1941" y="1181"/>
                  </a:lnTo>
                  <a:lnTo>
                    <a:pt x="1944" y="1099"/>
                  </a:lnTo>
                  <a:lnTo>
                    <a:pt x="1941" y="1019"/>
                  </a:lnTo>
                  <a:lnTo>
                    <a:pt x="1929" y="940"/>
                  </a:lnTo>
                  <a:lnTo>
                    <a:pt x="1911" y="862"/>
                  </a:lnTo>
                  <a:lnTo>
                    <a:pt x="1885" y="788"/>
                  </a:lnTo>
                  <a:lnTo>
                    <a:pt x="1854" y="718"/>
                  </a:lnTo>
                  <a:lnTo>
                    <a:pt x="1816" y="651"/>
                  </a:lnTo>
                  <a:lnTo>
                    <a:pt x="1772" y="589"/>
                  </a:lnTo>
                  <a:lnTo>
                    <a:pt x="1723" y="529"/>
                  </a:lnTo>
                  <a:lnTo>
                    <a:pt x="1669" y="476"/>
                  </a:lnTo>
                  <a:lnTo>
                    <a:pt x="1610" y="427"/>
                  </a:lnTo>
                  <a:lnTo>
                    <a:pt x="1548" y="383"/>
                  </a:lnTo>
                  <a:lnTo>
                    <a:pt x="1481" y="346"/>
                  </a:lnTo>
                  <a:lnTo>
                    <a:pt x="1411" y="315"/>
                  </a:lnTo>
                  <a:lnTo>
                    <a:pt x="1337" y="289"/>
                  </a:lnTo>
                  <a:lnTo>
                    <a:pt x="1260" y="271"/>
                  </a:lnTo>
                  <a:lnTo>
                    <a:pt x="1181" y="259"/>
                  </a:lnTo>
                  <a:lnTo>
                    <a:pt x="1099" y="255"/>
                  </a:lnTo>
                  <a:close/>
                  <a:moveTo>
                    <a:pt x="1099" y="0"/>
                  </a:moveTo>
                  <a:lnTo>
                    <a:pt x="1195" y="4"/>
                  </a:lnTo>
                  <a:lnTo>
                    <a:pt x="1287" y="17"/>
                  </a:lnTo>
                  <a:lnTo>
                    <a:pt x="1377" y="36"/>
                  </a:lnTo>
                  <a:lnTo>
                    <a:pt x="1464" y="62"/>
                  </a:lnTo>
                  <a:lnTo>
                    <a:pt x="1548" y="96"/>
                  </a:lnTo>
                  <a:lnTo>
                    <a:pt x="1629" y="136"/>
                  </a:lnTo>
                  <a:lnTo>
                    <a:pt x="1705" y="182"/>
                  </a:lnTo>
                  <a:lnTo>
                    <a:pt x="1777" y="234"/>
                  </a:lnTo>
                  <a:lnTo>
                    <a:pt x="1845" y="291"/>
                  </a:lnTo>
                  <a:lnTo>
                    <a:pt x="1908" y="355"/>
                  </a:lnTo>
                  <a:lnTo>
                    <a:pt x="1965" y="422"/>
                  </a:lnTo>
                  <a:lnTo>
                    <a:pt x="2017" y="494"/>
                  </a:lnTo>
                  <a:lnTo>
                    <a:pt x="2063" y="571"/>
                  </a:lnTo>
                  <a:lnTo>
                    <a:pt x="2104" y="651"/>
                  </a:lnTo>
                  <a:lnTo>
                    <a:pt x="2137" y="735"/>
                  </a:lnTo>
                  <a:lnTo>
                    <a:pt x="2163" y="822"/>
                  </a:lnTo>
                  <a:lnTo>
                    <a:pt x="2183" y="913"/>
                  </a:lnTo>
                  <a:lnTo>
                    <a:pt x="2196" y="1005"/>
                  </a:lnTo>
                  <a:lnTo>
                    <a:pt x="2199" y="1100"/>
                  </a:lnTo>
                  <a:lnTo>
                    <a:pt x="2196" y="1195"/>
                  </a:lnTo>
                  <a:lnTo>
                    <a:pt x="2183" y="1287"/>
                  </a:lnTo>
                  <a:lnTo>
                    <a:pt x="2163" y="1377"/>
                  </a:lnTo>
                  <a:lnTo>
                    <a:pt x="2137" y="1464"/>
                  </a:lnTo>
                  <a:lnTo>
                    <a:pt x="2104" y="1548"/>
                  </a:lnTo>
                  <a:lnTo>
                    <a:pt x="2063" y="1629"/>
                  </a:lnTo>
                  <a:lnTo>
                    <a:pt x="2017" y="1705"/>
                  </a:lnTo>
                  <a:lnTo>
                    <a:pt x="1965" y="1777"/>
                  </a:lnTo>
                  <a:lnTo>
                    <a:pt x="1908" y="1845"/>
                  </a:lnTo>
                  <a:lnTo>
                    <a:pt x="1845" y="1908"/>
                  </a:lnTo>
                  <a:lnTo>
                    <a:pt x="1777" y="1965"/>
                  </a:lnTo>
                  <a:lnTo>
                    <a:pt x="1705" y="2017"/>
                  </a:lnTo>
                  <a:lnTo>
                    <a:pt x="1629" y="2064"/>
                  </a:lnTo>
                  <a:lnTo>
                    <a:pt x="1548" y="2104"/>
                  </a:lnTo>
                  <a:lnTo>
                    <a:pt x="1464" y="2137"/>
                  </a:lnTo>
                  <a:lnTo>
                    <a:pt x="1377" y="2163"/>
                  </a:lnTo>
                  <a:lnTo>
                    <a:pt x="1287" y="2183"/>
                  </a:lnTo>
                  <a:lnTo>
                    <a:pt x="1195" y="2196"/>
                  </a:lnTo>
                  <a:lnTo>
                    <a:pt x="1099" y="2199"/>
                  </a:lnTo>
                  <a:lnTo>
                    <a:pt x="1005" y="2196"/>
                  </a:lnTo>
                  <a:lnTo>
                    <a:pt x="913" y="2183"/>
                  </a:lnTo>
                  <a:lnTo>
                    <a:pt x="822" y="2163"/>
                  </a:lnTo>
                  <a:lnTo>
                    <a:pt x="735" y="2137"/>
                  </a:lnTo>
                  <a:lnTo>
                    <a:pt x="651" y="2104"/>
                  </a:lnTo>
                  <a:lnTo>
                    <a:pt x="571" y="2064"/>
                  </a:lnTo>
                  <a:lnTo>
                    <a:pt x="494" y="2017"/>
                  </a:lnTo>
                  <a:lnTo>
                    <a:pt x="422" y="1965"/>
                  </a:lnTo>
                  <a:lnTo>
                    <a:pt x="355" y="1908"/>
                  </a:lnTo>
                  <a:lnTo>
                    <a:pt x="291" y="1845"/>
                  </a:lnTo>
                  <a:lnTo>
                    <a:pt x="234" y="1777"/>
                  </a:lnTo>
                  <a:lnTo>
                    <a:pt x="183" y="1705"/>
                  </a:lnTo>
                  <a:lnTo>
                    <a:pt x="136" y="1629"/>
                  </a:lnTo>
                  <a:lnTo>
                    <a:pt x="96" y="1548"/>
                  </a:lnTo>
                  <a:lnTo>
                    <a:pt x="62" y="1464"/>
                  </a:lnTo>
                  <a:lnTo>
                    <a:pt x="36" y="1377"/>
                  </a:lnTo>
                  <a:lnTo>
                    <a:pt x="17" y="1287"/>
                  </a:lnTo>
                  <a:lnTo>
                    <a:pt x="4" y="1195"/>
                  </a:lnTo>
                  <a:lnTo>
                    <a:pt x="0" y="1100"/>
                  </a:lnTo>
                  <a:lnTo>
                    <a:pt x="4" y="1005"/>
                  </a:lnTo>
                  <a:lnTo>
                    <a:pt x="17" y="913"/>
                  </a:lnTo>
                  <a:lnTo>
                    <a:pt x="36" y="822"/>
                  </a:lnTo>
                  <a:lnTo>
                    <a:pt x="62" y="735"/>
                  </a:lnTo>
                  <a:lnTo>
                    <a:pt x="96" y="651"/>
                  </a:lnTo>
                  <a:lnTo>
                    <a:pt x="136" y="571"/>
                  </a:lnTo>
                  <a:lnTo>
                    <a:pt x="183" y="494"/>
                  </a:lnTo>
                  <a:lnTo>
                    <a:pt x="234" y="422"/>
                  </a:lnTo>
                  <a:lnTo>
                    <a:pt x="291" y="355"/>
                  </a:lnTo>
                  <a:lnTo>
                    <a:pt x="355" y="291"/>
                  </a:lnTo>
                  <a:lnTo>
                    <a:pt x="422" y="234"/>
                  </a:lnTo>
                  <a:lnTo>
                    <a:pt x="494" y="182"/>
                  </a:lnTo>
                  <a:lnTo>
                    <a:pt x="571" y="136"/>
                  </a:lnTo>
                  <a:lnTo>
                    <a:pt x="651" y="96"/>
                  </a:lnTo>
                  <a:lnTo>
                    <a:pt x="735" y="62"/>
                  </a:lnTo>
                  <a:lnTo>
                    <a:pt x="822" y="36"/>
                  </a:lnTo>
                  <a:lnTo>
                    <a:pt x="913" y="17"/>
                  </a:lnTo>
                  <a:lnTo>
                    <a:pt x="1005" y="4"/>
                  </a:lnTo>
                  <a:lnTo>
                    <a:pt x="1099"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gr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9971" y="2717174"/>
            <a:ext cx="591363" cy="591363"/>
          </a:xfrm>
          <a:prstGeom prst="rect">
            <a:avLst/>
          </a:prstGeom>
          <a:effectLst>
            <a:outerShdw blurRad="50800" dist="38100" dir="2700000" algn="tl" rotWithShape="0">
              <a:prstClr val="black">
                <a:alpha val="40000"/>
              </a:prstClr>
            </a:outerShdw>
          </a:effectLst>
        </p:spPr>
      </p:pic>
      <p:pic>
        <p:nvPicPr>
          <p:cNvPr id="51" name="Picture 5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704841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900" decel="100000" fill="hold"/>
                                        <p:tgtEl>
                                          <p:spTgt spid="3"/>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44"/>
                                        </p:tgtEl>
                                        <p:attrNameLst>
                                          <p:attrName>style.visibility</p:attrName>
                                        </p:attrNameLst>
                                      </p:cBhvr>
                                      <p:to>
                                        <p:strVal val="visible"/>
                                      </p:to>
                                    </p:set>
                                    <p:anim calcmode="lin" valueType="num">
                                      <p:cBhvr>
                                        <p:cTn id="18" dur="500" fill="hold"/>
                                        <p:tgtEl>
                                          <p:spTgt spid="44"/>
                                        </p:tgtEl>
                                        <p:attrNameLst>
                                          <p:attrName>ppt_w</p:attrName>
                                        </p:attrNameLst>
                                      </p:cBhvr>
                                      <p:tavLst>
                                        <p:tav tm="0">
                                          <p:val>
                                            <p:fltVal val="0"/>
                                          </p:val>
                                        </p:tav>
                                        <p:tav tm="100000">
                                          <p:val>
                                            <p:strVal val="#ppt_w"/>
                                          </p:val>
                                        </p:tav>
                                      </p:tavLst>
                                    </p:anim>
                                    <p:anim calcmode="lin" valueType="num">
                                      <p:cBhvr>
                                        <p:cTn id="19" dur="500" fill="hold"/>
                                        <p:tgtEl>
                                          <p:spTgt spid="44"/>
                                        </p:tgtEl>
                                        <p:attrNameLst>
                                          <p:attrName>ppt_h</p:attrName>
                                        </p:attrNameLst>
                                      </p:cBhvr>
                                      <p:tavLst>
                                        <p:tav tm="0">
                                          <p:val>
                                            <p:fltVal val="0"/>
                                          </p:val>
                                        </p:tav>
                                        <p:tav tm="100000">
                                          <p:val>
                                            <p:strVal val="#ppt_h"/>
                                          </p:val>
                                        </p:tav>
                                      </p:tavLst>
                                    </p:anim>
                                    <p:animEffect transition="in" filter="fade">
                                      <p:cBhvr>
                                        <p:cTn id="20" dur="500"/>
                                        <p:tgtEl>
                                          <p:spTgt spid="44"/>
                                        </p:tgtEl>
                                      </p:cBhvr>
                                    </p:animEffect>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19"/>
                                        </p:tgtEl>
                                        <p:attrNameLst>
                                          <p:attrName>style.visibility</p:attrName>
                                        </p:attrNameLst>
                                      </p:cBhvr>
                                      <p:to>
                                        <p:strVal val="visible"/>
                                      </p:to>
                                    </p:set>
                                    <p:anim calcmode="lin" valueType="num">
                                      <p:cBhvr>
                                        <p:cTn id="24" dur="500" fill="hold"/>
                                        <p:tgtEl>
                                          <p:spTgt spid="19"/>
                                        </p:tgtEl>
                                        <p:attrNameLst>
                                          <p:attrName>ppt_w</p:attrName>
                                        </p:attrNameLst>
                                      </p:cBhvr>
                                      <p:tavLst>
                                        <p:tav tm="0">
                                          <p:val>
                                            <p:fltVal val="0"/>
                                          </p:val>
                                        </p:tav>
                                        <p:tav tm="100000">
                                          <p:val>
                                            <p:strVal val="#ppt_w"/>
                                          </p:val>
                                        </p:tav>
                                      </p:tavLst>
                                    </p:anim>
                                    <p:anim calcmode="lin" valueType="num">
                                      <p:cBhvr>
                                        <p:cTn id="25" dur="500" fill="hold"/>
                                        <p:tgtEl>
                                          <p:spTgt spid="19"/>
                                        </p:tgtEl>
                                        <p:attrNameLst>
                                          <p:attrName>ppt_h</p:attrName>
                                        </p:attrNameLst>
                                      </p:cBhvr>
                                      <p:tavLst>
                                        <p:tav tm="0">
                                          <p:val>
                                            <p:fltVal val="0"/>
                                          </p:val>
                                        </p:tav>
                                        <p:tav tm="100000">
                                          <p:val>
                                            <p:strVal val="#ppt_h"/>
                                          </p:val>
                                        </p:tav>
                                      </p:tavLst>
                                    </p:anim>
                                    <p:animEffect transition="in" filter="fade">
                                      <p:cBhvr>
                                        <p:cTn id="26" dur="500"/>
                                        <p:tgtEl>
                                          <p:spTgt spid="19"/>
                                        </p:tgtEl>
                                      </p:cBhvr>
                                    </p:animEffect>
                                  </p:childTnLst>
                                </p:cTn>
                              </p:par>
                            </p:childTnLst>
                          </p:cTn>
                        </p:par>
                        <p:par>
                          <p:cTn id="27" fill="hold">
                            <p:stCondLst>
                              <p:cond delay="2500"/>
                            </p:stCondLst>
                            <p:childTnLst>
                              <p:par>
                                <p:cTn id="28" presetID="42" presetClass="entr" presetSubtype="0" fill="hold" nodeType="afterEffect">
                                  <p:stCondLst>
                                    <p:cond delay="0"/>
                                  </p:stCondLst>
                                  <p:childTnLst>
                                    <p:set>
                                      <p:cBhvr>
                                        <p:cTn id="29" dur="1" fill="hold">
                                          <p:stCondLst>
                                            <p:cond delay="0"/>
                                          </p:stCondLst>
                                        </p:cTn>
                                        <p:tgtEl>
                                          <p:spTgt spid="43"/>
                                        </p:tgtEl>
                                        <p:attrNameLst>
                                          <p:attrName>style.visibility</p:attrName>
                                        </p:attrNameLst>
                                      </p:cBhvr>
                                      <p:to>
                                        <p:strVal val="visible"/>
                                      </p:to>
                                    </p:set>
                                    <p:animEffect transition="in" filter="fade">
                                      <p:cBhvr>
                                        <p:cTn id="30" dur="1000"/>
                                        <p:tgtEl>
                                          <p:spTgt spid="43"/>
                                        </p:tgtEl>
                                      </p:cBhvr>
                                    </p:animEffect>
                                    <p:anim calcmode="lin" valueType="num">
                                      <p:cBhvr>
                                        <p:cTn id="31" dur="1000" fill="hold"/>
                                        <p:tgtEl>
                                          <p:spTgt spid="43"/>
                                        </p:tgtEl>
                                        <p:attrNameLst>
                                          <p:attrName>ppt_x</p:attrName>
                                        </p:attrNameLst>
                                      </p:cBhvr>
                                      <p:tavLst>
                                        <p:tav tm="0">
                                          <p:val>
                                            <p:strVal val="#ppt_x"/>
                                          </p:val>
                                        </p:tav>
                                        <p:tav tm="100000">
                                          <p:val>
                                            <p:strVal val="#ppt_x"/>
                                          </p:val>
                                        </p:tav>
                                      </p:tavLst>
                                    </p:anim>
                                    <p:anim calcmode="lin" valueType="num">
                                      <p:cBhvr>
                                        <p:cTn id="32" dur="1000" fill="hold"/>
                                        <p:tgtEl>
                                          <p:spTgt spid="43"/>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37" presetClass="entr" presetSubtype="0" fill="hold" grpId="0" nodeType="afterEffect">
                                  <p:stCondLst>
                                    <p:cond delay="0"/>
                                  </p:stCondLst>
                                  <p:childTnLst>
                                    <p:set>
                                      <p:cBhvr>
                                        <p:cTn id="35" dur="1" fill="hold">
                                          <p:stCondLst>
                                            <p:cond delay="0"/>
                                          </p:stCondLst>
                                        </p:cTn>
                                        <p:tgtEl>
                                          <p:spTgt spid="49"/>
                                        </p:tgtEl>
                                        <p:attrNameLst>
                                          <p:attrName>style.visibility</p:attrName>
                                        </p:attrNameLst>
                                      </p:cBhvr>
                                      <p:to>
                                        <p:strVal val="visible"/>
                                      </p:to>
                                    </p:set>
                                    <p:animEffect transition="in" filter="fade">
                                      <p:cBhvr>
                                        <p:cTn id="36" dur="1000"/>
                                        <p:tgtEl>
                                          <p:spTgt spid="49"/>
                                        </p:tgtEl>
                                      </p:cBhvr>
                                    </p:animEffect>
                                    <p:anim calcmode="lin" valueType="num">
                                      <p:cBhvr>
                                        <p:cTn id="37" dur="1000" fill="hold"/>
                                        <p:tgtEl>
                                          <p:spTgt spid="49"/>
                                        </p:tgtEl>
                                        <p:attrNameLst>
                                          <p:attrName>ppt_x</p:attrName>
                                        </p:attrNameLst>
                                      </p:cBhvr>
                                      <p:tavLst>
                                        <p:tav tm="0">
                                          <p:val>
                                            <p:strVal val="#ppt_x"/>
                                          </p:val>
                                        </p:tav>
                                        <p:tav tm="100000">
                                          <p:val>
                                            <p:strVal val="#ppt_x"/>
                                          </p:val>
                                        </p:tav>
                                      </p:tavLst>
                                    </p:anim>
                                    <p:anim calcmode="lin" valueType="num">
                                      <p:cBhvr>
                                        <p:cTn id="38" dur="900" decel="100000" fill="hold"/>
                                        <p:tgtEl>
                                          <p:spTgt spid="49"/>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40" fill="hold">
                            <p:stCondLst>
                              <p:cond delay="4500"/>
                            </p:stCondLst>
                            <p:childTnLst>
                              <p:par>
                                <p:cTn id="41" presetID="53" presetClass="entr" presetSubtype="16" fill="hold" nodeType="afterEffect">
                                  <p:stCondLst>
                                    <p:cond delay="0"/>
                                  </p:stCondLst>
                                  <p:childTnLst>
                                    <p:set>
                                      <p:cBhvr>
                                        <p:cTn id="42" dur="1" fill="hold">
                                          <p:stCondLst>
                                            <p:cond delay="0"/>
                                          </p:stCondLst>
                                        </p:cTn>
                                        <p:tgtEl>
                                          <p:spTgt spid="50"/>
                                        </p:tgtEl>
                                        <p:attrNameLst>
                                          <p:attrName>style.visibility</p:attrName>
                                        </p:attrNameLst>
                                      </p:cBhvr>
                                      <p:to>
                                        <p:strVal val="visible"/>
                                      </p:to>
                                    </p:set>
                                    <p:anim calcmode="lin" valueType="num">
                                      <p:cBhvr>
                                        <p:cTn id="43" dur="500" fill="hold"/>
                                        <p:tgtEl>
                                          <p:spTgt spid="50"/>
                                        </p:tgtEl>
                                        <p:attrNameLst>
                                          <p:attrName>ppt_w</p:attrName>
                                        </p:attrNameLst>
                                      </p:cBhvr>
                                      <p:tavLst>
                                        <p:tav tm="0">
                                          <p:val>
                                            <p:fltVal val="0"/>
                                          </p:val>
                                        </p:tav>
                                        <p:tav tm="100000">
                                          <p:val>
                                            <p:strVal val="#ppt_w"/>
                                          </p:val>
                                        </p:tav>
                                      </p:tavLst>
                                    </p:anim>
                                    <p:anim calcmode="lin" valueType="num">
                                      <p:cBhvr>
                                        <p:cTn id="44" dur="500" fill="hold"/>
                                        <p:tgtEl>
                                          <p:spTgt spid="50"/>
                                        </p:tgtEl>
                                        <p:attrNameLst>
                                          <p:attrName>ppt_h</p:attrName>
                                        </p:attrNameLst>
                                      </p:cBhvr>
                                      <p:tavLst>
                                        <p:tav tm="0">
                                          <p:val>
                                            <p:fltVal val="0"/>
                                          </p:val>
                                        </p:tav>
                                        <p:tav tm="100000">
                                          <p:val>
                                            <p:strVal val="#ppt_h"/>
                                          </p:val>
                                        </p:tav>
                                      </p:tavLst>
                                    </p:anim>
                                    <p:animEffect transition="in" filter="fade">
                                      <p:cBhvr>
                                        <p:cTn id="45" dur="500"/>
                                        <p:tgtEl>
                                          <p:spTgt spid="50"/>
                                        </p:tgtEl>
                                      </p:cBhvr>
                                    </p:animEffect>
                                  </p:childTnLst>
                                </p:cTn>
                              </p:par>
                            </p:childTnLst>
                          </p:cTn>
                        </p:par>
                        <p:par>
                          <p:cTn id="46" fill="hold">
                            <p:stCondLst>
                              <p:cond delay="5000"/>
                            </p:stCondLst>
                            <p:childTnLst>
                              <p:par>
                                <p:cTn id="47" presetID="53" presetClass="entr" presetSubtype="16" fill="hold" nodeType="after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p:cTn id="49" dur="500" fill="hold"/>
                                        <p:tgtEl>
                                          <p:spTgt spid="16"/>
                                        </p:tgtEl>
                                        <p:attrNameLst>
                                          <p:attrName>ppt_w</p:attrName>
                                        </p:attrNameLst>
                                      </p:cBhvr>
                                      <p:tavLst>
                                        <p:tav tm="0">
                                          <p:val>
                                            <p:fltVal val="0"/>
                                          </p:val>
                                        </p:tav>
                                        <p:tav tm="100000">
                                          <p:val>
                                            <p:strVal val="#ppt_w"/>
                                          </p:val>
                                        </p:tav>
                                      </p:tavLst>
                                    </p:anim>
                                    <p:anim calcmode="lin" valueType="num">
                                      <p:cBhvr>
                                        <p:cTn id="50" dur="500" fill="hold"/>
                                        <p:tgtEl>
                                          <p:spTgt spid="16"/>
                                        </p:tgtEl>
                                        <p:attrNameLst>
                                          <p:attrName>ppt_h</p:attrName>
                                        </p:attrNameLst>
                                      </p:cBhvr>
                                      <p:tavLst>
                                        <p:tav tm="0">
                                          <p:val>
                                            <p:fltVal val="0"/>
                                          </p:val>
                                        </p:tav>
                                        <p:tav tm="100000">
                                          <p:val>
                                            <p:strVal val="#ppt_h"/>
                                          </p:val>
                                        </p:tav>
                                      </p:tavLst>
                                    </p:anim>
                                    <p:animEffect transition="in" filter="fade">
                                      <p:cBhvr>
                                        <p:cTn id="51" dur="500"/>
                                        <p:tgtEl>
                                          <p:spTgt spid="16"/>
                                        </p:tgtEl>
                                      </p:cBhvr>
                                    </p:animEffect>
                                  </p:childTnLst>
                                </p:cTn>
                              </p:par>
                            </p:childTnLst>
                          </p:cTn>
                        </p:par>
                        <p:par>
                          <p:cTn id="52" fill="hold">
                            <p:stCondLst>
                              <p:cond delay="5500"/>
                            </p:stCondLst>
                            <p:childTnLst>
                              <p:par>
                                <p:cTn id="53" presetID="42" presetClass="entr" presetSubtype="0" fill="hold" nodeType="afterEffect">
                                  <p:stCondLst>
                                    <p:cond delay="0"/>
                                  </p:stCondLst>
                                  <p:childTnLst>
                                    <p:set>
                                      <p:cBhvr>
                                        <p:cTn id="54" dur="1" fill="hold">
                                          <p:stCondLst>
                                            <p:cond delay="0"/>
                                          </p:stCondLst>
                                        </p:cTn>
                                        <p:tgtEl>
                                          <p:spTgt spid="56"/>
                                        </p:tgtEl>
                                        <p:attrNameLst>
                                          <p:attrName>style.visibility</p:attrName>
                                        </p:attrNameLst>
                                      </p:cBhvr>
                                      <p:to>
                                        <p:strVal val="visible"/>
                                      </p:to>
                                    </p:set>
                                    <p:animEffect transition="in" filter="fade">
                                      <p:cBhvr>
                                        <p:cTn id="55" dur="1000"/>
                                        <p:tgtEl>
                                          <p:spTgt spid="56"/>
                                        </p:tgtEl>
                                      </p:cBhvr>
                                    </p:animEffect>
                                    <p:anim calcmode="lin" valueType="num">
                                      <p:cBhvr>
                                        <p:cTn id="56" dur="1000" fill="hold"/>
                                        <p:tgtEl>
                                          <p:spTgt spid="56"/>
                                        </p:tgtEl>
                                        <p:attrNameLst>
                                          <p:attrName>ppt_x</p:attrName>
                                        </p:attrNameLst>
                                      </p:cBhvr>
                                      <p:tavLst>
                                        <p:tav tm="0">
                                          <p:val>
                                            <p:strVal val="#ppt_x"/>
                                          </p:val>
                                        </p:tav>
                                        <p:tav tm="100000">
                                          <p:val>
                                            <p:strVal val="#ppt_x"/>
                                          </p:val>
                                        </p:tav>
                                      </p:tavLst>
                                    </p:anim>
                                    <p:anim calcmode="lin" valueType="num">
                                      <p:cBhvr>
                                        <p:cTn id="57" dur="1000" fill="hold"/>
                                        <p:tgtEl>
                                          <p:spTgt spid="56"/>
                                        </p:tgtEl>
                                        <p:attrNameLst>
                                          <p:attrName>ppt_y</p:attrName>
                                        </p:attrNameLst>
                                      </p:cBhvr>
                                      <p:tavLst>
                                        <p:tav tm="0">
                                          <p:val>
                                            <p:strVal val="#ppt_y+.1"/>
                                          </p:val>
                                        </p:tav>
                                        <p:tav tm="100000">
                                          <p:val>
                                            <p:strVal val="#ppt_y"/>
                                          </p:val>
                                        </p:tav>
                                      </p:tavLst>
                                    </p:anim>
                                  </p:childTnLst>
                                </p:cTn>
                              </p:par>
                            </p:childTnLst>
                          </p:cTn>
                        </p:par>
                        <p:par>
                          <p:cTn id="58" fill="hold">
                            <p:stCondLst>
                              <p:cond delay="6500"/>
                            </p:stCondLst>
                            <p:childTnLst>
                              <p:par>
                                <p:cTn id="59" presetID="37" presetClass="entr" presetSubtype="0" fill="hold" grpId="0" nodeType="afterEffect">
                                  <p:stCondLst>
                                    <p:cond delay="0"/>
                                  </p:stCondLst>
                                  <p:childTnLst>
                                    <p:set>
                                      <p:cBhvr>
                                        <p:cTn id="60" dur="1" fill="hold">
                                          <p:stCondLst>
                                            <p:cond delay="0"/>
                                          </p:stCondLst>
                                        </p:cTn>
                                        <p:tgtEl>
                                          <p:spTgt spid="61"/>
                                        </p:tgtEl>
                                        <p:attrNameLst>
                                          <p:attrName>style.visibility</p:attrName>
                                        </p:attrNameLst>
                                      </p:cBhvr>
                                      <p:to>
                                        <p:strVal val="visible"/>
                                      </p:to>
                                    </p:set>
                                    <p:animEffect transition="in" filter="fade">
                                      <p:cBhvr>
                                        <p:cTn id="61" dur="1000"/>
                                        <p:tgtEl>
                                          <p:spTgt spid="61"/>
                                        </p:tgtEl>
                                      </p:cBhvr>
                                    </p:animEffect>
                                    <p:anim calcmode="lin" valueType="num">
                                      <p:cBhvr>
                                        <p:cTn id="62" dur="1000" fill="hold"/>
                                        <p:tgtEl>
                                          <p:spTgt spid="61"/>
                                        </p:tgtEl>
                                        <p:attrNameLst>
                                          <p:attrName>ppt_x</p:attrName>
                                        </p:attrNameLst>
                                      </p:cBhvr>
                                      <p:tavLst>
                                        <p:tav tm="0">
                                          <p:val>
                                            <p:strVal val="#ppt_x"/>
                                          </p:val>
                                        </p:tav>
                                        <p:tav tm="100000">
                                          <p:val>
                                            <p:strVal val="#ppt_x"/>
                                          </p:val>
                                        </p:tav>
                                      </p:tavLst>
                                    </p:anim>
                                    <p:anim calcmode="lin" valueType="num">
                                      <p:cBhvr>
                                        <p:cTn id="63" dur="900" decel="100000" fill="hold"/>
                                        <p:tgtEl>
                                          <p:spTgt spid="61"/>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61"/>
                                        </p:tgtEl>
                                        <p:attrNameLst>
                                          <p:attrName>ppt_y</p:attrName>
                                        </p:attrNameLst>
                                      </p:cBhvr>
                                      <p:tavLst>
                                        <p:tav tm="0">
                                          <p:val>
                                            <p:strVal val="#ppt_y-.03"/>
                                          </p:val>
                                        </p:tav>
                                        <p:tav tm="100000">
                                          <p:val>
                                            <p:strVal val="#ppt_y"/>
                                          </p:val>
                                        </p:tav>
                                      </p:tavLst>
                                    </p:anim>
                                  </p:childTnLst>
                                </p:cTn>
                              </p:par>
                            </p:childTnLst>
                          </p:cTn>
                        </p:par>
                        <p:par>
                          <p:cTn id="65" fill="hold">
                            <p:stCondLst>
                              <p:cond delay="7500"/>
                            </p:stCondLst>
                            <p:childTnLst>
                              <p:par>
                                <p:cTn id="66" presetID="53" presetClass="entr" presetSubtype="16" fill="hold" nodeType="afterEffect">
                                  <p:stCondLst>
                                    <p:cond delay="0"/>
                                  </p:stCondLst>
                                  <p:childTnLst>
                                    <p:set>
                                      <p:cBhvr>
                                        <p:cTn id="67" dur="1" fill="hold">
                                          <p:stCondLst>
                                            <p:cond delay="0"/>
                                          </p:stCondLst>
                                        </p:cTn>
                                        <p:tgtEl>
                                          <p:spTgt spid="62"/>
                                        </p:tgtEl>
                                        <p:attrNameLst>
                                          <p:attrName>style.visibility</p:attrName>
                                        </p:attrNameLst>
                                      </p:cBhvr>
                                      <p:to>
                                        <p:strVal val="visible"/>
                                      </p:to>
                                    </p:set>
                                    <p:anim calcmode="lin" valueType="num">
                                      <p:cBhvr>
                                        <p:cTn id="68" dur="500" fill="hold"/>
                                        <p:tgtEl>
                                          <p:spTgt spid="62"/>
                                        </p:tgtEl>
                                        <p:attrNameLst>
                                          <p:attrName>ppt_w</p:attrName>
                                        </p:attrNameLst>
                                      </p:cBhvr>
                                      <p:tavLst>
                                        <p:tav tm="0">
                                          <p:val>
                                            <p:fltVal val="0"/>
                                          </p:val>
                                        </p:tav>
                                        <p:tav tm="100000">
                                          <p:val>
                                            <p:strVal val="#ppt_w"/>
                                          </p:val>
                                        </p:tav>
                                      </p:tavLst>
                                    </p:anim>
                                    <p:anim calcmode="lin" valueType="num">
                                      <p:cBhvr>
                                        <p:cTn id="69" dur="500" fill="hold"/>
                                        <p:tgtEl>
                                          <p:spTgt spid="62"/>
                                        </p:tgtEl>
                                        <p:attrNameLst>
                                          <p:attrName>ppt_h</p:attrName>
                                        </p:attrNameLst>
                                      </p:cBhvr>
                                      <p:tavLst>
                                        <p:tav tm="0">
                                          <p:val>
                                            <p:fltVal val="0"/>
                                          </p:val>
                                        </p:tav>
                                        <p:tav tm="100000">
                                          <p:val>
                                            <p:strVal val="#ppt_h"/>
                                          </p:val>
                                        </p:tav>
                                      </p:tavLst>
                                    </p:anim>
                                    <p:animEffect transition="in" filter="fade">
                                      <p:cBhvr>
                                        <p:cTn id="70" dur="500"/>
                                        <p:tgtEl>
                                          <p:spTgt spid="62"/>
                                        </p:tgtEl>
                                      </p:cBhvr>
                                    </p:animEffect>
                                  </p:childTnLst>
                                </p:cTn>
                              </p:par>
                            </p:childTnLst>
                          </p:cTn>
                        </p:par>
                        <p:par>
                          <p:cTn id="71" fill="hold">
                            <p:stCondLst>
                              <p:cond delay="8000"/>
                            </p:stCondLst>
                            <p:childTnLst>
                              <p:par>
                                <p:cTn id="72" presetID="53" presetClass="entr" presetSubtype="16" fill="hold" nodeType="afterEffect">
                                  <p:stCondLst>
                                    <p:cond delay="0"/>
                                  </p:stCondLst>
                                  <p:childTnLst>
                                    <p:set>
                                      <p:cBhvr>
                                        <p:cTn id="73" dur="1" fill="hold">
                                          <p:stCondLst>
                                            <p:cond delay="0"/>
                                          </p:stCondLst>
                                        </p:cTn>
                                        <p:tgtEl>
                                          <p:spTgt spid="7"/>
                                        </p:tgtEl>
                                        <p:attrNameLst>
                                          <p:attrName>style.visibility</p:attrName>
                                        </p:attrNameLst>
                                      </p:cBhvr>
                                      <p:to>
                                        <p:strVal val="visible"/>
                                      </p:to>
                                    </p:set>
                                    <p:anim calcmode="lin" valueType="num">
                                      <p:cBhvr>
                                        <p:cTn id="74" dur="500" fill="hold"/>
                                        <p:tgtEl>
                                          <p:spTgt spid="7"/>
                                        </p:tgtEl>
                                        <p:attrNameLst>
                                          <p:attrName>ppt_w</p:attrName>
                                        </p:attrNameLst>
                                      </p:cBhvr>
                                      <p:tavLst>
                                        <p:tav tm="0">
                                          <p:val>
                                            <p:fltVal val="0"/>
                                          </p:val>
                                        </p:tav>
                                        <p:tav tm="100000">
                                          <p:val>
                                            <p:strVal val="#ppt_w"/>
                                          </p:val>
                                        </p:tav>
                                      </p:tavLst>
                                    </p:anim>
                                    <p:anim calcmode="lin" valueType="num">
                                      <p:cBhvr>
                                        <p:cTn id="75" dur="500" fill="hold"/>
                                        <p:tgtEl>
                                          <p:spTgt spid="7"/>
                                        </p:tgtEl>
                                        <p:attrNameLst>
                                          <p:attrName>ppt_h</p:attrName>
                                        </p:attrNameLst>
                                      </p:cBhvr>
                                      <p:tavLst>
                                        <p:tav tm="0">
                                          <p:val>
                                            <p:fltVal val="0"/>
                                          </p:val>
                                        </p:tav>
                                        <p:tav tm="100000">
                                          <p:val>
                                            <p:strVal val="#ppt_h"/>
                                          </p:val>
                                        </p:tav>
                                      </p:tavLst>
                                    </p:anim>
                                    <p:animEffect transition="in" filter="fade">
                                      <p:cBhvr>
                                        <p:cTn id="76" dur="500"/>
                                        <p:tgtEl>
                                          <p:spTgt spid="7"/>
                                        </p:tgtEl>
                                      </p:cBhvr>
                                    </p:animEffect>
                                  </p:childTnLst>
                                </p:cTn>
                              </p:par>
                            </p:childTnLst>
                          </p:cTn>
                        </p:par>
                        <p:par>
                          <p:cTn id="77" fill="hold">
                            <p:stCondLst>
                              <p:cond delay="8500"/>
                            </p:stCondLst>
                            <p:childTnLst>
                              <p:par>
                                <p:cTn id="78" presetID="42" presetClass="entr" presetSubtype="0" fill="hold" nodeType="afterEffect">
                                  <p:stCondLst>
                                    <p:cond delay="0"/>
                                  </p:stCondLst>
                                  <p:childTnLst>
                                    <p:set>
                                      <p:cBhvr>
                                        <p:cTn id="79" dur="1" fill="hold">
                                          <p:stCondLst>
                                            <p:cond delay="0"/>
                                          </p:stCondLst>
                                        </p:cTn>
                                        <p:tgtEl>
                                          <p:spTgt spid="68"/>
                                        </p:tgtEl>
                                        <p:attrNameLst>
                                          <p:attrName>style.visibility</p:attrName>
                                        </p:attrNameLst>
                                      </p:cBhvr>
                                      <p:to>
                                        <p:strVal val="visible"/>
                                      </p:to>
                                    </p:set>
                                    <p:animEffect transition="in" filter="fade">
                                      <p:cBhvr>
                                        <p:cTn id="80" dur="1000"/>
                                        <p:tgtEl>
                                          <p:spTgt spid="68"/>
                                        </p:tgtEl>
                                      </p:cBhvr>
                                    </p:animEffect>
                                    <p:anim calcmode="lin" valueType="num">
                                      <p:cBhvr>
                                        <p:cTn id="81" dur="1000" fill="hold"/>
                                        <p:tgtEl>
                                          <p:spTgt spid="68"/>
                                        </p:tgtEl>
                                        <p:attrNameLst>
                                          <p:attrName>ppt_x</p:attrName>
                                        </p:attrNameLst>
                                      </p:cBhvr>
                                      <p:tavLst>
                                        <p:tav tm="0">
                                          <p:val>
                                            <p:strVal val="#ppt_x"/>
                                          </p:val>
                                        </p:tav>
                                        <p:tav tm="100000">
                                          <p:val>
                                            <p:strVal val="#ppt_x"/>
                                          </p:val>
                                        </p:tav>
                                      </p:tavLst>
                                    </p:anim>
                                    <p:anim calcmode="lin" valueType="num">
                                      <p:cBhvr>
                                        <p:cTn id="82" dur="1000" fill="hold"/>
                                        <p:tgtEl>
                                          <p:spTgt spid="68"/>
                                        </p:tgtEl>
                                        <p:attrNameLst>
                                          <p:attrName>ppt_y</p:attrName>
                                        </p:attrNameLst>
                                      </p:cBhvr>
                                      <p:tavLst>
                                        <p:tav tm="0">
                                          <p:val>
                                            <p:strVal val="#ppt_y+.1"/>
                                          </p:val>
                                        </p:tav>
                                        <p:tav tm="100000">
                                          <p:val>
                                            <p:strVal val="#ppt_y"/>
                                          </p:val>
                                        </p:tav>
                                      </p:tavLst>
                                    </p:anim>
                                  </p:childTnLst>
                                </p:cTn>
                              </p:par>
                            </p:childTnLst>
                          </p:cTn>
                        </p:par>
                        <p:par>
                          <p:cTn id="83" fill="hold">
                            <p:stCondLst>
                              <p:cond delay="9500"/>
                            </p:stCondLst>
                            <p:childTnLst>
                              <p:par>
                                <p:cTn id="84" presetID="37" presetClass="entr" presetSubtype="0" fill="hold" grpId="0" nodeType="afterEffect">
                                  <p:stCondLst>
                                    <p:cond delay="0"/>
                                  </p:stCondLst>
                                  <p:childTnLst>
                                    <p:set>
                                      <p:cBhvr>
                                        <p:cTn id="85" dur="1" fill="hold">
                                          <p:stCondLst>
                                            <p:cond delay="0"/>
                                          </p:stCondLst>
                                        </p:cTn>
                                        <p:tgtEl>
                                          <p:spTgt spid="73"/>
                                        </p:tgtEl>
                                        <p:attrNameLst>
                                          <p:attrName>style.visibility</p:attrName>
                                        </p:attrNameLst>
                                      </p:cBhvr>
                                      <p:to>
                                        <p:strVal val="visible"/>
                                      </p:to>
                                    </p:set>
                                    <p:animEffect transition="in" filter="fade">
                                      <p:cBhvr>
                                        <p:cTn id="86" dur="1000"/>
                                        <p:tgtEl>
                                          <p:spTgt spid="73"/>
                                        </p:tgtEl>
                                      </p:cBhvr>
                                    </p:animEffect>
                                    <p:anim calcmode="lin" valueType="num">
                                      <p:cBhvr>
                                        <p:cTn id="87" dur="1000" fill="hold"/>
                                        <p:tgtEl>
                                          <p:spTgt spid="73"/>
                                        </p:tgtEl>
                                        <p:attrNameLst>
                                          <p:attrName>ppt_x</p:attrName>
                                        </p:attrNameLst>
                                      </p:cBhvr>
                                      <p:tavLst>
                                        <p:tav tm="0">
                                          <p:val>
                                            <p:strVal val="#ppt_x"/>
                                          </p:val>
                                        </p:tav>
                                        <p:tav tm="100000">
                                          <p:val>
                                            <p:strVal val="#ppt_x"/>
                                          </p:val>
                                        </p:tav>
                                      </p:tavLst>
                                    </p:anim>
                                    <p:anim calcmode="lin" valueType="num">
                                      <p:cBhvr>
                                        <p:cTn id="88" dur="900" decel="100000" fill="hold"/>
                                        <p:tgtEl>
                                          <p:spTgt spid="73"/>
                                        </p:tgtEl>
                                        <p:attrNameLst>
                                          <p:attrName>ppt_y</p:attrName>
                                        </p:attrNameLst>
                                      </p:cBhvr>
                                      <p:tavLst>
                                        <p:tav tm="0">
                                          <p:val>
                                            <p:strVal val="#ppt_y+1"/>
                                          </p:val>
                                        </p:tav>
                                        <p:tav tm="100000">
                                          <p:val>
                                            <p:strVal val="#ppt_y-.03"/>
                                          </p:val>
                                        </p:tav>
                                      </p:tavLst>
                                    </p:anim>
                                    <p:anim calcmode="lin" valueType="num">
                                      <p:cBhvr>
                                        <p:cTn id="89" dur="100" accel="100000" fill="hold">
                                          <p:stCondLst>
                                            <p:cond delay="900"/>
                                          </p:stCondLst>
                                        </p:cTn>
                                        <p:tgtEl>
                                          <p:spTgt spid="73"/>
                                        </p:tgtEl>
                                        <p:attrNameLst>
                                          <p:attrName>ppt_y</p:attrName>
                                        </p:attrNameLst>
                                      </p:cBhvr>
                                      <p:tavLst>
                                        <p:tav tm="0">
                                          <p:val>
                                            <p:strVal val="#ppt_y-.03"/>
                                          </p:val>
                                        </p:tav>
                                        <p:tav tm="100000">
                                          <p:val>
                                            <p:strVal val="#ppt_y"/>
                                          </p:val>
                                        </p:tav>
                                      </p:tavLst>
                                    </p:anim>
                                  </p:childTnLst>
                                </p:cTn>
                              </p:par>
                            </p:childTnLst>
                          </p:cTn>
                        </p:par>
                        <p:par>
                          <p:cTn id="90" fill="hold">
                            <p:stCondLst>
                              <p:cond delay="10500"/>
                            </p:stCondLst>
                            <p:childTnLst>
                              <p:par>
                                <p:cTn id="91" presetID="53" presetClass="entr" presetSubtype="16" fill="hold" nodeType="afterEffect">
                                  <p:stCondLst>
                                    <p:cond delay="0"/>
                                  </p:stCondLst>
                                  <p:childTnLst>
                                    <p:set>
                                      <p:cBhvr>
                                        <p:cTn id="92" dur="1" fill="hold">
                                          <p:stCondLst>
                                            <p:cond delay="0"/>
                                          </p:stCondLst>
                                        </p:cTn>
                                        <p:tgtEl>
                                          <p:spTgt spid="74"/>
                                        </p:tgtEl>
                                        <p:attrNameLst>
                                          <p:attrName>style.visibility</p:attrName>
                                        </p:attrNameLst>
                                      </p:cBhvr>
                                      <p:to>
                                        <p:strVal val="visible"/>
                                      </p:to>
                                    </p:set>
                                    <p:anim calcmode="lin" valueType="num">
                                      <p:cBhvr>
                                        <p:cTn id="93" dur="500" fill="hold"/>
                                        <p:tgtEl>
                                          <p:spTgt spid="74"/>
                                        </p:tgtEl>
                                        <p:attrNameLst>
                                          <p:attrName>ppt_w</p:attrName>
                                        </p:attrNameLst>
                                      </p:cBhvr>
                                      <p:tavLst>
                                        <p:tav tm="0">
                                          <p:val>
                                            <p:fltVal val="0"/>
                                          </p:val>
                                        </p:tav>
                                        <p:tav tm="100000">
                                          <p:val>
                                            <p:strVal val="#ppt_w"/>
                                          </p:val>
                                        </p:tav>
                                      </p:tavLst>
                                    </p:anim>
                                    <p:anim calcmode="lin" valueType="num">
                                      <p:cBhvr>
                                        <p:cTn id="94" dur="500" fill="hold"/>
                                        <p:tgtEl>
                                          <p:spTgt spid="74"/>
                                        </p:tgtEl>
                                        <p:attrNameLst>
                                          <p:attrName>ppt_h</p:attrName>
                                        </p:attrNameLst>
                                      </p:cBhvr>
                                      <p:tavLst>
                                        <p:tav tm="0">
                                          <p:val>
                                            <p:fltVal val="0"/>
                                          </p:val>
                                        </p:tav>
                                        <p:tav tm="100000">
                                          <p:val>
                                            <p:strVal val="#ppt_h"/>
                                          </p:val>
                                        </p:tav>
                                      </p:tavLst>
                                    </p:anim>
                                    <p:animEffect transition="in" filter="fade">
                                      <p:cBhvr>
                                        <p:cTn id="95" dur="500"/>
                                        <p:tgtEl>
                                          <p:spTgt spid="74"/>
                                        </p:tgtEl>
                                      </p:cBhvr>
                                    </p:animEffect>
                                  </p:childTnLst>
                                </p:cTn>
                              </p:par>
                            </p:childTnLst>
                          </p:cTn>
                        </p:par>
                        <p:par>
                          <p:cTn id="96" fill="hold">
                            <p:stCondLst>
                              <p:cond delay="11000"/>
                            </p:stCondLst>
                            <p:childTnLst>
                              <p:par>
                                <p:cTn id="97" presetID="53" presetClass="entr" presetSubtype="16" fill="hold" nodeType="afterEffect">
                                  <p:stCondLst>
                                    <p:cond delay="0"/>
                                  </p:stCondLst>
                                  <p:childTnLst>
                                    <p:set>
                                      <p:cBhvr>
                                        <p:cTn id="98" dur="1" fill="hold">
                                          <p:stCondLst>
                                            <p:cond delay="0"/>
                                          </p:stCondLst>
                                        </p:cTn>
                                        <p:tgtEl>
                                          <p:spTgt spid="8"/>
                                        </p:tgtEl>
                                        <p:attrNameLst>
                                          <p:attrName>style.visibility</p:attrName>
                                        </p:attrNameLst>
                                      </p:cBhvr>
                                      <p:to>
                                        <p:strVal val="visible"/>
                                      </p:to>
                                    </p:set>
                                    <p:anim calcmode="lin" valueType="num">
                                      <p:cBhvr>
                                        <p:cTn id="99" dur="500" fill="hold"/>
                                        <p:tgtEl>
                                          <p:spTgt spid="8"/>
                                        </p:tgtEl>
                                        <p:attrNameLst>
                                          <p:attrName>ppt_w</p:attrName>
                                        </p:attrNameLst>
                                      </p:cBhvr>
                                      <p:tavLst>
                                        <p:tav tm="0">
                                          <p:val>
                                            <p:fltVal val="0"/>
                                          </p:val>
                                        </p:tav>
                                        <p:tav tm="100000">
                                          <p:val>
                                            <p:strVal val="#ppt_w"/>
                                          </p:val>
                                        </p:tav>
                                      </p:tavLst>
                                    </p:anim>
                                    <p:anim calcmode="lin" valueType="num">
                                      <p:cBhvr>
                                        <p:cTn id="100" dur="500" fill="hold"/>
                                        <p:tgtEl>
                                          <p:spTgt spid="8"/>
                                        </p:tgtEl>
                                        <p:attrNameLst>
                                          <p:attrName>ppt_h</p:attrName>
                                        </p:attrNameLst>
                                      </p:cBhvr>
                                      <p:tavLst>
                                        <p:tav tm="0">
                                          <p:val>
                                            <p:fltVal val="0"/>
                                          </p:val>
                                        </p:tav>
                                        <p:tav tm="100000">
                                          <p:val>
                                            <p:strVal val="#ppt_h"/>
                                          </p:val>
                                        </p:tav>
                                      </p:tavLst>
                                    </p:anim>
                                    <p:animEffect transition="in" filter="fade">
                                      <p:cBhvr>
                                        <p:cTn id="101" dur="500"/>
                                        <p:tgtEl>
                                          <p:spTgt spid="8"/>
                                        </p:tgtEl>
                                      </p:cBhvr>
                                    </p:animEffect>
                                  </p:childTnLst>
                                </p:cTn>
                              </p:par>
                            </p:childTnLst>
                          </p:cTn>
                        </p:par>
                        <p:par>
                          <p:cTn id="102" fill="hold">
                            <p:stCondLst>
                              <p:cond delay="11500"/>
                            </p:stCondLst>
                            <p:childTnLst>
                              <p:par>
                                <p:cTn id="103" presetID="42" presetClass="entr" presetSubtype="0" fill="hold" nodeType="afterEffect">
                                  <p:stCondLst>
                                    <p:cond delay="0"/>
                                  </p:stCondLst>
                                  <p:childTnLst>
                                    <p:set>
                                      <p:cBhvr>
                                        <p:cTn id="104" dur="1" fill="hold">
                                          <p:stCondLst>
                                            <p:cond delay="0"/>
                                          </p:stCondLst>
                                        </p:cTn>
                                        <p:tgtEl>
                                          <p:spTgt spid="80"/>
                                        </p:tgtEl>
                                        <p:attrNameLst>
                                          <p:attrName>style.visibility</p:attrName>
                                        </p:attrNameLst>
                                      </p:cBhvr>
                                      <p:to>
                                        <p:strVal val="visible"/>
                                      </p:to>
                                    </p:set>
                                    <p:animEffect transition="in" filter="fade">
                                      <p:cBhvr>
                                        <p:cTn id="105" dur="1000"/>
                                        <p:tgtEl>
                                          <p:spTgt spid="80"/>
                                        </p:tgtEl>
                                      </p:cBhvr>
                                    </p:animEffect>
                                    <p:anim calcmode="lin" valueType="num">
                                      <p:cBhvr>
                                        <p:cTn id="106" dur="1000" fill="hold"/>
                                        <p:tgtEl>
                                          <p:spTgt spid="80"/>
                                        </p:tgtEl>
                                        <p:attrNameLst>
                                          <p:attrName>ppt_x</p:attrName>
                                        </p:attrNameLst>
                                      </p:cBhvr>
                                      <p:tavLst>
                                        <p:tav tm="0">
                                          <p:val>
                                            <p:strVal val="#ppt_x"/>
                                          </p:val>
                                        </p:tav>
                                        <p:tav tm="100000">
                                          <p:val>
                                            <p:strVal val="#ppt_x"/>
                                          </p:val>
                                        </p:tav>
                                      </p:tavLst>
                                    </p:anim>
                                    <p:anim calcmode="lin" valueType="num">
                                      <p:cBhvr>
                                        <p:cTn id="107" dur="1000" fill="hold"/>
                                        <p:tgtEl>
                                          <p:spTgt spid="8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7" grpId="0"/>
      <p:bldP spid="49" grpId="0" animBg="1"/>
      <p:bldP spid="61" grpId="0" animBg="1"/>
      <p:bldP spid="7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889</TotalTime>
  <Words>1279</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142</cp:revision>
  <dcterms:created xsi:type="dcterms:W3CDTF">2016-09-28T22:08:47Z</dcterms:created>
  <dcterms:modified xsi:type="dcterms:W3CDTF">2016-10-02T23:44:42Z</dcterms:modified>
</cp:coreProperties>
</file>