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
            <a:ext cx="3872089" cy="6858002"/>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253" y="866619"/>
            <a:ext cx="5029200" cy="5124761"/>
          </a:xfrm>
          <a:prstGeom prst="rect">
            <a:avLst/>
          </a:prstGeom>
        </p:spPr>
      </p:pic>
      <p:sp>
        <p:nvSpPr>
          <p:cNvPr id="10" name="Freeform 9"/>
          <p:cNvSpPr>
            <a:spLocks noChangeAspect="1"/>
          </p:cNvSpPr>
          <p:nvPr/>
        </p:nvSpPr>
        <p:spPr>
          <a:xfrm rot="485166">
            <a:off x="593808" y="1944939"/>
            <a:ext cx="1643613" cy="1828800"/>
          </a:xfrm>
          <a:custGeom>
            <a:avLst/>
            <a:gdLst>
              <a:gd name="connsiteX0" fmla="*/ 335407 w 1587737"/>
              <a:gd name="connsiteY0" fmla="*/ 5354 h 1766628"/>
              <a:gd name="connsiteX1" fmla="*/ 1587737 w 1587737"/>
              <a:gd name="connsiteY1" fmla="*/ 0 h 1766628"/>
              <a:gd name="connsiteX2" fmla="*/ 1310651 w 1587737"/>
              <a:gd name="connsiteY2" fmla="*/ 1766628 h 1766628"/>
              <a:gd name="connsiteX3" fmla="*/ 0 w 1587737"/>
              <a:gd name="connsiteY3" fmla="*/ 1679421 h 1766628"/>
            </a:gdLst>
            <a:ahLst/>
            <a:cxnLst>
              <a:cxn ang="0">
                <a:pos x="connsiteX0" y="connsiteY0"/>
              </a:cxn>
              <a:cxn ang="0">
                <a:pos x="connsiteX1" y="connsiteY1"/>
              </a:cxn>
              <a:cxn ang="0">
                <a:pos x="connsiteX2" y="connsiteY2"/>
              </a:cxn>
              <a:cxn ang="0">
                <a:pos x="connsiteX3" y="connsiteY3"/>
              </a:cxn>
            </a:cxnLst>
            <a:rect l="l" t="t" r="r" b="b"/>
            <a:pathLst>
              <a:path w="1587737" h="1766628">
                <a:moveTo>
                  <a:pt x="335407" y="5354"/>
                </a:moveTo>
                <a:lnTo>
                  <a:pt x="1587737" y="0"/>
                </a:lnTo>
                <a:lnTo>
                  <a:pt x="1310651" y="1766628"/>
                </a:lnTo>
                <a:lnTo>
                  <a:pt x="0" y="1679421"/>
                </a:lnTo>
                <a:close/>
              </a:path>
            </a:pathLst>
          </a:custGeom>
          <a:blipFill>
            <a:blip r:embed="rId3"/>
            <a:stretch>
              <a:fillRect/>
            </a:stretch>
          </a:blip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p:cNvSpPr txBox="1">
            <a:spLocks noChangeArrowheads="1"/>
          </p:cNvSpPr>
          <p:nvPr/>
        </p:nvSpPr>
        <p:spPr bwMode="auto">
          <a:xfrm>
            <a:off x="8726312" y="1074575"/>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D7FB"/>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nvGrpSpPr>
          <p:cNvPr id="31" name="Group 30"/>
          <p:cNvGrpSpPr/>
          <p:nvPr/>
        </p:nvGrpSpPr>
        <p:grpSpPr>
          <a:xfrm>
            <a:off x="8093534" y="1164886"/>
            <a:ext cx="548640" cy="548640"/>
            <a:chOff x="8093534" y="1164886"/>
            <a:chExt cx="548640" cy="548640"/>
          </a:xfrm>
        </p:grpSpPr>
        <p:sp>
          <p:nvSpPr>
            <p:cNvPr id="12" name="Oval 11"/>
            <p:cNvSpPr>
              <a:spLocks noChangeAspect="1"/>
            </p:cNvSpPr>
            <p:nvPr/>
          </p:nvSpPr>
          <p:spPr>
            <a:xfrm>
              <a:off x="8093534" y="1164886"/>
              <a:ext cx="548640" cy="548640"/>
            </a:xfrm>
            <a:prstGeom prst="ellipse">
              <a:avLst/>
            </a:prstGeom>
            <a:solidFill>
              <a:srgbClr val="44D7F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3" name="Text Box 10"/>
          <p:cNvSpPr txBox="1">
            <a:spLocks noChangeArrowheads="1"/>
          </p:cNvSpPr>
          <p:nvPr/>
        </p:nvSpPr>
        <p:spPr bwMode="auto">
          <a:xfrm>
            <a:off x="8726312" y="2913007"/>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6B8E3"/>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25" name="Text Box 10"/>
          <p:cNvSpPr txBox="1">
            <a:spLocks noChangeArrowheads="1"/>
          </p:cNvSpPr>
          <p:nvPr/>
        </p:nvSpPr>
        <p:spPr bwMode="auto">
          <a:xfrm>
            <a:off x="8726312" y="4751439"/>
            <a:ext cx="3108960"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239BD3"/>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nvGrpSpPr>
          <p:cNvPr id="32" name="Group 31"/>
          <p:cNvGrpSpPr/>
          <p:nvPr/>
        </p:nvGrpSpPr>
        <p:grpSpPr>
          <a:xfrm>
            <a:off x="8093534" y="3003318"/>
            <a:ext cx="548640" cy="548640"/>
            <a:chOff x="8093534" y="3003318"/>
            <a:chExt cx="548640" cy="548640"/>
          </a:xfrm>
        </p:grpSpPr>
        <p:sp>
          <p:nvSpPr>
            <p:cNvPr id="22" name="Oval 21"/>
            <p:cNvSpPr>
              <a:spLocks noChangeAspect="1"/>
            </p:cNvSpPr>
            <p:nvPr/>
          </p:nvSpPr>
          <p:spPr>
            <a:xfrm>
              <a:off x="8093534" y="3003318"/>
              <a:ext cx="548640" cy="548640"/>
            </a:xfrm>
            <a:prstGeom prst="ellipse">
              <a:avLst/>
            </a:prstGeom>
            <a:solidFill>
              <a:srgbClr val="36B8E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0"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33" name="Group 32"/>
          <p:cNvGrpSpPr/>
          <p:nvPr/>
        </p:nvGrpSpPr>
        <p:grpSpPr>
          <a:xfrm>
            <a:off x="8093534" y="4841750"/>
            <a:ext cx="548640" cy="548640"/>
            <a:chOff x="8093534" y="4841750"/>
            <a:chExt cx="548640" cy="548640"/>
          </a:xfrm>
        </p:grpSpPr>
        <p:sp>
          <p:nvSpPr>
            <p:cNvPr id="24" name="Oval 23"/>
            <p:cNvSpPr>
              <a:spLocks noChangeAspect="1"/>
            </p:cNvSpPr>
            <p:nvPr/>
          </p:nvSpPr>
          <p:spPr>
            <a:xfrm>
              <a:off x="8093534" y="4841750"/>
              <a:ext cx="548640" cy="54864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1"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sp>
        <p:nvSpPr>
          <p:cNvPr id="26" name="TextBox 25"/>
          <p:cNvSpPr txBox="1"/>
          <p:nvPr/>
        </p:nvSpPr>
        <p:spPr>
          <a:xfrm>
            <a:off x="4575650" y="789349"/>
            <a:ext cx="2958025" cy="144655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grpSp>
        <p:nvGrpSpPr>
          <p:cNvPr id="30" name="Group 29"/>
          <p:cNvGrpSpPr/>
          <p:nvPr/>
        </p:nvGrpSpPr>
        <p:grpSpPr>
          <a:xfrm>
            <a:off x="4575650" y="3131130"/>
            <a:ext cx="2958025" cy="2451514"/>
            <a:chOff x="4575650" y="2685656"/>
            <a:chExt cx="2958025" cy="2451514"/>
          </a:xfrm>
        </p:grpSpPr>
        <p:sp>
          <p:nvSpPr>
            <p:cNvPr id="27" name="TextBox 26"/>
            <p:cNvSpPr txBox="1"/>
            <p:nvPr/>
          </p:nvSpPr>
          <p:spPr>
            <a:xfrm>
              <a:off x="4575651" y="2685656"/>
              <a:ext cx="2610595" cy="369332"/>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p:txBody>
        </p:sp>
        <p:sp>
          <p:nvSpPr>
            <p:cNvPr id="28" name="TextBox 27"/>
            <p:cNvSpPr txBox="1"/>
            <p:nvPr/>
          </p:nvSpPr>
          <p:spPr>
            <a:xfrm>
              <a:off x="4575650" y="3105845"/>
              <a:ext cx="2958025" cy="2031325"/>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grpSp>
      <p:pic>
        <p:nvPicPr>
          <p:cNvPr id="29" name="Picture 2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76690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up)">
                                      <p:cBhvr>
                                        <p:cTn id="23" dur="500"/>
                                        <p:tgtEl>
                                          <p:spTgt spid="26"/>
                                        </p:tgtEl>
                                      </p:cBhvr>
                                    </p:animEffect>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3" presetClass="entr" presetSubtype="528" fill="hold" nodeType="afterEffect">
                                  <p:stCondLst>
                                    <p:cond delay="0"/>
                                  </p:stCondLst>
                                  <p:childTnLst>
                                    <p:set>
                                      <p:cBhvr>
                                        <p:cTn id="32" dur="1" fill="hold">
                                          <p:stCondLst>
                                            <p:cond delay="0"/>
                                          </p:stCondLst>
                                        </p:cTn>
                                        <p:tgtEl>
                                          <p:spTgt spid="31"/>
                                        </p:tgtEl>
                                        <p:attrNameLst>
                                          <p:attrName>style.visibility</p:attrName>
                                        </p:attrNameLst>
                                      </p:cBhvr>
                                      <p:to>
                                        <p:strVal val="visible"/>
                                      </p:to>
                                    </p:set>
                                    <p:anim calcmode="lin" valueType="num">
                                      <p:cBhvr>
                                        <p:cTn id="33" dur="500" fill="hold"/>
                                        <p:tgtEl>
                                          <p:spTgt spid="31"/>
                                        </p:tgtEl>
                                        <p:attrNameLst>
                                          <p:attrName>ppt_w</p:attrName>
                                        </p:attrNameLst>
                                      </p:cBhvr>
                                      <p:tavLst>
                                        <p:tav tm="0">
                                          <p:val>
                                            <p:fltVal val="0"/>
                                          </p:val>
                                        </p:tav>
                                        <p:tav tm="100000">
                                          <p:val>
                                            <p:strVal val="#ppt_w"/>
                                          </p:val>
                                        </p:tav>
                                      </p:tavLst>
                                    </p:anim>
                                    <p:anim calcmode="lin" valueType="num">
                                      <p:cBhvr>
                                        <p:cTn id="34" dur="500" fill="hold"/>
                                        <p:tgtEl>
                                          <p:spTgt spid="31"/>
                                        </p:tgtEl>
                                        <p:attrNameLst>
                                          <p:attrName>ppt_h</p:attrName>
                                        </p:attrNameLst>
                                      </p:cBhvr>
                                      <p:tavLst>
                                        <p:tav tm="0">
                                          <p:val>
                                            <p:fltVal val="0"/>
                                          </p:val>
                                        </p:tav>
                                        <p:tav tm="100000">
                                          <p:val>
                                            <p:strVal val="#ppt_h"/>
                                          </p:val>
                                        </p:tav>
                                      </p:tavLst>
                                    </p:anim>
                                    <p:anim calcmode="lin" valueType="num">
                                      <p:cBhvr>
                                        <p:cTn id="35" dur="500" fill="hold"/>
                                        <p:tgtEl>
                                          <p:spTgt spid="31"/>
                                        </p:tgtEl>
                                        <p:attrNameLst>
                                          <p:attrName>ppt_x</p:attrName>
                                        </p:attrNameLst>
                                      </p:cBhvr>
                                      <p:tavLst>
                                        <p:tav tm="0">
                                          <p:val>
                                            <p:fltVal val="0.5"/>
                                          </p:val>
                                        </p:tav>
                                        <p:tav tm="100000">
                                          <p:val>
                                            <p:strVal val="#ppt_x"/>
                                          </p:val>
                                        </p:tav>
                                      </p:tavLst>
                                    </p:anim>
                                    <p:anim calcmode="lin" valueType="num">
                                      <p:cBhvr>
                                        <p:cTn id="36" dur="500" fill="hold"/>
                                        <p:tgtEl>
                                          <p:spTgt spid="31"/>
                                        </p:tgtEl>
                                        <p:attrNameLst>
                                          <p:attrName>ppt_y</p:attrName>
                                        </p:attrNameLst>
                                      </p:cBhvr>
                                      <p:tavLst>
                                        <p:tav tm="0">
                                          <p:val>
                                            <p:fltVal val="0.5"/>
                                          </p:val>
                                        </p:tav>
                                        <p:tav tm="100000">
                                          <p:val>
                                            <p:strVal val="#ppt_y"/>
                                          </p:val>
                                        </p:tav>
                                      </p:tavLst>
                                    </p:anim>
                                  </p:childTnLst>
                                </p:cTn>
                              </p:par>
                            </p:childTnLst>
                          </p:cTn>
                        </p:par>
                        <p:par>
                          <p:cTn id="37" fill="hold">
                            <p:stCondLst>
                              <p:cond delay="3500"/>
                            </p:stCondLst>
                            <p:childTnLst>
                              <p:par>
                                <p:cTn id="38" presetID="22" presetClass="entr" presetSubtype="8"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par>
                          <p:cTn id="41" fill="hold">
                            <p:stCondLst>
                              <p:cond delay="4000"/>
                            </p:stCondLst>
                            <p:childTnLst>
                              <p:par>
                                <p:cTn id="42" presetID="23" presetClass="entr" presetSubtype="528"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anim calcmode="lin" valueType="num">
                                      <p:cBhvr>
                                        <p:cTn id="46" dur="500" fill="hold"/>
                                        <p:tgtEl>
                                          <p:spTgt spid="32"/>
                                        </p:tgtEl>
                                        <p:attrNameLst>
                                          <p:attrName>ppt_x</p:attrName>
                                        </p:attrNameLst>
                                      </p:cBhvr>
                                      <p:tavLst>
                                        <p:tav tm="0">
                                          <p:val>
                                            <p:fltVal val="0.5"/>
                                          </p:val>
                                        </p:tav>
                                        <p:tav tm="100000">
                                          <p:val>
                                            <p:strVal val="#ppt_x"/>
                                          </p:val>
                                        </p:tav>
                                      </p:tavLst>
                                    </p:anim>
                                    <p:anim calcmode="lin" valueType="num">
                                      <p:cBhvr>
                                        <p:cTn id="47" dur="500" fill="hold"/>
                                        <p:tgtEl>
                                          <p:spTgt spid="32"/>
                                        </p:tgtEl>
                                        <p:attrNameLst>
                                          <p:attrName>ppt_y</p:attrName>
                                        </p:attrNameLst>
                                      </p:cBhvr>
                                      <p:tavLst>
                                        <p:tav tm="0">
                                          <p:val>
                                            <p:fltVal val="0.5"/>
                                          </p:val>
                                        </p:tav>
                                        <p:tav tm="100000">
                                          <p:val>
                                            <p:strVal val="#ppt_y"/>
                                          </p:val>
                                        </p:tav>
                                      </p:tavLst>
                                    </p:anim>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500"/>
                                        <p:tgtEl>
                                          <p:spTgt spid="23"/>
                                        </p:tgtEl>
                                      </p:cBhvr>
                                    </p:animEffect>
                                  </p:childTnLst>
                                </p:cTn>
                              </p:par>
                            </p:childTnLst>
                          </p:cTn>
                        </p:par>
                        <p:par>
                          <p:cTn id="52" fill="hold">
                            <p:stCondLst>
                              <p:cond delay="5000"/>
                            </p:stCondLst>
                            <p:childTnLst>
                              <p:par>
                                <p:cTn id="53" presetID="23" presetClass="entr" presetSubtype="52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 calcmode="lin" valueType="num">
                                      <p:cBhvr>
                                        <p:cTn id="55" dur="500" fill="hold"/>
                                        <p:tgtEl>
                                          <p:spTgt spid="33"/>
                                        </p:tgtEl>
                                        <p:attrNameLst>
                                          <p:attrName>ppt_w</p:attrName>
                                        </p:attrNameLst>
                                      </p:cBhvr>
                                      <p:tavLst>
                                        <p:tav tm="0">
                                          <p:val>
                                            <p:fltVal val="0"/>
                                          </p:val>
                                        </p:tav>
                                        <p:tav tm="100000">
                                          <p:val>
                                            <p:strVal val="#ppt_w"/>
                                          </p:val>
                                        </p:tav>
                                      </p:tavLst>
                                    </p:anim>
                                    <p:anim calcmode="lin" valueType="num">
                                      <p:cBhvr>
                                        <p:cTn id="56" dur="500" fill="hold"/>
                                        <p:tgtEl>
                                          <p:spTgt spid="33"/>
                                        </p:tgtEl>
                                        <p:attrNameLst>
                                          <p:attrName>ppt_h</p:attrName>
                                        </p:attrNameLst>
                                      </p:cBhvr>
                                      <p:tavLst>
                                        <p:tav tm="0">
                                          <p:val>
                                            <p:fltVal val="0"/>
                                          </p:val>
                                        </p:tav>
                                        <p:tav tm="100000">
                                          <p:val>
                                            <p:strVal val="#ppt_h"/>
                                          </p:val>
                                        </p:tav>
                                      </p:tavLst>
                                    </p:anim>
                                    <p:anim calcmode="lin" valueType="num">
                                      <p:cBhvr>
                                        <p:cTn id="57" dur="500" fill="hold"/>
                                        <p:tgtEl>
                                          <p:spTgt spid="33"/>
                                        </p:tgtEl>
                                        <p:attrNameLst>
                                          <p:attrName>ppt_x</p:attrName>
                                        </p:attrNameLst>
                                      </p:cBhvr>
                                      <p:tavLst>
                                        <p:tav tm="0">
                                          <p:val>
                                            <p:fltVal val="0.5"/>
                                          </p:val>
                                        </p:tav>
                                        <p:tav tm="100000">
                                          <p:val>
                                            <p:strVal val="#ppt_x"/>
                                          </p:val>
                                        </p:tav>
                                      </p:tavLst>
                                    </p:anim>
                                    <p:anim calcmode="lin" valueType="num">
                                      <p:cBhvr>
                                        <p:cTn id="58" dur="500" fill="hold"/>
                                        <p:tgtEl>
                                          <p:spTgt spid="33"/>
                                        </p:tgtEl>
                                        <p:attrNameLst>
                                          <p:attrName>ppt_y</p:attrName>
                                        </p:attrNameLst>
                                      </p:cBhvr>
                                      <p:tavLst>
                                        <p:tav tm="0">
                                          <p:val>
                                            <p:fltVal val="0.5"/>
                                          </p:val>
                                        </p:tav>
                                        <p:tav tm="100000">
                                          <p:val>
                                            <p:strVal val="#ppt_y"/>
                                          </p:val>
                                        </p:tav>
                                      </p:tavLst>
                                    </p:anim>
                                  </p:childTnLst>
                                </p:cTn>
                              </p:par>
                            </p:childTnLst>
                          </p:cTn>
                        </p:par>
                        <p:par>
                          <p:cTn id="59" fill="hold">
                            <p:stCondLst>
                              <p:cond delay="550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3" grpId="0"/>
      <p:bldP spid="23"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1217</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140</cp:revision>
  <dcterms:created xsi:type="dcterms:W3CDTF">2016-09-28T22:08:47Z</dcterms:created>
  <dcterms:modified xsi:type="dcterms:W3CDTF">2016-10-02T23:42:43Z</dcterms:modified>
</cp:coreProperties>
</file>