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9"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sp>
        <p:nvSpPr>
          <p:cNvPr id="20" name="TextBox 19"/>
          <p:cNvSpPr txBox="1"/>
          <p:nvPr/>
        </p:nvSpPr>
        <p:spPr>
          <a:xfrm>
            <a:off x="4398820" y="1265896"/>
            <a:ext cx="3474720" cy="5047536"/>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a:t>
            </a:r>
            <a:endParaRPr lang="en-US" dirty="0">
              <a:solidFill>
                <a:schemeClr val="bg2">
                  <a:lumMod val="50000"/>
                </a:schemeClr>
              </a:solidFill>
              <a:latin typeface="Candara" panose="020E0502030303020204" pitchFamily="34" charset="0"/>
            </a:endParaRPr>
          </a:p>
        </p:txBody>
      </p:sp>
      <p:sp>
        <p:nvSpPr>
          <p:cNvPr id="21" name="TextBox 20"/>
          <p:cNvSpPr txBox="1"/>
          <p:nvPr/>
        </p:nvSpPr>
        <p:spPr>
          <a:xfrm>
            <a:off x="8235839" y="1265896"/>
            <a:ext cx="3474720" cy="3970318"/>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2">
                  <a:lumMod val="50000"/>
                </a:schemeClr>
              </a:solidFill>
              <a:latin typeface="Candara" panose="020E0502030303020204" pitchFamily="34" charset="0"/>
            </a:endParaRPr>
          </a:p>
        </p:txBody>
      </p:sp>
      <p:pic>
        <p:nvPicPr>
          <p:cNvPr id="12" name="Picture 1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06836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up)">
                                      <p:cBhvr>
                                        <p:cTn id="11" dur="1000"/>
                                        <p:tgtEl>
                                          <p:spTgt spid="8"/>
                                        </p:tgtEl>
                                      </p:cBhvr>
                                    </p:animEffect>
                                  </p:childTnLst>
                                </p:cTn>
                              </p:par>
                            </p:childTnLst>
                          </p:cTn>
                        </p:par>
                        <p:par>
                          <p:cTn id="12" fill="hold">
                            <p:stCondLst>
                              <p:cond delay="1750"/>
                            </p:stCondLst>
                            <p:childTnLst>
                              <p:par>
                                <p:cTn id="13" presetID="22"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1000"/>
                                        <p:tgtEl>
                                          <p:spTgt spid="20"/>
                                        </p:tgtEl>
                                      </p:cBhvr>
                                    </p:animEffect>
                                  </p:childTnLst>
                                </p:cTn>
                              </p:par>
                            </p:childTnLst>
                          </p:cTn>
                        </p:par>
                        <p:par>
                          <p:cTn id="16" fill="hold">
                            <p:stCondLst>
                              <p:cond delay="2750"/>
                            </p:stCondLst>
                            <p:childTnLst>
                              <p:par>
                                <p:cTn id="17" presetID="22"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up)">
                                      <p:cBhvr>
                                        <p:cTn id="19"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876</TotalTime>
  <Words>1480</Words>
  <Application>Microsoft Office PowerPoint</Application>
  <PresentationFormat>Widescreen</PresentationFormat>
  <Paragraphs>58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135</cp:revision>
  <dcterms:created xsi:type="dcterms:W3CDTF">2016-09-28T22:08:47Z</dcterms:created>
  <dcterms:modified xsi:type="dcterms:W3CDTF">2016-10-02T23:31:26Z</dcterms:modified>
</cp:coreProperties>
</file>