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0" y="3"/>
            <a:ext cx="9381067" cy="6857999"/>
          </a:xfrm>
          <a:custGeom>
            <a:avLst/>
            <a:gdLst>
              <a:gd name="connsiteX0" fmla="*/ 7302430 w 9381065"/>
              <a:gd name="connsiteY0" fmla="*/ 5089730 h 6857999"/>
              <a:gd name="connsiteX1" fmla="*/ 7391362 w 9381065"/>
              <a:gd name="connsiteY1" fmla="*/ 5089730 h 6857999"/>
              <a:gd name="connsiteX2" fmla="*/ 6708473 w 9381065"/>
              <a:gd name="connsiteY2" fmla="*/ 6846709 h 6857999"/>
              <a:gd name="connsiteX3" fmla="*/ 6619540 w 9381065"/>
              <a:gd name="connsiteY3" fmla="*/ 6846709 h 6857999"/>
              <a:gd name="connsiteX4" fmla="*/ 7028258 w 9381065"/>
              <a:gd name="connsiteY4" fmla="*/ 5089730 h 6857999"/>
              <a:gd name="connsiteX5" fmla="*/ 7102605 w 9381065"/>
              <a:gd name="connsiteY5" fmla="*/ 5089730 h 6857999"/>
              <a:gd name="connsiteX6" fmla="*/ 6419715 w 9381065"/>
              <a:gd name="connsiteY6" fmla="*/ 6846710 h 6857999"/>
              <a:gd name="connsiteX7" fmla="*/ 6708473 w 9381065"/>
              <a:gd name="connsiteY7" fmla="*/ 6846710 h 6857999"/>
              <a:gd name="connsiteX8" fmla="*/ 6704086 w 9381065"/>
              <a:gd name="connsiteY8" fmla="*/ 6857997 h 6857999"/>
              <a:gd name="connsiteX9" fmla="*/ 6340980 w 9381065"/>
              <a:gd name="connsiteY9" fmla="*/ 6857997 h 6857999"/>
              <a:gd name="connsiteX10" fmla="*/ 7931184 w 9381065"/>
              <a:gd name="connsiteY10" fmla="*/ 3472035 h 6857999"/>
              <a:gd name="connsiteX11" fmla="*/ 8020116 w 9381065"/>
              <a:gd name="connsiteY11" fmla="*/ 3472035 h 6857999"/>
              <a:gd name="connsiteX12" fmla="*/ 7391363 w 9381065"/>
              <a:gd name="connsiteY12" fmla="*/ 5089729 h 6857999"/>
              <a:gd name="connsiteX13" fmla="*/ 7302430 w 9381065"/>
              <a:gd name="connsiteY13" fmla="*/ 5089729 h 6857999"/>
              <a:gd name="connsiteX14" fmla="*/ 0 w 9381065"/>
              <a:gd name="connsiteY14" fmla="*/ 0 h 6857999"/>
              <a:gd name="connsiteX15" fmla="*/ 9369600 w 9381065"/>
              <a:gd name="connsiteY15" fmla="*/ 0 h 6857999"/>
              <a:gd name="connsiteX16" fmla="*/ 8020116 w 9381065"/>
              <a:gd name="connsiteY16" fmla="*/ 3472034 h 6857999"/>
              <a:gd name="connsiteX17" fmla="*/ 7931184 w 9381065"/>
              <a:gd name="connsiteY17" fmla="*/ 3472034 h 6857999"/>
              <a:gd name="connsiteX18" fmla="*/ 8186345 w 9381065"/>
              <a:gd name="connsiteY18" fmla="*/ 2815541 h 6857999"/>
              <a:gd name="connsiteX19" fmla="*/ 7986520 w 9381065"/>
              <a:gd name="connsiteY19" fmla="*/ 2815541 h 6857999"/>
              <a:gd name="connsiteX20" fmla="*/ 7731359 w 9381065"/>
              <a:gd name="connsiteY20" fmla="*/ 3472034 h 6857999"/>
              <a:gd name="connsiteX21" fmla="*/ 7661782 w 9381065"/>
              <a:gd name="connsiteY21" fmla="*/ 3472034 h 6857999"/>
              <a:gd name="connsiteX22" fmla="*/ 8636944 w 9381065"/>
              <a:gd name="connsiteY22" fmla="*/ 963081 h 6857999"/>
              <a:gd name="connsiteX23" fmla="*/ 8437119 w 9381065"/>
              <a:gd name="connsiteY23" fmla="*/ 963081 h 6857999"/>
              <a:gd name="connsiteX24" fmla="*/ 7461957 w 9381065"/>
              <a:gd name="connsiteY24" fmla="*/ 3472035 h 6857999"/>
              <a:gd name="connsiteX25" fmla="*/ 7731359 w 9381065"/>
              <a:gd name="connsiteY25" fmla="*/ 3472035 h 6857999"/>
              <a:gd name="connsiteX26" fmla="*/ 7102606 w 9381065"/>
              <a:gd name="connsiteY26" fmla="*/ 5089729 h 6857999"/>
              <a:gd name="connsiteX27" fmla="*/ 7028258 w 9381065"/>
              <a:gd name="connsiteY27" fmla="*/ 5089729 h 6857999"/>
              <a:gd name="connsiteX28" fmla="*/ 7316142 w 9381065"/>
              <a:gd name="connsiteY28" fmla="*/ 4349044 h 6857999"/>
              <a:gd name="connsiteX29" fmla="*/ 7116317 w 9381065"/>
              <a:gd name="connsiteY29" fmla="*/ 4349044 h 6857999"/>
              <a:gd name="connsiteX30" fmla="*/ 6828433 w 9381065"/>
              <a:gd name="connsiteY30" fmla="*/ 5089729 h 6857999"/>
              <a:gd name="connsiteX31" fmla="*/ 6759895 w 9381065"/>
              <a:gd name="connsiteY31" fmla="*/ 5089729 h 6857999"/>
              <a:gd name="connsiteX32" fmla="*/ 7735057 w 9381065"/>
              <a:gd name="connsiteY32" fmla="*/ 2580776 h 6857999"/>
              <a:gd name="connsiteX33" fmla="*/ 7535232 w 9381065"/>
              <a:gd name="connsiteY33" fmla="*/ 2580776 h 6857999"/>
              <a:gd name="connsiteX34" fmla="*/ 6560070 w 9381065"/>
              <a:gd name="connsiteY34" fmla="*/ 5089730 h 6857999"/>
              <a:gd name="connsiteX35" fmla="*/ 6828433 w 9381065"/>
              <a:gd name="connsiteY35" fmla="*/ 5089730 h 6857999"/>
              <a:gd name="connsiteX36" fmla="*/ 6141155 w 9381065"/>
              <a:gd name="connsiteY36" fmla="*/ 6857998 h 6857999"/>
              <a:gd name="connsiteX37" fmla="*/ 6704085 w 9381065"/>
              <a:gd name="connsiteY37" fmla="*/ 6857998 h 6857999"/>
              <a:gd name="connsiteX38" fmla="*/ 9381065 w 9381065"/>
              <a:gd name="connsiteY38" fmla="*/ 6857998 h 6857999"/>
              <a:gd name="connsiteX39" fmla="*/ 9381065 w 9381065"/>
              <a:gd name="connsiteY39" fmla="*/ 6857999 h 6857999"/>
              <a:gd name="connsiteX40" fmla="*/ 0 w 9381065"/>
              <a:gd name="connsiteY4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381065" h="6857999">
                <a:moveTo>
                  <a:pt x="7302430" y="5089730"/>
                </a:moveTo>
                <a:lnTo>
                  <a:pt x="7391362" y="5089730"/>
                </a:lnTo>
                <a:lnTo>
                  <a:pt x="6708473" y="6846709"/>
                </a:lnTo>
                <a:lnTo>
                  <a:pt x="6619540" y="6846709"/>
                </a:lnTo>
                <a:close/>
                <a:moveTo>
                  <a:pt x="7028258" y="5089730"/>
                </a:moveTo>
                <a:lnTo>
                  <a:pt x="7102605" y="5089730"/>
                </a:lnTo>
                <a:lnTo>
                  <a:pt x="6419715" y="6846710"/>
                </a:lnTo>
                <a:lnTo>
                  <a:pt x="6708473" y="6846710"/>
                </a:lnTo>
                <a:lnTo>
                  <a:pt x="6704086" y="6857997"/>
                </a:lnTo>
                <a:lnTo>
                  <a:pt x="6340980" y="6857997"/>
                </a:lnTo>
                <a:close/>
                <a:moveTo>
                  <a:pt x="7931184" y="3472035"/>
                </a:moveTo>
                <a:lnTo>
                  <a:pt x="8020116" y="3472035"/>
                </a:lnTo>
                <a:lnTo>
                  <a:pt x="7391363" y="5089729"/>
                </a:lnTo>
                <a:lnTo>
                  <a:pt x="7302430" y="5089729"/>
                </a:lnTo>
                <a:close/>
                <a:moveTo>
                  <a:pt x="0" y="0"/>
                </a:moveTo>
                <a:lnTo>
                  <a:pt x="9369600" y="0"/>
                </a:lnTo>
                <a:lnTo>
                  <a:pt x="8020116" y="3472034"/>
                </a:lnTo>
                <a:lnTo>
                  <a:pt x="7931184" y="3472034"/>
                </a:lnTo>
                <a:lnTo>
                  <a:pt x="8186345" y="2815541"/>
                </a:lnTo>
                <a:lnTo>
                  <a:pt x="7986520" y="2815541"/>
                </a:lnTo>
                <a:lnTo>
                  <a:pt x="7731359" y="3472034"/>
                </a:lnTo>
                <a:lnTo>
                  <a:pt x="7661782" y="3472034"/>
                </a:lnTo>
                <a:lnTo>
                  <a:pt x="8636944" y="963081"/>
                </a:lnTo>
                <a:lnTo>
                  <a:pt x="8437119" y="963081"/>
                </a:lnTo>
                <a:lnTo>
                  <a:pt x="7461957" y="3472035"/>
                </a:lnTo>
                <a:lnTo>
                  <a:pt x="7731359" y="3472035"/>
                </a:lnTo>
                <a:lnTo>
                  <a:pt x="7102606" y="5089729"/>
                </a:lnTo>
                <a:lnTo>
                  <a:pt x="7028258" y="5089729"/>
                </a:lnTo>
                <a:lnTo>
                  <a:pt x="7316142" y="4349044"/>
                </a:lnTo>
                <a:lnTo>
                  <a:pt x="7116317" y="4349044"/>
                </a:lnTo>
                <a:lnTo>
                  <a:pt x="6828433" y="5089729"/>
                </a:lnTo>
                <a:lnTo>
                  <a:pt x="6759895" y="5089729"/>
                </a:lnTo>
                <a:lnTo>
                  <a:pt x="7735057" y="2580776"/>
                </a:lnTo>
                <a:lnTo>
                  <a:pt x="7535232" y="2580776"/>
                </a:lnTo>
                <a:lnTo>
                  <a:pt x="6560070" y="5089730"/>
                </a:lnTo>
                <a:lnTo>
                  <a:pt x="6828433" y="5089730"/>
                </a:lnTo>
                <a:lnTo>
                  <a:pt x="6141155" y="6857998"/>
                </a:lnTo>
                <a:lnTo>
                  <a:pt x="6704085" y="6857998"/>
                </a:lnTo>
                <a:lnTo>
                  <a:pt x="9381065" y="6857998"/>
                </a:lnTo>
                <a:lnTo>
                  <a:pt x="9381065"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7608711" y="4344806"/>
            <a:ext cx="4539262" cy="1723548"/>
            <a:chOff x="3469341" y="258228"/>
            <a:chExt cx="4672770" cy="1723548"/>
          </a:xfrm>
        </p:grpSpPr>
        <p:sp>
          <p:nvSpPr>
            <p:cNvPr id="7" name="TextBox 6"/>
            <p:cNvSpPr txBox="1"/>
            <p:nvPr/>
          </p:nvSpPr>
          <p:spPr>
            <a:xfrm>
              <a:off x="3469341" y="258228"/>
              <a:ext cx="4572000"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3570111" y="1027669"/>
              <a:ext cx="4572000" cy="954107"/>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05090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TotalTime>
  <Words>1144</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134</cp:revision>
  <dcterms:created xsi:type="dcterms:W3CDTF">2016-09-28T22:08:47Z</dcterms:created>
  <dcterms:modified xsi:type="dcterms:W3CDTF">2016-10-02T22:49:09Z</dcterms:modified>
</cp:coreProperties>
</file>