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
            <a:ext cx="12192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432714" y="3083032"/>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Break Time</a:t>
              </a:r>
            </a:p>
            <a:p>
              <a:pPr algn="ctr"/>
              <a:r>
                <a:rPr lang="en-US" sz="2400" b="1" dirty="0">
                  <a:solidFill>
                    <a:srgbClr val="56595E"/>
                  </a:solidFill>
                  <a:latin typeface="Candara" panose="020E0502030303020204" pitchFamily="34" charset="0"/>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p:cNvGrpSpPr/>
          <p:nvPr/>
        </p:nvGrpSpPr>
        <p:grpSpPr>
          <a:xfrm>
            <a:off x="1775801" y="1072987"/>
            <a:ext cx="534543" cy="1195637"/>
            <a:chOff x="9856581" y="1063103"/>
            <a:chExt cx="534543" cy="1195637"/>
          </a:xfrm>
          <a:solidFill>
            <a:schemeClr val="bg1"/>
          </a:solidFill>
        </p:grpSpPr>
        <p:sp>
          <p:nvSpPr>
            <p:cNvPr id="14" name="Freeform 1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0050AA"/>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5" name="Freeform 14"/>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16" name="Group 15"/>
          <p:cNvGrpSpPr/>
          <p:nvPr/>
        </p:nvGrpSpPr>
        <p:grpSpPr>
          <a:xfrm>
            <a:off x="1603198" y="1447397"/>
            <a:ext cx="1019084" cy="324634"/>
            <a:chOff x="9560144" y="1819524"/>
            <a:chExt cx="1019084" cy="324634"/>
          </a:xfrm>
          <a:solidFill>
            <a:schemeClr val="bg1">
              <a:lumMod val="65000"/>
            </a:schemeClr>
          </a:solidFill>
        </p:grpSpPr>
        <p:sp>
          <p:nvSpPr>
            <p:cNvPr id="17" name="Freeform 16"/>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239BD3"/>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8" name="Freeform 17"/>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sp>
        <p:nvSpPr>
          <p:cNvPr id="19" name="Freeform 18"/>
          <p:cNvSpPr>
            <a:spLocks noChangeAspect="1"/>
          </p:cNvSpPr>
          <p:nvPr/>
        </p:nvSpPr>
        <p:spPr>
          <a:xfrm>
            <a:off x="1075904" y="639754"/>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44D7F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38364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59000" fill="hold"/>
                                        <p:tgtEl>
                                          <p:spTgt spid="13"/>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16"/>
                                        </p:tgtEl>
                                        <p:attrNameLst>
                                          <p:attrName>r</p:attrName>
                                        </p:attrNameLst>
                                      </p:cBhvr>
                                    </p:animRot>
                                  </p:childTnLst>
                                </p:cTn>
                              </p:par>
                            </p:childTnLst>
                          </p:cTn>
                        </p:par>
                        <p:par>
                          <p:cTn id="14" fill="hold">
                            <p:stCondLst>
                              <p:cond delay="59000"/>
                            </p:stCondLst>
                            <p:childTnLst>
                              <p:par>
                                <p:cTn id="15" presetID="8" presetClass="emph" presetSubtype="0" fill="hold" nodeType="afterEffect">
                                  <p:stCondLst>
                                    <p:cond delay="0"/>
                                  </p:stCondLst>
                                  <p:childTnLst>
                                    <p:animRot by="43200000">
                                      <p:cBhvr>
                                        <p:cTn id="16" dur="59000" fill="hold"/>
                                        <p:tgtEl>
                                          <p:spTgt spid="13"/>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16"/>
                                        </p:tgtEl>
                                        <p:attrNameLst>
                                          <p:attrName>r</p:attrName>
                                        </p:attrNameLst>
                                      </p:cBhvr>
                                    </p:animRot>
                                  </p:childTnLst>
                                </p:cTn>
                              </p:par>
                            </p:childTnLst>
                          </p:cTn>
                        </p:par>
                        <p:par>
                          <p:cTn id="19" fill="hold">
                            <p:stCondLst>
                              <p:cond delay="118000"/>
                            </p:stCondLst>
                            <p:childTnLst>
                              <p:par>
                                <p:cTn id="20" presetID="8" presetClass="emph" presetSubtype="0" fill="hold" nodeType="afterEffect">
                                  <p:stCondLst>
                                    <p:cond delay="0"/>
                                  </p:stCondLst>
                                  <p:childTnLst>
                                    <p:animRot by="43200000">
                                      <p:cBhvr>
                                        <p:cTn id="21" dur="59000" fill="hold"/>
                                        <p:tgtEl>
                                          <p:spTgt spid="13"/>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16"/>
                                        </p:tgtEl>
                                        <p:attrNameLst>
                                          <p:attrName>r</p:attrName>
                                        </p:attrNameLst>
                                      </p:cBhvr>
                                    </p:animRot>
                                  </p:childTnLst>
                                </p:cTn>
                              </p:par>
                            </p:childTnLst>
                          </p:cTn>
                        </p:par>
                        <p:par>
                          <p:cTn id="24" fill="hold">
                            <p:stCondLst>
                              <p:cond delay="177000"/>
                            </p:stCondLst>
                            <p:childTnLst>
                              <p:par>
                                <p:cTn id="25" presetID="8" presetClass="emph" presetSubtype="0" fill="hold" nodeType="afterEffect">
                                  <p:stCondLst>
                                    <p:cond delay="0"/>
                                  </p:stCondLst>
                                  <p:childTnLst>
                                    <p:animRot by="43200000">
                                      <p:cBhvr>
                                        <p:cTn id="26" dur="59000" fill="hold"/>
                                        <p:tgtEl>
                                          <p:spTgt spid="13"/>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16"/>
                                        </p:tgtEl>
                                        <p:attrNameLst>
                                          <p:attrName>r</p:attrName>
                                        </p:attrNameLst>
                                      </p:cBhvr>
                                    </p:animRot>
                                  </p:childTnLst>
                                </p:cTn>
                              </p:par>
                            </p:childTnLst>
                          </p:cTn>
                        </p:par>
                        <p:par>
                          <p:cTn id="29" fill="hold">
                            <p:stCondLst>
                              <p:cond delay="236000"/>
                            </p:stCondLst>
                            <p:childTnLst>
                              <p:par>
                                <p:cTn id="30" presetID="8" presetClass="emph" presetSubtype="0" fill="hold" nodeType="afterEffect">
                                  <p:stCondLst>
                                    <p:cond delay="0"/>
                                  </p:stCondLst>
                                  <p:childTnLst>
                                    <p:animRot by="43200000">
                                      <p:cBhvr>
                                        <p:cTn id="31" dur="59000" fill="hold"/>
                                        <p:tgtEl>
                                          <p:spTgt spid="13"/>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16"/>
                                        </p:tgtEl>
                                        <p:attrNameLst>
                                          <p:attrName>r</p:attrName>
                                        </p:attrNameLst>
                                      </p:cBhvr>
                                    </p:animRot>
                                  </p:childTnLst>
                                </p:cTn>
                              </p:par>
                            </p:childTnLst>
                          </p:cTn>
                        </p:par>
                        <p:par>
                          <p:cTn id="34" fill="hold">
                            <p:stCondLst>
                              <p:cond delay="295000"/>
                            </p:stCondLst>
                            <p:childTnLst>
                              <p:par>
                                <p:cTn id="35" presetID="8" presetClass="emph" presetSubtype="0" fill="hold" nodeType="afterEffect">
                                  <p:stCondLst>
                                    <p:cond delay="0"/>
                                  </p:stCondLst>
                                  <p:childTnLst>
                                    <p:animRot by="43200000">
                                      <p:cBhvr>
                                        <p:cTn id="36" dur="59000" fill="hold"/>
                                        <p:tgtEl>
                                          <p:spTgt spid="13"/>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16"/>
                                        </p:tgtEl>
                                        <p:attrNameLst>
                                          <p:attrName>r</p:attrName>
                                        </p:attrNameLst>
                                      </p:cBhvr>
                                    </p:animRot>
                                  </p:childTnLst>
                                </p:cTn>
                              </p:par>
                            </p:childTnLst>
                          </p:cTn>
                        </p:par>
                        <p:par>
                          <p:cTn id="39" fill="hold">
                            <p:stCondLst>
                              <p:cond delay="354000"/>
                            </p:stCondLst>
                            <p:childTnLst>
                              <p:par>
                                <p:cTn id="40" presetID="8" presetClass="emph" presetSubtype="0" fill="hold" nodeType="afterEffect">
                                  <p:stCondLst>
                                    <p:cond delay="0"/>
                                  </p:stCondLst>
                                  <p:childTnLst>
                                    <p:animRot by="43200000">
                                      <p:cBhvr>
                                        <p:cTn id="41" dur="59000" fill="hold"/>
                                        <p:tgtEl>
                                          <p:spTgt spid="13"/>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16"/>
                                        </p:tgtEl>
                                        <p:attrNameLst>
                                          <p:attrName>r</p:attrName>
                                        </p:attrNameLst>
                                      </p:cBhvr>
                                    </p:animRot>
                                  </p:childTnLst>
                                </p:cTn>
                              </p:par>
                            </p:childTnLst>
                          </p:cTn>
                        </p:par>
                        <p:par>
                          <p:cTn id="44" fill="hold">
                            <p:stCondLst>
                              <p:cond delay="413000"/>
                            </p:stCondLst>
                            <p:childTnLst>
                              <p:par>
                                <p:cTn id="45" presetID="8" presetClass="emph" presetSubtype="0" fill="hold" nodeType="afterEffect">
                                  <p:stCondLst>
                                    <p:cond delay="0"/>
                                  </p:stCondLst>
                                  <p:childTnLst>
                                    <p:animRot by="43200000">
                                      <p:cBhvr>
                                        <p:cTn id="46" dur="59000" fill="hold"/>
                                        <p:tgtEl>
                                          <p:spTgt spid="13"/>
                                        </p:tgtEl>
                                        <p:attrNameLst>
                                          <p:attrName>r</p:attrName>
                                        </p:attrNameLst>
                                      </p:cBhvr>
                                    </p:animRot>
                                  </p:childTnLst>
                                </p:cTn>
                              </p:par>
                              <p:par>
                                <p:cTn id="47" presetID="8" presetClass="emph" presetSubtype="0" fill="hold" nodeType="withEffect">
                                  <p:stCondLst>
                                    <p:cond delay="0"/>
                                  </p:stCondLst>
                                  <p:childTnLst>
                                    <p:animRot by="21600000">
                                      <p:cBhvr>
                                        <p:cTn id="48" dur="59000" fill="hold"/>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832</TotalTime>
  <Words>1135</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133</cp:revision>
  <dcterms:created xsi:type="dcterms:W3CDTF">2016-09-28T22:08:47Z</dcterms:created>
  <dcterms:modified xsi:type="dcterms:W3CDTF">2016-10-02T22:48:10Z</dcterms:modified>
</cp:coreProperties>
</file>