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32714" y="3083032"/>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Break Time</a:t>
              </a:r>
            </a:p>
            <a:p>
              <a:pPr algn="ctr"/>
              <a:r>
                <a:rPr lang="en-US" sz="2400" b="1" dirty="0">
                  <a:solidFill>
                    <a:srgbClr val="56595E"/>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775801" y="107298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0050AA"/>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603198" y="144739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239BD3"/>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075904" y="63975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44D7F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38364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TotalTime>
  <Words>1135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133</cp:revision>
  <dcterms:created xsi:type="dcterms:W3CDTF">2016-09-28T22:08:47Z</dcterms:created>
  <dcterms:modified xsi:type="dcterms:W3CDTF">2016-10-02T22:48:10Z</dcterms:modified>
</cp:coreProperties>
</file>