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chemeClr val="bg1"/>
            </a:solidFill>
          </a:ln>
          <a:effectLst>
            <a:outerShdw blurRad="50800" dist="38100" dir="13500000" algn="br"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14356" y="1772354"/>
            <a:ext cx="1645920" cy="1280160"/>
          </a:xfrm>
          <a:prstGeom prst="rect">
            <a:avLst/>
          </a:prstGeom>
          <a:blipFill>
            <a:blip r:embed="rId3"/>
            <a:stretch>
              <a:fillRect/>
            </a:stretch>
          </a:blipFill>
          <a:ln w="6350">
            <a:solidFill>
              <a:schemeClr val="bg1"/>
            </a:solidFill>
          </a:ln>
          <a:effectLst>
            <a:outerShdw blurRad="50800" dist="38100" dir="16200000"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392356" y="1772354"/>
            <a:ext cx="1645920" cy="1280160"/>
          </a:xfrm>
          <a:prstGeom prst="rect">
            <a:avLst/>
          </a:prstGeom>
          <a:blipFill>
            <a:blip r:embed="rId4"/>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5765469" y="3357316"/>
            <a:ext cx="1685198" cy="2738409"/>
            <a:chOff x="9128194" y="4524476"/>
            <a:chExt cx="3098183" cy="1119789"/>
          </a:xfrm>
        </p:grpSpPr>
        <p:sp>
          <p:nvSpPr>
            <p:cNvPr id="12"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4" y="4524476"/>
              <a:ext cx="3015165" cy="289468"/>
            </a:xfrm>
            <a:prstGeom prst="rect">
              <a:avLst/>
            </a:prstGeom>
            <a:noFill/>
          </p:spPr>
          <p:txBody>
            <a:bodyPr wrap="square" rtlCol="0">
              <a:spAutoFit/>
            </a:bodyPr>
            <a:lstStyle/>
            <a:p>
              <a:r>
                <a:rPr lang="en-US" sz="2000" b="1" dirty="0">
                  <a:solidFill>
                    <a:srgbClr val="44D7FB"/>
                  </a:solidFill>
                  <a:latin typeface="Candara" panose="020E0502030303020204" pitchFamily="34" charset="0"/>
                </a:rPr>
                <a:t>Lorem </a:t>
              </a:r>
            </a:p>
            <a:p>
              <a:r>
                <a:rPr lang="en-US" sz="2000" b="1" dirty="0">
                  <a:solidFill>
                    <a:srgbClr val="44D7FB"/>
                  </a:solidFill>
                  <a:latin typeface="Candara" panose="020E0502030303020204" pitchFamily="34" charset="0"/>
                </a:rPr>
                <a:t>Ipsum</a:t>
              </a:r>
            </a:p>
          </p:txBody>
        </p:sp>
      </p:grpSp>
      <p:grpSp>
        <p:nvGrpSpPr>
          <p:cNvPr id="14" name="Group 13"/>
          <p:cNvGrpSpPr/>
          <p:nvPr/>
        </p:nvGrpSpPr>
        <p:grpSpPr>
          <a:xfrm>
            <a:off x="7547137" y="3357316"/>
            <a:ext cx="1685198" cy="2738409"/>
            <a:chOff x="9128194" y="4524476"/>
            <a:chExt cx="3098183" cy="1119789"/>
          </a:xfrm>
        </p:grpSpPr>
        <p:sp>
          <p:nvSpPr>
            <p:cNvPr id="15"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289468"/>
            </a:xfrm>
            <a:prstGeom prst="rect">
              <a:avLst/>
            </a:prstGeom>
            <a:noFill/>
          </p:spPr>
          <p:txBody>
            <a:bodyPr wrap="square" rtlCol="0">
              <a:spAutoFit/>
            </a:bodyPr>
            <a:lstStyle/>
            <a:p>
              <a:r>
                <a:rPr lang="en-US" sz="2000" b="1" dirty="0">
                  <a:solidFill>
                    <a:srgbClr val="36B8E3"/>
                  </a:solidFill>
                  <a:latin typeface="Candara" panose="020E0502030303020204" pitchFamily="34" charset="0"/>
                </a:rPr>
                <a:t>Lorem </a:t>
              </a:r>
            </a:p>
            <a:p>
              <a:r>
                <a:rPr lang="en-US" sz="2000" b="1" dirty="0">
                  <a:solidFill>
                    <a:srgbClr val="36B8E3"/>
                  </a:solidFill>
                  <a:latin typeface="Candara" panose="020E0502030303020204" pitchFamily="34" charset="0"/>
                </a:rPr>
                <a:t>Ipsum</a:t>
              </a:r>
            </a:p>
          </p:txBody>
        </p:sp>
      </p:grpSp>
      <p:grpSp>
        <p:nvGrpSpPr>
          <p:cNvPr id="17" name="Group 16"/>
          <p:cNvGrpSpPr/>
          <p:nvPr/>
        </p:nvGrpSpPr>
        <p:grpSpPr>
          <a:xfrm>
            <a:off x="9328805" y="3357316"/>
            <a:ext cx="1685198" cy="2738409"/>
            <a:chOff x="9128194" y="4524476"/>
            <a:chExt cx="3098183" cy="1119789"/>
          </a:xfrm>
        </p:grpSpPr>
        <p:sp>
          <p:nvSpPr>
            <p:cNvPr id="18"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289468"/>
            </a:xfrm>
            <a:prstGeom prst="rect">
              <a:avLst/>
            </a:prstGeom>
            <a:noFill/>
          </p:spPr>
          <p:txBody>
            <a:bodyPr wrap="square" rtlCol="0">
              <a:spAutoFit/>
            </a:bodyPr>
            <a:lstStyle/>
            <a:p>
              <a:r>
                <a:rPr lang="en-US" sz="2000" b="1" dirty="0">
                  <a:solidFill>
                    <a:srgbClr val="239BD3"/>
                  </a:solidFill>
                  <a:latin typeface="Candara" panose="020E0502030303020204" pitchFamily="34" charset="0"/>
                </a:rPr>
                <a:t>Lorem </a:t>
              </a:r>
            </a:p>
            <a:p>
              <a:r>
                <a:rPr lang="en-US" sz="2000" b="1" dirty="0">
                  <a:solidFill>
                    <a:srgbClr val="239BD3"/>
                  </a:solidFill>
                  <a:latin typeface="Candara" panose="020E0502030303020204" pitchFamily="34" charset="0"/>
                </a:rPr>
                <a:t>Ipsum</a:t>
              </a:r>
            </a:p>
          </p:txBody>
        </p:sp>
      </p:grpSp>
      <p:sp>
        <p:nvSpPr>
          <p:cNvPr id="20" name="TextBox 19"/>
          <p:cNvSpPr txBox="1"/>
          <p:nvPr/>
        </p:nvSpPr>
        <p:spPr>
          <a:xfrm>
            <a:off x="860686" y="1735486"/>
            <a:ext cx="4111979" cy="3816429"/>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22" name="Group 21"/>
          <p:cNvGrpSpPr/>
          <p:nvPr/>
        </p:nvGrpSpPr>
        <p:grpSpPr>
          <a:xfrm>
            <a:off x="1128889" y="5379372"/>
            <a:ext cx="640080" cy="640080"/>
            <a:chOff x="1128889" y="5334216"/>
            <a:chExt cx="640080" cy="640080"/>
          </a:xfrm>
        </p:grpSpPr>
        <p:sp>
          <p:nvSpPr>
            <p:cNvPr id="3" name="Rectangle 2"/>
            <p:cNvSpPr/>
            <p:nvPr/>
          </p:nvSpPr>
          <p:spPr>
            <a:xfrm>
              <a:off x="1128889" y="5334216"/>
              <a:ext cx="640080" cy="640080"/>
            </a:xfrm>
            <a:prstGeom prst="rect">
              <a:avLst/>
            </a:prstGeom>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1220329" y="5440124"/>
              <a:ext cx="457200" cy="428263"/>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23" name="Text Placeholder 3"/>
          <p:cNvSpPr txBox="1">
            <a:spLocks/>
          </p:cNvSpPr>
          <p:nvPr/>
        </p:nvSpPr>
        <p:spPr>
          <a:xfrm>
            <a:off x="1882133" y="5444757"/>
            <a:ext cx="2918755" cy="5078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1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p:nvPr/>
        </p:nvGrpSpPr>
        <p:grpSpPr>
          <a:xfrm>
            <a:off x="370046" y="304456"/>
            <a:ext cx="5845156" cy="1077095"/>
            <a:chOff x="587022" y="976809"/>
            <a:chExt cx="5845156" cy="1077095"/>
          </a:xfrm>
        </p:grpSpPr>
        <p:sp>
          <p:nvSpPr>
            <p:cNvPr id="25" name="TextBox 24"/>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6" name="TextBox 25"/>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pic>
        <p:nvPicPr>
          <p:cNvPr id="27" name="Picture 2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30155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1750"/>
                            </p:stCondLst>
                            <p:childTnLst>
                              <p:par>
                                <p:cTn id="13" presetID="12" presetClass="entr" presetSubtype="4"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p:tgtEl>
                                          <p:spTgt spid="23"/>
                                        </p:tgtEl>
                                        <p:attrNameLst>
                                          <p:attrName>ppt_y</p:attrName>
                                        </p:attrNameLst>
                                      </p:cBhvr>
                                      <p:tavLst>
                                        <p:tav tm="0">
                                          <p:val>
                                            <p:strVal val="#ppt_y+#ppt_h*1.125000"/>
                                          </p:val>
                                        </p:tav>
                                        <p:tav tm="100000">
                                          <p:val>
                                            <p:strVal val="#ppt_y"/>
                                          </p:val>
                                        </p:tav>
                                      </p:tavLst>
                                    </p:anim>
                                    <p:animEffect transition="in" filter="wipe(up)">
                                      <p:cBhvr>
                                        <p:cTn id="16" dur="500"/>
                                        <p:tgtEl>
                                          <p:spTgt spid="23"/>
                                        </p:tgtEl>
                                      </p:cBhvr>
                                    </p:animEffect>
                                  </p:childTnLst>
                                </p:cTn>
                              </p:par>
                              <p:par>
                                <p:cTn id="17" presetID="12" presetClass="entr" presetSubtype="4"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p:tgtEl>
                                          <p:spTgt spid="22"/>
                                        </p:tgtEl>
                                        <p:attrNameLst>
                                          <p:attrName>ppt_y</p:attrName>
                                        </p:attrNameLst>
                                      </p:cBhvr>
                                      <p:tavLst>
                                        <p:tav tm="0">
                                          <p:val>
                                            <p:strVal val="#ppt_y+#ppt_h*1.125000"/>
                                          </p:val>
                                        </p:tav>
                                        <p:tav tm="100000">
                                          <p:val>
                                            <p:strVal val="#ppt_y"/>
                                          </p:val>
                                        </p:tav>
                                      </p:tavLst>
                                    </p:anim>
                                    <p:animEffect transition="in" filter="wipe(up)">
                                      <p:cBhvr>
                                        <p:cTn id="20" dur="500"/>
                                        <p:tgtEl>
                                          <p:spTgt spid="22"/>
                                        </p:tgtEl>
                                      </p:cBhvr>
                                    </p:animEffect>
                                  </p:childTnLst>
                                </p:cTn>
                              </p:par>
                            </p:childTnLst>
                          </p:cTn>
                        </p:par>
                        <p:par>
                          <p:cTn id="21" fill="hold">
                            <p:stCondLst>
                              <p:cond delay="2250"/>
                            </p:stCondLst>
                            <p:childTnLst>
                              <p:par>
                                <p:cTn id="22" presetID="12" presetClass="entr" presetSubtype="4"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p:tgtEl>
                                          <p:spTgt spid="2"/>
                                        </p:tgtEl>
                                        <p:attrNameLst>
                                          <p:attrName>ppt_y</p:attrName>
                                        </p:attrNameLst>
                                      </p:cBhvr>
                                      <p:tavLst>
                                        <p:tav tm="0">
                                          <p:val>
                                            <p:strVal val="#ppt_y+#ppt_h*1.125000"/>
                                          </p:val>
                                        </p:tav>
                                        <p:tav tm="100000">
                                          <p:val>
                                            <p:strVal val="#ppt_y"/>
                                          </p:val>
                                        </p:tav>
                                      </p:tavLst>
                                    </p:anim>
                                    <p:animEffect transition="in" filter="wipe(up)">
                                      <p:cBhvr>
                                        <p:cTn id="25" dur="500"/>
                                        <p:tgtEl>
                                          <p:spTgt spid="2"/>
                                        </p:tgtEl>
                                      </p:cBhvr>
                                    </p:animEffect>
                                  </p:childTnLst>
                                </p:cTn>
                              </p:par>
                            </p:childTnLst>
                          </p:cTn>
                        </p:par>
                        <p:par>
                          <p:cTn id="26" fill="hold">
                            <p:stCondLst>
                              <p:cond delay="2750"/>
                            </p:stCondLst>
                            <p:childTnLst>
                              <p:par>
                                <p:cTn id="27" presetID="42" presetClass="entr" presetSubtype="0"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12" presetClass="entr" presetSubtype="4"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p:tgtEl>
                                          <p:spTgt spid="9"/>
                                        </p:tgtEl>
                                        <p:attrNameLst>
                                          <p:attrName>ppt_y</p:attrName>
                                        </p:attrNameLst>
                                      </p:cBhvr>
                                      <p:tavLst>
                                        <p:tav tm="0">
                                          <p:val>
                                            <p:strVal val="#ppt_y+#ppt_h*1.125000"/>
                                          </p:val>
                                        </p:tav>
                                        <p:tav tm="100000">
                                          <p:val>
                                            <p:strVal val="#ppt_y"/>
                                          </p:val>
                                        </p:tav>
                                      </p:tavLst>
                                    </p:anim>
                                    <p:animEffect transition="in" filter="wipe(up)">
                                      <p:cBhvr>
                                        <p:cTn id="36" dur="500"/>
                                        <p:tgtEl>
                                          <p:spTgt spid="9"/>
                                        </p:tgtEl>
                                      </p:cBhvr>
                                    </p:animEffect>
                                  </p:childTnLst>
                                </p:cTn>
                              </p:par>
                            </p:childTnLst>
                          </p:cTn>
                        </p:par>
                        <p:par>
                          <p:cTn id="37" fill="hold">
                            <p:stCondLst>
                              <p:cond delay="4250"/>
                            </p:stCondLst>
                            <p:childTnLst>
                              <p:par>
                                <p:cTn id="38" presetID="42" presetClass="entr" presetSubtype="0"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12" presetClass="entr" presetSubtype="4"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p:tgtEl>
                                          <p:spTgt spid="10"/>
                                        </p:tgtEl>
                                        <p:attrNameLst>
                                          <p:attrName>ppt_y</p:attrName>
                                        </p:attrNameLst>
                                      </p:cBhvr>
                                      <p:tavLst>
                                        <p:tav tm="0">
                                          <p:val>
                                            <p:strVal val="#ppt_y+#ppt_h*1.125000"/>
                                          </p:val>
                                        </p:tav>
                                        <p:tav tm="100000">
                                          <p:val>
                                            <p:strVal val="#ppt_y"/>
                                          </p:val>
                                        </p:tav>
                                      </p:tavLst>
                                    </p:anim>
                                    <p:animEffect transition="in" filter="wipe(up)">
                                      <p:cBhvr>
                                        <p:cTn id="47" dur="500"/>
                                        <p:tgtEl>
                                          <p:spTgt spid="10"/>
                                        </p:tgtEl>
                                      </p:cBhvr>
                                    </p:animEffect>
                                  </p:childTnLst>
                                </p:cTn>
                              </p:par>
                            </p:childTnLst>
                          </p:cTn>
                        </p:par>
                        <p:par>
                          <p:cTn id="48" fill="hold">
                            <p:stCondLst>
                              <p:cond delay="5750"/>
                            </p:stCondLst>
                            <p:childTnLst>
                              <p:par>
                                <p:cTn id="49" presetID="42" presetClass="entr" presetSubtype="0" fill="hold"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TotalTime>
  <Words>1358</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132</cp:revision>
  <dcterms:created xsi:type="dcterms:W3CDTF">2016-09-28T22:08:47Z</dcterms:created>
  <dcterms:modified xsi:type="dcterms:W3CDTF">2016-10-02T22:46:49Z</dcterms:modified>
</cp:coreProperties>
</file>