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5"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lides.sage-fox.com/" TargetMode="External"/><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g"/><Relationship Id="rId4" Type="http://schemas.openxmlformats.org/officeDocument/2006/relationships/image" Target="../media/image4.pn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6310489"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8" name="TextBox 7"/>
            <p:cNvSpPr txBox="1"/>
            <p:nvPr/>
          </p:nvSpPr>
          <p:spPr>
            <a:xfrm>
              <a:off x="4684889" y="843004"/>
              <a:ext cx="4143023" cy="369332"/>
            </a:xfrm>
            <a:prstGeom prst="rect">
              <a:avLst/>
            </a:prstGeom>
            <a:noFill/>
          </p:spPr>
          <p:txBody>
            <a:bodyPr wrap="square" rtlCol="0">
              <a:spAutoFit/>
            </a:bodyPr>
            <a:lstStyle/>
            <a:p>
              <a:pPr algn="r"/>
              <a:r>
                <a:rPr lang="en-US" dirty="0">
                  <a:solidFill>
                    <a:schemeClr val="bg2">
                      <a:lumMod val="50000"/>
                    </a:schemeClr>
                  </a:solidFill>
                  <a:latin typeface="Candara" panose="020E0502030303020204" pitchFamily="34" charset="0"/>
                </a:rPr>
                <a:t>Your Subtitle</a:t>
              </a:r>
            </a:p>
          </p:txBody>
        </p:sp>
      </p:grpSp>
      <p:pic>
        <p:nvPicPr>
          <p:cNvPr id="41" name="Picture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63" y="1256082"/>
            <a:ext cx="2695140" cy="3483373"/>
          </a:xfrm>
          <a:prstGeom prst="rect">
            <a:avLst/>
          </a:prstGeom>
          <a:effectLst>
            <a:outerShdw blurRad="50800" dist="38100" dir="18900000" algn="bl" rotWithShape="0">
              <a:prstClr val="black">
                <a:alpha val="40000"/>
              </a:prstClr>
            </a:outerShdw>
          </a:effectLst>
        </p:spPr>
      </p:pic>
      <p:sp>
        <p:nvSpPr>
          <p:cNvPr id="3" name="Rectangle 2"/>
          <p:cNvSpPr/>
          <p:nvPr/>
        </p:nvSpPr>
        <p:spPr>
          <a:xfrm>
            <a:off x="356386" y="1666364"/>
            <a:ext cx="1956643" cy="2632914"/>
          </a:xfrm>
          <a:prstGeom prst="rect">
            <a:avLst/>
          </a:prstGeom>
          <a:blipFill>
            <a:blip r:embed="rId3"/>
            <a:stretch>
              <a:fillRect/>
            </a:stretch>
          </a:blip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0100" y="3591586"/>
            <a:ext cx="3884255" cy="3256095"/>
          </a:xfrm>
          <a:prstGeom prst="rect">
            <a:avLst/>
          </a:prstGeom>
          <a:effectLst>
            <a:outerShdw blurRad="50800" dist="38100" dir="2700000" algn="tl" rotWithShape="0">
              <a:prstClr val="black">
                <a:alpha val="40000"/>
              </a:prstClr>
            </a:outerShdw>
          </a:effectLst>
        </p:spPr>
      </p:pic>
      <p:sp>
        <p:nvSpPr>
          <p:cNvPr id="42" name="Rectangle 41"/>
          <p:cNvSpPr/>
          <p:nvPr/>
        </p:nvSpPr>
        <p:spPr>
          <a:xfrm>
            <a:off x="1334577" y="3801086"/>
            <a:ext cx="3371856" cy="1925809"/>
          </a:xfrm>
          <a:prstGeom prst="rect">
            <a:avLst/>
          </a:prstGeom>
          <a:blipFill>
            <a:blip r:embed="rId5"/>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47759" y="1459911"/>
            <a:ext cx="1985702" cy="2850491"/>
          </a:xfrm>
          <a:prstGeom prst="rect">
            <a:avLst/>
          </a:prstGeom>
          <a:effectLst>
            <a:outerShdw blurRad="50800" dist="38100" dir="18900000" algn="bl" rotWithShape="0">
              <a:prstClr val="black">
                <a:alpha val="40000"/>
              </a:prstClr>
            </a:outerShdw>
          </a:effectLst>
        </p:spPr>
      </p:pic>
      <p:sp>
        <p:nvSpPr>
          <p:cNvPr id="43" name="Rectangle 42"/>
          <p:cNvSpPr/>
          <p:nvPr/>
        </p:nvSpPr>
        <p:spPr>
          <a:xfrm>
            <a:off x="2950438" y="1729378"/>
            <a:ext cx="1192582" cy="2118299"/>
          </a:xfrm>
          <a:prstGeom prst="rect">
            <a:avLst/>
          </a:prstGeom>
          <a:blipFill>
            <a:blip r:embed="rId7"/>
            <a:stretch>
              <a:fillRect/>
            </a:stretch>
          </a:blip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p:cNvSpPr txBox="1">
            <a:spLocks noChangeArrowheads="1"/>
          </p:cNvSpPr>
          <p:nvPr/>
        </p:nvSpPr>
        <p:spPr bwMode="auto">
          <a:xfrm>
            <a:off x="5786685" y="2325328"/>
            <a:ext cx="2104249" cy="16743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4D7FB"/>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46" name="Oval 45"/>
          <p:cNvSpPr>
            <a:spLocks noChangeAspect="1"/>
          </p:cNvSpPr>
          <p:nvPr/>
        </p:nvSpPr>
        <p:spPr>
          <a:xfrm>
            <a:off x="5063595" y="2370483"/>
            <a:ext cx="640080" cy="640080"/>
          </a:xfrm>
          <a:prstGeom prst="ellipse">
            <a:avLst/>
          </a:prstGeom>
          <a:solidFill>
            <a:srgbClr val="44D7F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49" name="Text Box 10"/>
          <p:cNvSpPr txBox="1">
            <a:spLocks noChangeArrowheads="1"/>
          </p:cNvSpPr>
          <p:nvPr/>
        </p:nvSpPr>
        <p:spPr bwMode="auto">
          <a:xfrm>
            <a:off x="7284720" y="4597924"/>
            <a:ext cx="3108960"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0967B9"/>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sp>
        <p:nvSpPr>
          <p:cNvPr id="51" name="Oval 50"/>
          <p:cNvSpPr>
            <a:spLocks noChangeAspect="1"/>
          </p:cNvSpPr>
          <p:nvPr/>
        </p:nvSpPr>
        <p:spPr>
          <a:xfrm>
            <a:off x="8730954" y="2370483"/>
            <a:ext cx="640080" cy="640080"/>
          </a:xfrm>
          <a:prstGeom prst="ellipse">
            <a:avLst/>
          </a:prstGeom>
          <a:solidFill>
            <a:srgbClr val="239BD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4" name="Oval 53"/>
          <p:cNvSpPr>
            <a:spLocks noChangeAspect="1"/>
          </p:cNvSpPr>
          <p:nvPr/>
        </p:nvSpPr>
        <p:spPr>
          <a:xfrm>
            <a:off x="6550756" y="4625837"/>
            <a:ext cx="640080" cy="640080"/>
          </a:xfrm>
          <a:prstGeom prst="ellipse">
            <a:avLst/>
          </a:prstGeom>
          <a:solidFill>
            <a:srgbClr val="0967B9"/>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56" name="Text Box 10"/>
          <p:cNvSpPr txBox="1">
            <a:spLocks noChangeArrowheads="1"/>
          </p:cNvSpPr>
          <p:nvPr/>
        </p:nvSpPr>
        <p:spPr bwMode="auto">
          <a:xfrm>
            <a:off x="9437640" y="2325328"/>
            <a:ext cx="2104249" cy="16743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239BD3"/>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a:t>
            </a:r>
          </a:p>
        </p:txBody>
      </p:sp>
      <p:grpSp>
        <p:nvGrpSpPr>
          <p:cNvPr id="58" name="Group 57"/>
          <p:cNvGrpSpPr>
            <a:grpSpLocks noChangeAspect="1"/>
          </p:cNvGrpSpPr>
          <p:nvPr/>
        </p:nvGrpSpPr>
        <p:grpSpPr>
          <a:xfrm>
            <a:off x="8930473" y="2507079"/>
            <a:ext cx="217335" cy="365760"/>
            <a:chOff x="533399" y="2800350"/>
            <a:chExt cx="325437" cy="547687"/>
          </a:xfrm>
          <a:solidFill>
            <a:schemeClr val="bg1"/>
          </a:solidFill>
          <a:effectLst>
            <a:outerShdw blurRad="50800" dist="38100" dir="2700000" algn="tl" rotWithShape="0">
              <a:prstClr val="black">
                <a:alpha val="40000"/>
              </a:prstClr>
            </a:outerShdw>
          </a:effectLst>
        </p:grpSpPr>
        <p:sp>
          <p:nvSpPr>
            <p:cNvPr id="59" name="Freeform 30"/>
            <p:cNvSpPr>
              <a:spLocks noEditPoints="1"/>
            </p:cNvSpPr>
            <p:nvPr/>
          </p:nvSpPr>
          <p:spPr bwMode="auto">
            <a:xfrm>
              <a:off x="533399"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3" name="Freeform 6"/>
          <p:cNvSpPr>
            <a:spLocks noChangeAspect="1" noEditPoints="1"/>
          </p:cNvSpPr>
          <p:nvPr/>
        </p:nvSpPr>
        <p:spPr bwMode="auto">
          <a:xfrm>
            <a:off x="6732508" y="4805618"/>
            <a:ext cx="289048" cy="274320"/>
          </a:xfrm>
          <a:custGeom>
            <a:avLst/>
            <a:gdLst>
              <a:gd name="T0" fmla="*/ 116 w 123"/>
              <a:gd name="T1" fmla="*/ 0 h 117"/>
              <a:gd name="T2" fmla="*/ 7 w 123"/>
              <a:gd name="T3" fmla="*/ 0 h 117"/>
              <a:gd name="T4" fmla="*/ 0 w 123"/>
              <a:gd name="T5" fmla="*/ 7 h 117"/>
              <a:gd name="T6" fmla="*/ 0 w 123"/>
              <a:gd name="T7" fmla="*/ 81 h 117"/>
              <a:gd name="T8" fmla="*/ 7 w 123"/>
              <a:gd name="T9" fmla="*/ 88 h 117"/>
              <a:gd name="T10" fmla="*/ 116 w 123"/>
              <a:gd name="T11" fmla="*/ 88 h 117"/>
              <a:gd name="T12" fmla="*/ 123 w 123"/>
              <a:gd name="T13" fmla="*/ 81 h 117"/>
              <a:gd name="T14" fmla="*/ 123 w 123"/>
              <a:gd name="T15" fmla="*/ 7 h 117"/>
              <a:gd name="T16" fmla="*/ 116 w 123"/>
              <a:gd name="T17" fmla="*/ 0 h 117"/>
              <a:gd name="T18" fmla="*/ 88 w 123"/>
              <a:gd name="T19" fmla="*/ 110 h 117"/>
              <a:gd name="T20" fmla="*/ 81 w 123"/>
              <a:gd name="T21" fmla="*/ 110 h 117"/>
              <a:gd name="T22" fmla="*/ 73 w 123"/>
              <a:gd name="T23" fmla="*/ 102 h 117"/>
              <a:gd name="T24" fmla="*/ 73 w 123"/>
              <a:gd name="T25" fmla="*/ 91 h 117"/>
              <a:gd name="T26" fmla="*/ 50 w 123"/>
              <a:gd name="T27" fmla="*/ 91 h 117"/>
              <a:gd name="T28" fmla="*/ 50 w 123"/>
              <a:gd name="T29" fmla="*/ 102 h 117"/>
              <a:gd name="T30" fmla="*/ 42 w 123"/>
              <a:gd name="T31" fmla="*/ 110 h 117"/>
              <a:gd name="T32" fmla="*/ 35 w 123"/>
              <a:gd name="T33" fmla="*/ 110 h 117"/>
              <a:gd name="T34" fmla="*/ 31 w 123"/>
              <a:gd name="T35" fmla="*/ 114 h 117"/>
              <a:gd name="T36" fmla="*/ 35 w 123"/>
              <a:gd name="T37" fmla="*/ 117 h 117"/>
              <a:gd name="T38" fmla="*/ 88 w 123"/>
              <a:gd name="T39" fmla="*/ 117 h 117"/>
              <a:gd name="T40" fmla="*/ 92 w 123"/>
              <a:gd name="T41" fmla="*/ 114 h 117"/>
              <a:gd name="T42" fmla="*/ 88 w 123"/>
              <a:gd name="T43" fmla="*/ 110 h 117"/>
              <a:gd name="T44" fmla="*/ 115 w 123"/>
              <a:gd name="T45" fmla="*/ 80 h 117"/>
              <a:gd name="T46" fmla="*/ 8 w 123"/>
              <a:gd name="T47" fmla="*/ 80 h 117"/>
              <a:gd name="T48" fmla="*/ 8 w 123"/>
              <a:gd name="T49" fmla="*/ 8 h 117"/>
              <a:gd name="T50" fmla="*/ 115 w 123"/>
              <a:gd name="T51" fmla="*/ 8 h 117"/>
              <a:gd name="T52" fmla="*/ 115 w 123"/>
              <a:gd name="T53" fmla="*/ 8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3" h="117">
                <a:moveTo>
                  <a:pt x="116" y="0"/>
                </a:moveTo>
                <a:cubicBezTo>
                  <a:pt x="7" y="0"/>
                  <a:pt x="7" y="0"/>
                  <a:pt x="7" y="0"/>
                </a:cubicBezTo>
                <a:cubicBezTo>
                  <a:pt x="3" y="0"/>
                  <a:pt x="0" y="3"/>
                  <a:pt x="0" y="7"/>
                </a:cubicBezTo>
                <a:cubicBezTo>
                  <a:pt x="0" y="81"/>
                  <a:pt x="0" y="81"/>
                  <a:pt x="0" y="81"/>
                </a:cubicBezTo>
                <a:cubicBezTo>
                  <a:pt x="0" y="85"/>
                  <a:pt x="3" y="88"/>
                  <a:pt x="7" y="88"/>
                </a:cubicBezTo>
                <a:cubicBezTo>
                  <a:pt x="116" y="88"/>
                  <a:pt x="116" y="88"/>
                  <a:pt x="116" y="88"/>
                </a:cubicBezTo>
                <a:cubicBezTo>
                  <a:pt x="120" y="88"/>
                  <a:pt x="123" y="85"/>
                  <a:pt x="123" y="81"/>
                </a:cubicBezTo>
                <a:cubicBezTo>
                  <a:pt x="123" y="7"/>
                  <a:pt x="123" y="7"/>
                  <a:pt x="123" y="7"/>
                </a:cubicBezTo>
                <a:cubicBezTo>
                  <a:pt x="123" y="3"/>
                  <a:pt x="120" y="0"/>
                  <a:pt x="116" y="0"/>
                </a:cubicBezTo>
                <a:close/>
                <a:moveTo>
                  <a:pt x="88" y="110"/>
                </a:moveTo>
                <a:cubicBezTo>
                  <a:pt x="81" y="110"/>
                  <a:pt x="81" y="110"/>
                  <a:pt x="81" y="110"/>
                </a:cubicBezTo>
                <a:cubicBezTo>
                  <a:pt x="76" y="110"/>
                  <a:pt x="73" y="106"/>
                  <a:pt x="73" y="102"/>
                </a:cubicBezTo>
                <a:cubicBezTo>
                  <a:pt x="73" y="91"/>
                  <a:pt x="73" y="91"/>
                  <a:pt x="73" y="91"/>
                </a:cubicBezTo>
                <a:cubicBezTo>
                  <a:pt x="50" y="91"/>
                  <a:pt x="50" y="91"/>
                  <a:pt x="50" y="91"/>
                </a:cubicBezTo>
                <a:cubicBezTo>
                  <a:pt x="50" y="102"/>
                  <a:pt x="50" y="102"/>
                  <a:pt x="50" y="102"/>
                </a:cubicBezTo>
                <a:cubicBezTo>
                  <a:pt x="50" y="106"/>
                  <a:pt x="47" y="110"/>
                  <a:pt x="42" y="110"/>
                </a:cubicBezTo>
                <a:cubicBezTo>
                  <a:pt x="35" y="110"/>
                  <a:pt x="35" y="110"/>
                  <a:pt x="35" y="110"/>
                </a:cubicBezTo>
                <a:cubicBezTo>
                  <a:pt x="33" y="110"/>
                  <a:pt x="31" y="111"/>
                  <a:pt x="31" y="114"/>
                </a:cubicBezTo>
                <a:cubicBezTo>
                  <a:pt x="31" y="116"/>
                  <a:pt x="33" y="117"/>
                  <a:pt x="35" y="117"/>
                </a:cubicBezTo>
                <a:cubicBezTo>
                  <a:pt x="88" y="117"/>
                  <a:pt x="88" y="117"/>
                  <a:pt x="88" y="117"/>
                </a:cubicBezTo>
                <a:cubicBezTo>
                  <a:pt x="90" y="117"/>
                  <a:pt x="92" y="116"/>
                  <a:pt x="92" y="114"/>
                </a:cubicBezTo>
                <a:cubicBezTo>
                  <a:pt x="92" y="111"/>
                  <a:pt x="90" y="110"/>
                  <a:pt x="88" y="110"/>
                </a:cubicBezTo>
                <a:close/>
                <a:moveTo>
                  <a:pt x="115" y="80"/>
                </a:moveTo>
                <a:cubicBezTo>
                  <a:pt x="8" y="80"/>
                  <a:pt x="8" y="80"/>
                  <a:pt x="8" y="80"/>
                </a:cubicBezTo>
                <a:cubicBezTo>
                  <a:pt x="8" y="8"/>
                  <a:pt x="8" y="8"/>
                  <a:pt x="8" y="8"/>
                </a:cubicBezTo>
                <a:cubicBezTo>
                  <a:pt x="115" y="8"/>
                  <a:pt x="115" y="8"/>
                  <a:pt x="115" y="8"/>
                </a:cubicBezTo>
                <a:cubicBezTo>
                  <a:pt x="115" y="80"/>
                  <a:pt x="115" y="80"/>
                  <a:pt x="115" y="8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4" name="Freeform 25"/>
          <p:cNvSpPr>
            <a:spLocks noChangeAspect="1" noEditPoints="1"/>
          </p:cNvSpPr>
          <p:nvPr/>
        </p:nvSpPr>
        <p:spPr bwMode="auto">
          <a:xfrm>
            <a:off x="5254544" y="2482504"/>
            <a:ext cx="274320" cy="366491"/>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4" name="Picture 23">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944405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41"/>
                                        </p:tgtEl>
                                        <p:attrNameLst>
                                          <p:attrName>style.visibility</p:attrName>
                                        </p:attrNameLst>
                                      </p:cBhvr>
                                      <p:to>
                                        <p:strVal val="visible"/>
                                      </p:to>
                                    </p:set>
                                    <p:anim calcmode="lin" valueType="num">
                                      <p:cBhvr>
                                        <p:cTn id="11" dur="500" fill="hold"/>
                                        <p:tgtEl>
                                          <p:spTgt spid="41"/>
                                        </p:tgtEl>
                                        <p:attrNameLst>
                                          <p:attrName>ppt_w</p:attrName>
                                        </p:attrNameLst>
                                      </p:cBhvr>
                                      <p:tavLst>
                                        <p:tav tm="0">
                                          <p:val>
                                            <p:fltVal val="0"/>
                                          </p:val>
                                        </p:tav>
                                        <p:tav tm="100000">
                                          <p:val>
                                            <p:strVal val="#ppt_w"/>
                                          </p:val>
                                        </p:tav>
                                      </p:tavLst>
                                    </p:anim>
                                    <p:anim calcmode="lin" valueType="num">
                                      <p:cBhvr>
                                        <p:cTn id="12" dur="500" fill="hold"/>
                                        <p:tgtEl>
                                          <p:spTgt spid="41"/>
                                        </p:tgtEl>
                                        <p:attrNameLst>
                                          <p:attrName>ppt_h</p:attrName>
                                        </p:attrNameLst>
                                      </p:cBhvr>
                                      <p:tavLst>
                                        <p:tav tm="0">
                                          <p:val>
                                            <p:fltVal val="0"/>
                                          </p:val>
                                        </p:tav>
                                        <p:tav tm="100000">
                                          <p:val>
                                            <p:strVal val="#ppt_h"/>
                                          </p:val>
                                        </p:tav>
                                      </p:tavLst>
                                    </p:anim>
                                    <p:animEffect transition="in" filter="fade">
                                      <p:cBhvr>
                                        <p:cTn id="13" dur="500"/>
                                        <p:tgtEl>
                                          <p:spTgt spid="41"/>
                                        </p:tgtEl>
                                      </p:cBhvr>
                                    </p:animEffect>
                                    <p:anim calcmode="lin" valueType="num">
                                      <p:cBhvr>
                                        <p:cTn id="14" dur="500" fill="hold"/>
                                        <p:tgtEl>
                                          <p:spTgt spid="41"/>
                                        </p:tgtEl>
                                        <p:attrNameLst>
                                          <p:attrName>ppt_x</p:attrName>
                                        </p:attrNameLst>
                                      </p:cBhvr>
                                      <p:tavLst>
                                        <p:tav tm="0">
                                          <p:val>
                                            <p:fltVal val="0.5"/>
                                          </p:val>
                                        </p:tav>
                                        <p:tav tm="100000">
                                          <p:val>
                                            <p:strVal val="#ppt_x"/>
                                          </p:val>
                                        </p:tav>
                                      </p:tavLst>
                                    </p:anim>
                                    <p:anim calcmode="lin" valueType="num">
                                      <p:cBhvr>
                                        <p:cTn id="15" dur="500" fill="hold"/>
                                        <p:tgtEl>
                                          <p:spTgt spid="41"/>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animEffect transition="in" filter="fade">
                                      <p:cBhvr>
                                        <p:cTn id="21" dur="500"/>
                                        <p:tgtEl>
                                          <p:spTgt spid="3"/>
                                        </p:tgtEl>
                                      </p:cBhvr>
                                    </p:animEffect>
                                    <p:anim calcmode="lin" valueType="num">
                                      <p:cBhvr>
                                        <p:cTn id="22" dur="500" fill="hold"/>
                                        <p:tgtEl>
                                          <p:spTgt spid="3"/>
                                        </p:tgtEl>
                                        <p:attrNameLst>
                                          <p:attrName>ppt_x</p:attrName>
                                        </p:attrNameLst>
                                      </p:cBhvr>
                                      <p:tavLst>
                                        <p:tav tm="0">
                                          <p:val>
                                            <p:fltVal val="0.5"/>
                                          </p:val>
                                        </p:tav>
                                        <p:tav tm="100000">
                                          <p:val>
                                            <p:strVal val="#ppt_x"/>
                                          </p:val>
                                        </p:tav>
                                      </p:tavLst>
                                    </p:anim>
                                    <p:anim calcmode="lin" valueType="num">
                                      <p:cBhvr>
                                        <p:cTn id="23" dur="500" fill="hold"/>
                                        <p:tgtEl>
                                          <p:spTgt spid="3"/>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53" presetClass="entr" presetSubtype="528" fill="hold" nodeType="afterEffect">
                                  <p:stCondLst>
                                    <p:cond delay="0"/>
                                  </p:stCondLst>
                                  <p:childTnLst>
                                    <p:set>
                                      <p:cBhvr>
                                        <p:cTn id="26" dur="1" fill="hold">
                                          <p:stCondLst>
                                            <p:cond delay="0"/>
                                          </p:stCondLst>
                                        </p:cTn>
                                        <p:tgtEl>
                                          <p:spTgt spid="40"/>
                                        </p:tgtEl>
                                        <p:attrNameLst>
                                          <p:attrName>style.visibility</p:attrName>
                                        </p:attrNameLst>
                                      </p:cBhvr>
                                      <p:to>
                                        <p:strVal val="visible"/>
                                      </p:to>
                                    </p:set>
                                    <p:anim calcmode="lin" valueType="num">
                                      <p:cBhvr>
                                        <p:cTn id="27" dur="500" fill="hold"/>
                                        <p:tgtEl>
                                          <p:spTgt spid="40"/>
                                        </p:tgtEl>
                                        <p:attrNameLst>
                                          <p:attrName>ppt_w</p:attrName>
                                        </p:attrNameLst>
                                      </p:cBhvr>
                                      <p:tavLst>
                                        <p:tav tm="0">
                                          <p:val>
                                            <p:fltVal val="0"/>
                                          </p:val>
                                        </p:tav>
                                        <p:tav tm="100000">
                                          <p:val>
                                            <p:strVal val="#ppt_w"/>
                                          </p:val>
                                        </p:tav>
                                      </p:tavLst>
                                    </p:anim>
                                    <p:anim calcmode="lin" valueType="num">
                                      <p:cBhvr>
                                        <p:cTn id="28" dur="500" fill="hold"/>
                                        <p:tgtEl>
                                          <p:spTgt spid="40"/>
                                        </p:tgtEl>
                                        <p:attrNameLst>
                                          <p:attrName>ppt_h</p:attrName>
                                        </p:attrNameLst>
                                      </p:cBhvr>
                                      <p:tavLst>
                                        <p:tav tm="0">
                                          <p:val>
                                            <p:fltVal val="0"/>
                                          </p:val>
                                        </p:tav>
                                        <p:tav tm="100000">
                                          <p:val>
                                            <p:strVal val="#ppt_h"/>
                                          </p:val>
                                        </p:tav>
                                      </p:tavLst>
                                    </p:anim>
                                    <p:animEffect transition="in" filter="fade">
                                      <p:cBhvr>
                                        <p:cTn id="29" dur="500"/>
                                        <p:tgtEl>
                                          <p:spTgt spid="40"/>
                                        </p:tgtEl>
                                      </p:cBhvr>
                                    </p:animEffect>
                                    <p:anim calcmode="lin" valueType="num">
                                      <p:cBhvr>
                                        <p:cTn id="30" dur="500" fill="hold"/>
                                        <p:tgtEl>
                                          <p:spTgt spid="40"/>
                                        </p:tgtEl>
                                        <p:attrNameLst>
                                          <p:attrName>ppt_x</p:attrName>
                                        </p:attrNameLst>
                                      </p:cBhvr>
                                      <p:tavLst>
                                        <p:tav tm="0">
                                          <p:val>
                                            <p:fltVal val="0.5"/>
                                          </p:val>
                                        </p:tav>
                                        <p:tav tm="100000">
                                          <p:val>
                                            <p:strVal val="#ppt_x"/>
                                          </p:val>
                                        </p:tav>
                                      </p:tavLst>
                                    </p:anim>
                                    <p:anim calcmode="lin" valueType="num">
                                      <p:cBhvr>
                                        <p:cTn id="31" dur="500" fill="hold"/>
                                        <p:tgtEl>
                                          <p:spTgt spid="40"/>
                                        </p:tgtEl>
                                        <p:attrNameLst>
                                          <p:attrName>ppt_y</p:attrName>
                                        </p:attrNameLst>
                                      </p:cBhvr>
                                      <p:tavLst>
                                        <p:tav tm="0">
                                          <p:val>
                                            <p:fltVal val="0.5"/>
                                          </p:val>
                                        </p:tav>
                                        <p:tav tm="100000">
                                          <p:val>
                                            <p:strVal val="#ppt_y"/>
                                          </p:val>
                                        </p:tav>
                                      </p:tavLst>
                                    </p:anim>
                                  </p:childTnLst>
                                </p:cTn>
                              </p:par>
                            </p:childTnLst>
                          </p:cTn>
                        </p:par>
                        <p:par>
                          <p:cTn id="32" fill="hold">
                            <p:stCondLst>
                              <p:cond delay="2250"/>
                            </p:stCondLst>
                            <p:childTnLst>
                              <p:par>
                                <p:cTn id="33" presetID="53" presetClass="entr" presetSubtype="528"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 calcmode="lin" valueType="num">
                                      <p:cBhvr>
                                        <p:cTn id="35" dur="500" fill="hold"/>
                                        <p:tgtEl>
                                          <p:spTgt spid="42"/>
                                        </p:tgtEl>
                                        <p:attrNameLst>
                                          <p:attrName>ppt_w</p:attrName>
                                        </p:attrNameLst>
                                      </p:cBhvr>
                                      <p:tavLst>
                                        <p:tav tm="0">
                                          <p:val>
                                            <p:fltVal val="0"/>
                                          </p:val>
                                        </p:tav>
                                        <p:tav tm="100000">
                                          <p:val>
                                            <p:strVal val="#ppt_w"/>
                                          </p:val>
                                        </p:tav>
                                      </p:tavLst>
                                    </p:anim>
                                    <p:anim calcmode="lin" valueType="num">
                                      <p:cBhvr>
                                        <p:cTn id="36" dur="500" fill="hold"/>
                                        <p:tgtEl>
                                          <p:spTgt spid="42"/>
                                        </p:tgtEl>
                                        <p:attrNameLst>
                                          <p:attrName>ppt_h</p:attrName>
                                        </p:attrNameLst>
                                      </p:cBhvr>
                                      <p:tavLst>
                                        <p:tav tm="0">
                                          <p:val>
                                            <p:fltVal val="0"/>
                                          </p:val>
                                        </p:tav>
                                        <p:tav tm="100000">
                                          <p:val>
                                            <p:strVal val="#ppt_h"/>
                                          </p:val>
                                        </p:tav>
                                      </p:tavLst>
                                    </p:anim>
                                    <p:animEffect transition="in" filter="fade">
                                      <p:cBhvr>
                                        <p:cTn id="37" dur="500"/>
                                        <p:tgtEl>
                                          <p:spTgt spid="42"/>
                                        </p:tgtEl>
                                      </p:cBhvr>
                                    </p:animEffect>
                                    <p:anim calcmode="lin" valueType="num">
                                      <p:cBhvr>
                                        <p:cTn id="38" dur="500" fill="hold"/>
                                        <p:tgtEl>
                                          <p:spTgt spid="42"/>
                                        </p:tgtEl>
                                        <p:attrNameLst>
                                          <p:attrName>ppt_x</p:attrName>
                                        </p:attrNameLst>
                                      </p:cBhvr>
                                      <p:tavLst>
                                        <p:tav tm="0">
                                          <p:val>
                                            <p:fltVal val="0.5"/>
                                          </p:val>
                                        </p:tav>
                                        <p:tav tm="100000">
                                          <p:val>
                                            <p:strVal val="#ppt_x"/>
                                          </p:val>
                                        </p:tav>
                                      </p:tavLst>
                                    </p:anim>
                                    <p:anim calcmode="lin" valueType="num">
                                      <p:cBhvr>
                                        <p:cTn id="39" dur="500" fill="hold"/>
                                        <p:tgtEl>
                                          <p:spTgt spid="42"/>
                                        </p:tgtEl>
                                        <p:attrNameLst>
                                          <p:attrName>ppt_y</p:attrName>
                                        </p:attrNameLst>
                                      </p:cBhvr>
                                      <p:tavLst>
                                        <p:tav tm="0">
                                          <p:val>
                                            <p:fltVal val="0.5"/>
                                          </p:val>
                                        </p:tav>
                                        <p:tav tm="100000">
                                          <p:val>
                                            <p:strVal val="#ppt_y"/>
                                          </p:val>
                                        </p:tav>
                                      </p:tavLst>
                                    </p:anim>
                                  </p:childTnLst>
                                </p:cTn>
                              </p:par>
                            </p:childTnLst>
                          </p:cTn>
                        </p:par>
                        <p:par>
                          <p:cTn id="40" fill="hold">
                            <p:stCondLst>
                              <p:cond delay="2750"/>
                            </p:stCondLst>
                            <p:childTnLst>
                              <p:par>
                                <p:cTn id="41" presetID="53" presetClass="entr" presetSubtype="528" fill="hold" nodeType="afterEffect">
                                  <p:stCondLst>
                                    <p:cond delay="0"/>
                                  </p:stCondLst>
                                  <p:childTnLst>
                                    <p:set>
                                      <p:cBhvr>
                                        <p:cTn id="42" dur="1" fill="hold">
                                          <p:stCondLst>
                                            <p:cond delay="0"/>
                                          </p:stCondLst>
                                        </p:cTn>
                                        <p:tgtEl>
                                          <p:spTgt spid="39"/>
                                        </p:tgtEl>
                                        <p:attrNameLst>
                                          <p:attrName>style.visibility</p:attrName>
                                        </p:attrNameLst>
                                      </p:cBhvr>
                                      <p:to>
                                        <p:strVal val="visible"/>
                                      </p:to>
                                    </p:set>
                                    <p:anim calcmode="lin" valueType="num">
                                      <p:cBhvr>
                                        <p:cTn id="43" dur="500" fill="hold"/>
                                        <p:tgtEl>
                                          <p:spTgt spid="39"/>
                                        </p:tgtEl>
                                        <p:attrNameLst>
                                          <p:attrName>ppt_w</p:attrName>
                                        </p:attrNameLst>
                                      </p:cBhvr>
                                      <p:tavLst>
                                        <p:tav tm="0">
                                          <p:val>
                                            <p:fltVal val="0"/>
                                          </p:val>
                                        </p:tav>
                                        <p:tav tm="100000">
                                          <p:val>
                                            <p:strVal val="#ppt_w"/>
                                          </p:val>
                                        </p:tav>
                                      </p:tavLst>
                                    </p:anim>
                                    <p:anim calcmode="lin" valueType="num">
                                      <p:cBhvr>
                                        <p:cTn id="44" dur="500" fill="hold"/>
                                        <p:tgtEl>
                                          <p:spTgt spid="39"/>
                                        </p:tgtEl>
                                        <p:attrNameLst>
                                          <p:attrName>ppt_h</p:attrName>
                                        </p:attrNameLst>
                                      </p:cBhvr>
                                      <p:tavLst>
                                        <p:tav tm="0">
                                          <p:val>
                                            <p:fltVal val="0"/>
                                          </p:val>
                                        </p:tav>
                                        <p:tav tm="100000">
                                          <p:val>
                                            <p:strVal val="#ppt_h"/>
                                          </p:val>
                                        </p:tav>
                                      </p:tavLst>
                                    </p:anim>
                                    <p:animEffect transition="in" filter="fade">
                                      <p:cBhvr>
                                        <p:cTn id="45" dur="500"/>
                                        <p:tgtEl>
                                          <p:spTgt spid="39"/>
                                        </p:tgtEl>
                                      </p:cBhvr>
                                    </p:animEffect>
                                    <p:anim calcmode="lin" valueType="num">
                                      <p:cBhvr>
                                        <p:cTn id="46" dur="500" fill="hold"/>
                                        <p:tgtEl>
                                          <p:spTgt spid="39"/>
                                        </p:tgtEl>
                                        <p:attrNameLst>
                                          <p:attrName>ppt_x</p:attrName>
                                        </p:attrNameLst>
                                      </p:cBhvr>
                                      <p:tavLst>
                                        <p:tav tm="0">
                                          <p:val>
                                            <p:fltVal val="0.5"/>
                                          </p:val>
                                        </p:tav>
                                        <p:tav tm="100000">
                                          <p:val>
                                            <p:strVal val="#ppt_x"/>
                                          </p:val>
                                        </p:tav>
                                      </p:tavLst>
                                    </p:anim>
                                    <p:anim calcmode="lin" valueType="num">
                                      <p:cBhvr>
                                        <p:cTn id="47" dur="500" fill="hold"/>
                                        <p:tgtEl>
                                          <p:spTgt spid="39"/>
                                        </p:tgtEl>
                                        <p:attrNameLst>
                                          <p:attrName>ppt_y</p:attrName>
                                        </p:attrNameLst>
                                      </p:cBhvr>
                                      <p:tavLst>
                                        <p:tav tm="0">
                                          <p:val>
                                            <p:fltVal val="0.5"/>
                                          </p:val>
                                        </p:tav>
                                        <p:tav tm="100000">
                                          <p:val>
                                            <p:strVal val="#ppt_y"/>
                                          </p:val>
                                        </p:tav>
                                      </p:tavLst>
                                    </p:anim>
                                  </p:childTnLst>
                                </p:cTn>
                              </p:par>
                            </p:childTnLst>
                          </p:cTn>
                        </p:par>
                        <p:par>
                          <p:cTn id="48" fill="hold">
                            <p:stCondLst>
                              <p:cond delay="3250"/>
                            </p:stCondLst>
                            <p:childTnLst>
                              <p:par>
                                <p:cTn id="49" presetID="53" presetClass="entr" presetSubtype="528" fill="hold" grpId="0" nodeType="afterEffect">
                                  <p:stCondLst>
                                    <p:cond delay="0"/>
                                  </p:stCondLst>
                                  <p:childTnLst>
                                    <p:set>
                                      <p:cBhvr>
                                        <p:cTn id="50" dur="1" fill="hold">
                                          <p:stCondLst>
                                            <p:cond delay="0"/>
                                          </p:stCondLst>
                                        </p:cTn>
                                        <p:tgtEl>
                                          <p:spTgt spid="43"/>
                                        </p:tgtEl>
                                        <p:attrNameLst>
                                          <p:attrName>style.visibility</p:attrName>
                                        </p:attrNameLst>
                                      </p:cBhvr>
                                      <p:to>
                                        <p:strVal val="visible"/>
                                      </p:to>
                                    </p:set>
                                    <p:anim calcmode="lin" valueType="num">
                                      <p:cBhvr>
                                        <p:cTn id="51" dur="500" fill="hold"/>
                                        <p:tgtEl>
                                          <p:spTgt spid="43"/>
                                        </p:tgtEl>
                                        <p:attrNameLst>
                                          <p:attrName>ppt_w</p:attrName>
                                        </p:attrNameLst>
                                      </p:cBhvr>
                                      <p:tavLst>
                                        <p:tav tm="0">
                                          <p:val>
                                            <p:fltVal val="0"/>
                                          </p:val>
                                        </p:tav>
                                        <p:tav tm="100000">
                                          <p:val>
                                            <p:strVal val="#ppt_w"/>
                                          </p:val>
                                        </p:tav>
                                      </p:tavLst>
                                    </p:anim>
                                    <p:anim calcmode="lin" valueType="num">
                                      <p:cBhvr>
                                        <p:cTn id="52" dur="500" fill="hold"/>
                                        <p:tgtEl>
                                          <p:spTgt spid="43"/>
                                        </p:tgtEl>
                                        <p:attrNameLst>
                                          <p:attrName>ppt_h</p:attrName>
                                        </p:attrNameLst>
                                      </p:cBhvr>
                                      <p:tavLst>
                                        <p:tav tm="0">
                                          <p:val>
                                            <p:fltVal val="0"/>
                                          </p:val>
                                        </p:tav>
                                        <p:tav tm="100000">
                                          <p:val>
                                            <p:strVal val="#ppt_h"/>
                                          </p:val>
                                        </p:tav>
                                      </p:tavLst>
                                    </p:anim>
                                    <p:animEffect transition="in" filter="fade">
                                      <p:cBhvr>
                                        <p:cTn id="53" dur="500"/>
                                        <p:tgtEl>
                                          <p:spTgt spid="43"/>
                                        </p:tgtEl>
                                      </p:cBhvr>
                                    </p:animEffect>
                                    <p:anim calcmode="lin" valueType="num">
                                      <p:cBhvr>
                                        <p:cTn id="54" dur="500" fill="hold"/>
                                        <p:tgtEl>
                                          <p:spTgt spid="43"/>
                                        </p:tgtEl>
                                        <p:attrNameLst>
                                          <p:attrName>ppt_x</p:attrName>
                                        </p:attrNameLst>
                                      </p:cBhvr>
                                      <p:tavLst>
                                        <p:tav tm="0">
                                          <p:val>
                                            <p:fltVal val="0.5"/>
                                          </p:val>
                                        </p:tav>
                                        <p:tav tm="100000">
                                          <p:val>
                                            <p:strVal val="#ppt_x"/>
                                          </p:val>
                                        </p:tav>
                                      </p:tavLst>
                                    </p:anim>
                                    <p:anim calcmode="lin" valueType="num">
                                      <p:cBhvr>
                                        <p:cTn id="55" dur="500" fill="hold"/>
                                        <p:tgtEl>
                                          <p:spTgt spid="43"/>
                                        </p:tgtEl>
                                        <p:attrNameLst>
                                          <p:attrName>ppt_y</p:attrName>
                                        </p:attrNameLst>
                                      </p:cBhvr>
                                      <p:tavLst>
                                        <p:tav tm="0">
                                          <p:val>
                                            <p:fltVal val="0.5"/>
                                          </p:val>
                                        </p:tav>
                                        <p:tav tm="100000">
                                          <p:val>
                                            <p:strVal val="#ppt_y"/>
                                          </p:val>
                                        </p:tav>
                                      </p:tavLst>
                                    </p:anim>
                                  </p:childTnLst>
                                </p:cTn>
                              </p:par>
                            </p:childTnLst>
                          </p:cTn>
                        </p:par>
                        <p:par>
                          <p:cTn id="56" fill="hold">
                            <p:stCondLst>
                              <p:cond delay="3750"/>
                            </p:stCondLst>
                            <p:childTnLst>
                              <p:par>
                                <p:cTn id="57" presetID="53" presetClass="entr" presetSubtype="528" fill="hold" grpId="0" nodeType="afterEffect">
                                  <p:stCondLst>
                                    <p:cond delay="0"/>
                                  </p:stCondLst>
                                  <p:childTnLst>
                                    <p:set>
                                      <p:cBhvr>
                                        <p:cTn id="58" dur="1" fill="hold">
                                          <p:stCondLst>
                                            <p:cond delay="0"/>
                                          </p:stCondLst>
                                        </p:cTn>
                                        <p:tgtEl>
                                          <p:spTgt spid="64"/>
                                        </p:tgtEl>
                                        <p:attrNameLst>
                                          <p:attrName>style.visibility</p:attrName>
                                        </p:attrNameLst>
                                      </p:cBhvr>
                                      <p:to>
                                        <p:strVal val="visible"/>
                                      </p:to>
                                    </p:set>
                                    <p:anim calcmode="lin" valueType="num">
                                      <p:cBhvr>
                                        <p:cTn id="59" dur="500" fill="hold"/>
                                        <p:tgtEl>
                                          <p:spTgt spid="64"/>
                                        </p:tgtEl>
                                        <p:attrNameLst>
                                          <p:attrName>ppt_w</p:attrName>
                                        </p:attrNameLst>
                                      </p:cBhvr>
                                      <p:tavLst>
                                        <p:tav tm="0">
                                          <p:val>
                                            <p:fltVal val="0"/>
                                          </p:val>
                                        </p:tav>
                                        <p:tav tm="100000">
                                          <p:val>
                                            <p:strVal val="#ppt_w"/>
                                          </p:val>
                                        </p:tav>
                                      </p:tavLst>
                                    </p:anim>
                                    <p:anim calcmode="lin" valueType="num">
                                      <p:cBhvr>
                                        <p:cTn id="60" dur="500" fill="hold"/>
                                        <p:tgtEl>
                                          <p:spTgt spid="64"/>
                                        </p:tgtEl>
                                        <p:attrNameLst>
                                          <p:attrName>ppt_h</p:attrName>
                                        </p:attrNameLst>
                                      </p:cBhvr>
                                      <p:tavLst>
                                        <p:tav tm="0">
                                          <p:val>
                                            <p:fltVal val="0"/>
                                          </p:val>
                                        </p:tav>
                                        <p:tav tm="100000">
                                          <p:val>
                                            <p:strVal val="#ppt_h"/>
                                          </p:val>
                                        </p:tav>
                                      </p:tavLst>
                                    </p:anim>
                                    <p:animEffect transition="in" filter="fade">
                                      <p:cBhvr>
                                        <p:cTn id="61" dur="500"/>
                                        <p:tgtEl>
                                          <p:spTgt spid="64"/>
                                        </p:tgtEl>
                                      </p:cBhvr>
                                    </p:animEffect>
                                    <p:anim calcmode="lin" valueType="num">
                                      <p:cBhvr>
                                        <p:cTn id="62" dur="500" fill="hold"/>
                                        <p:tgtEl>
                                          <p:spTgt spid="64"/>
                                        </p:tgtEl>
                                        <p:attrNameLst>
                                          <p:attrName>ppt_x</p:attrName>
                                        </p:attrNameLst>
                                      </p:cBhvr>
                                      <p:tavLst>
                                        <p:tav tm="0">
                                          <p:val>
                                            <p:fltVal val="0.5"/>
                                          </p:val>
                                        </p:tav>
                                        <p:tav tm="100000">
                                          <p:val>
                                            <p:strVal val="#ppt_x"/>
                                          </p:val>
                                        </p:tav>
                                      </p:tavLst>
                                    </p:anim>
                                    <p:anim calcmode="lin" valueType="num">
                                      <p:cBhvr>
                                        <p:cTn id="63" dur="500" fill="hold"/>
                                        <p:tgtEl>
                                          <p:spTgt spid="64"/>
                                        </p:tgtEl>
                                        <p:attrNameLst>
                                          <p:attrName>ppt_y</p:attrName>
                                        </p:attrNameLst>
                                      </p:cBhvr>
                                      <p:tavLst>
                                        <p:tav tm="0">
                                          <p:val>
                                            <p:fltVal val="0.5"/>
                                          </p:val>
                                        </p:tav>
                                        <p:tav tm="100000">
                                          <p:val>
                                            <p:strVal val="#ppt_y"/>
                                          </p:val>
                                        </p:tav>
                                      </p:tavLst>
                                    </p:anim>
                                  </p:childTnLst>
                                </p:cTn>
                              </p:par>
                              <p:par>
                                <p:cTn id="64" presetID="53" presetClass="entr" presetSubtype="528" fill="hold" grpId="0" nodeType="withEffect">
                                  <p:stCondLst>
                                    <p:cond delay="0"/>
                                  </p:stCondLst>
                                  <p:childTnLst>
                                    <p:set>
                                      <p:cBhvr>
                                        <p:cTn id="65" dur="1" fill="hold">
                                          <p:stCondLst>
                                            <p:cond delay="0"/>
                                          </p:stCondLst>
                                        </p:cTn>
                                        <p:tgtEl>
                                          <p:spTgt spid="46"/>
                                        </p:tgtEl>
                                        <p:attrNameLst>
                                          <p:attrName>style.visibility</p:attrName>
                                        </p:attrNameLst>
                                      </p:cBhvr>
                                      <p:to>
                                        <p:strVal val="visible"/>
                                      </p:to>
                                    </p:set>
                                    <p:anim calcmode="lin" valueType="num">
                                      <p:cBhvr>
                                        <p:cTn id="66" dur="500" fill="hold"/>
                                        <p:tgtEl>
                                          <p:spTgt spid="46"/>
                                        </p:tgtEl>
                                        <p:attrNameLst>
                                          <p:attrName>ppt_w</p:attrName>
                                        </p:attrNameLst>
                                      </p:cBhvr>
                                      <p:tavLst>
                                        <p:tav tm="0">
                                          <p:val>
                                            <p:fltVal val="0"/>
                                          </p:val>
                                        </p:tav>
                                        <p:tav tm="100000">
                                          <p:val>
                                            <p:strVal val="#ppt_w"/>
                                          </p:val>
                                        </p:tav>
                                      </p:tavLst>
                                    </p:anim>
                                    <p:anim calcmode="lin" valueType="num">
                                      <p:cBhvr>
                                        <p:cTn id="67" dur="500" fill="hold"/>
                                        <p:tgtEl>
                                          <p:spTgt spid="46"/>
                                        </p:tgtEl>
                                        <p:attrNameLst>
                                          <p:attrName>ppt_h</p:attrName>
                                        </p:attrNameLst>
                                      </p:cBhvr>
                                      <p:tavLst>
                                        <p:tav tm="0">
                                          <p:val>
                                            <p:fltVal val="0"/>
                                          </p:val>
                                        </p:tav>
                                        <p:tav tm="100000">
                                          <p:val>
                                            <p:strVal val="#ppt_h"/>
                                          </p:val>
                                        </p:tav>
                                      </p:tavLst>
                                    </p:anim>
                                    <p:animEffect transition="in" filter="fade">
                                      <p:cBhvr>
                                        <p:cTn id="68" dur="500"/>
                                        <p:tgtEl>
                                          <p:spTgt spid="46"/>
                                        </p:tgtEl>
                                      </p:cBhvr>
                                    </p:animEffect>
                                    <p:anim calcmode="lin" valueType="num">
                                      <p:cBhvr>
                                        <p:cTn id="69" dur="500" fill="hold"/>
                                        <p:tgtEl>
                                          <p:spTgt spid="46"/>
                                        </p:tgtEl>
                                        <p:attrNameLst>
                                          <p:attrName>ppt_x</p:attrName>
                                        </p:attrNameLst>
                                      </p:cBhvr>
                                      <p:tavLst>
                                        <p:tav tm="0">
                                          <p:val>
                                            <p:fltVal val="0.5"/>
                                          </p:val>
                                        </p:tav>
                                        <p:tav tm="100000">
                                          <p:val>
                                            <p:strVal val="#ppt_x"/>
                                          </p:val>
                                        </p:tav>
                                      </p:tavLst>
                                    </p:anim>
                                    <p:anim calcmode="lin" valueType="num">
                                      <p:cBhvr>
                                        <p:cTn id="70" dur="500" fill="hold"/>
                                        <p:tgtEl>
                                          <p:spTgt spid="46"/>
                                        </p:tgtEl>
                                        <p:attrNameLst>
                                          <p:attrName>ppt_y</p:attrName>
                                        </p:attrNameLst>
                                      </p:cBhvr>
                                      <p:tavLst>
                                        <p:tav tm="0">
                                          <p:val>
                                            <p:fltVal val="0.5"/>
                                          </p:val>
                                        </p:tav>
                                        <p:tav tm="100000">
                                          <p:val>
                                            <p:strVal val="#ppt_y"/>
                                          </p:val>
                                        </p:tav>
                                      </p:tavLst>
                                    </p:anim>
                                  </p:childTnLst>
                                </p:cTn>
                              </p:par>
                            </p:childTnLst>
                          </p:cTn>
                        </p:par>
                        <p:par>
                          <p:cTn id="71" fill="hold">
                            <p:stCondLst>
                              <p:cond delay="4250"/>
                            </p:stCondLst>
                            <p:childTnLst>
                              <p:par>
                                <p:cTn id="72" presetID="42" presetClass="entr" presetSubtype="0" fill="hold" grpId="0" nodeType="afterEffect">
                                  <p:stCondLst>
                                    <p:cond delay="0"/>
                                  </p:stCondLst>
                                  <p:childTnLst>
                                    <p:set>
                                      <p:cBhvr>
                                        <p:cTn id="73" dur="1" fill="hold">
                                          <p:stCondLst>
                                            <p:cond delay="0"/>
                                          </p:stCondLst>
                                        </p:cTn>
                                        <p:tgtEl>
                                          <p:spTgt spid="44"/>
                                        </p:tgtEl>
                                        <p:attrNameLst>
                                          <p:attrName>style.visibility</p:attrName>
                                        </p:attrNameLst>
                                      </p:cBhvr>
                                      <p:to>
                                        <p:strVal val="visible"/>
                                      </p:to>
                                    </p:set>
                                    <p:animEffect transition="in" filter="fade">
                                      <p:cBhvr>
                                        <p:cTn id="74" dur="1000"/>
                                        <p:tgtEl>
                                          <p:spTgt spid="44"/>
                                        </p:tgtEl>
                                      </p:cBhvr>
                                    </p:animEffect>
                                    <p:anim calcmode="lin" valueType="num">
                                      <p:cBhvr>
                                        <p:cTn id="75" dur="1000" fill="hold"/>
                                        <p:tgtEl>
                                          <p:spTgt spid="44"/>
                                        </p:tgtEl>
                                        <p:attrNameLst>
                                          <p:attrName>ppt_x</p:attrName>
                                        </p:attrNameLst>
                                      </p:cBhvr>
                                      <p:tavLst>
                                        <p:tav tm="0">
                                          <p:val>
                                            <p:strVal val="#ppt_x"/>
                                          </p:val>
                                        </p:tav>
                                        <p:tav tm="100000">
                                          <p:val>
                                            <p:strVal val="#ppt_x"/>
                                          </p:val>
                                        </p:tav>
                                      </p:tavLst>
                                    </p:anim>
                                    <p:anim calcmode="lin" valueType="num">
                                      <p:cBhvr>
                                        <p:cTn id="76" dur="1000" fill="hold"/>
                                        <p:tgtEl>
                                          <p:spTgt spid="44"/>
                                        </p:tgtEl>
                                        <p:attrNameLst>
                                          <p:attrName>ppt_y</p:attrName>
                                        </p:attrNameLst>
                                      </p:cBhvr>
                                      <p:tavLst>
                                        <p:tav tm="0">
                                          <p:val>
                                            <p:strVal val="#ppt_y+.1"/>
                                          </p:val>
                                        </p:tav>
                                        <p:tav tm="100000">
                                          <p:val>
                                            <p:strVal val="#ppt_y"/>
                                          </p:val>
                                        </p:tav>
                                      </p:tavLst>
                                    </p:anim>
                                  </p:childTnLst>
                                </p:cTn>
                              </p:par>
                            </p:childTnLst>
                          </p:cTn>
                        </p:par>
                        <p:par>
                          <p:cTn id="77" fill="hold">
                            <p:stCondLst>
                              <p:cond delay="5250"/>
                            </p:stCondLst>
                            <p:childTnLst>
                              <p:par>
                                <p:cTn id="78" presetID="53" presetClass="entr" presetSubtype="528" fill="hold" grpId="0" nodeType="afterEffect">
                                  <p:stCondLst>
                                    <p:cond delay="0"/>
                                  </p:stCondLst>
                                  <p:childTnLst>
                                    <p:set>
                                      <p:cBhvr>
                                        <p:cTn id="79" dur="1" fill="hold">
                                          <p:stCondLst>
                                            <p:cond delay="0"/>
                                          </p:stCondLst>
                                        </p:cTn>
                                        <p:tgtEl>
                                          <p:spTgt spid="54"/>
                                        </p:tgtEl>
                                        <p:attrNameLst>
                                          <p:attrName>style.visibility</p:attrName>
                                        </p:attrNameLst>
                                      </p:cBhvr>
                                      <p:to>
                                        <p:strVal val="visible"/>
                                      </p:to>
                                    </p:set>
                                    <p:anim calcmode="lin" valueType="num">
                                      <p:cBhvr>
                                        <p:cTn id="80" dur="500" fill="hold"/>
                                        <p:tgtEl>
                                          <p:spTgt spid="54"/>
                                        </p:tgtEl>
                                        <p:attrNameLst>
                                          <p:attrName>ppt_w</p:attrName>
                                        </p:attrNameLst>
                                      </p:cBhvr>
                                      <p:tavLst>
                                        <p:tav tm="0">
                                          <p:val>
                                            <p:fltVal val="0"/>
                                          </p:val>
                                        </p:tav>
                                        <p:tav tm="100000">
                                          <p:val>
                                            <p:strVal val="#ppt_w"/>
                                          </p:val>
                                        </p:tav>
                                      </p:tavLst>
                                    </p:anim>
                                    <p:anim calcmode="lin" valueType="num">
                                      <p:cBhvr>
                                        <p:cTn id="81" dur="500" fill="hold"/>
                                        <p:tgtEl>
                                          <p:spTgt spid="54"/>
                                        </p:tgtEl>
                                        <p:attrNameLst>
                                          <p:attrName>ppt_h</p:attrName>
                                        </p:attrNameLst>
                                      </p:cBhvr>
                                      <p:tavLst>
                                        <p:tav tm="0">
                                          <p:val>
                                            <p:fltVal val="0"/>
                                          </p:val>
                                        </p:tav>
                                        <p:tav tm="100000">
                                          <p:val>
                                            <p:strVal val="#ppt_h"/>
                                          </p:val>
                                        </p:tav>
                                      </p:tavLst>
                                    </p:anim>
                                    <p:animEffect transition="in" filter="fade">
                                      <p:cBhvr>
                                        <p:cTn id="82" dur="500"/>
                                        <p:tgtEl>
                                          <p:spTgt spid="54"/>
                                        </p:tgtEl>
                                      </p:cBhvr>
                                    </p:animEffect>
                                    <p:anim calcmode="lin" valueType="num">
                                      <p:cBhvr>
                                        <p:cTn id="83" dur="500" fill="hold"/>
                                        <p:tgtEl>
                                          <p:spTgt spid="54"/>
                                        </p:tgtEl>
                                        <p:attrNameLst>
                                          <p:attrName>ppt_x</p:attrName>
                                        </p:attrNameLst>
                                      </p:cBhvr>
                                      <p:tavLst>
                                        <p:tav tm="0">
                                          <p:val>
                                            <p:fltVal val="0.5"/>
                                          </p:val>
                                        </p:tav>
                                        <p:tav tm="100000">
                                          <p:val>
                                            <p:strVal val="#ppt_x"/>
                                          </p:val>
                                        </p:tav>
                                      </p:tavLst>
                                    </p:anim>
                                    <p:anim calcmode="lin" valueType="num">
                                      <p:cBhvr>
                                        <p:cTn id="84" dur="500" fill="hold"/>
                                        <p:tgtEl>
                                          <p:spTgt spid="54"/>
                                        </p:tgtEl>
                                        <p:attrNameLst>
                                          <p:attrName>ppt_y</p:attrName>
                                        </p:attrNameLst>
                                      </p:cBhvr>
                                      <p:tavLst>
                                        <p:tav tm="0">
                                          <p:val>
                                            <p:fltVal val="0.5"/>
                                          </p:val>
                                        </p:tav>
                                        <p:tav tm="100000">
                                          <p:val>
                                            <p:strVal val="#ppt_y"/>
                                          </p:val>
                                        </p:tav>
                                      </p:tavLst>
                                    </p:anim>
                                  </p:childTnLst>
                                </p:cTn>
                              </p:par>
                              <p:par>
                                <p:cTn id="85" presetID="53" presetClass="entr" presetSubtype="528" fill="hold" grpId="0" nodeType="withEffect">
                                  <p:stCondLst>
                                    <p:cond delay="0"/>
                                  </p:stCondLst>
                                  <p:childTnLst>
                                    <p:set>
                                      <p:cBhvr>
                                        <p:cTn id="86" dur="1" fill="hold">
                                          <p:stCondLst>
                                            <p:cond delay="0"/>
                                          </p:stCondLst>
                                        </p:cTn>
                                        <p:tgtEl>
                                          <p:spTgt spid="63"/>
                                        </p:tgtEl>
                                        <p:attrNameLst>
                                          <p:attrName>style.visibility</p:attrName>
                                        </p:attrNameLst>
                                      </p:cBhvr>
                                      <p:to>
                                        <p:strVal val="visible"/>
                                      </p:to>
                                    </p:set>
                                    <p:anim calcmode="lin" valueType="num">
                                      <p:cBhvr>
                                        <p:cTn id="87" dur="500" fill="hold"/>
                                        <p:tgtEl>
                                          <p:spTgt spid="63"/>
                                        </p:tgtEl>
                                        <p:attrNameLst>
                                          <p:attrName>ppt_w</p:attrName>
                                        </p:attrNameLst>
                                      </p:cBhvr>
                                      <p:tavLst>
                                        <p:tav tm="0">
                                          <p:val>
                                            <p:fltVal val="0"/>
                                          </p:val>
                                        </p:tav>
                                        <p:tav tm="100000">
                                          <p:val>
                                            <p:strVal val="#ppt_w"/>
                                          </p:val>
                                        </p:tav>
                                      </p:tavLst>
                                    </p:anim>
                                    <p:anim calcmode="lin" valueType="num">
                                      <p:cBhvr>
                                        <p:cTn id="88" dur="500" fill="hold"/>
                                        <p:tgtEl>
                                          <p:spTgt spid="63"/>
                                        </p:tgtEl>
                                        <p:attrNameLst>
                                          <p:attrName>ppt_h</p:attrName>
                                        </p:attrNameLst>
                                      </p:cBhvr>
                                      <p:tavLst>
                                        <p:tav tm="0">
                                          <p:val>
                                            <p:fltVal val="0"/>
                                          </p:val>
                                        </p:tav>
                                        <p:tav tm="100000">
                                          <p:val>
                                            <p:strVal val="#ppt_h"/>
                                          </p:val>
                                        </p:tav>
                                      </p:tavLst>
                                    </p:anim>
                                    <p:animEffect transition="in" filter="fade">
                                      <p:cBhvr>
                                        <p:cTn id="89" dur="500"/>
                                        <p:tgtEl>
                                          <p:spTgt spid="63"/>
                                        </p:tgtEl>
                                      </p:cBhvr>
                                    </p:animEffect>
                                    <p:anim calcmode="lin" valueType="num">
                                      <p:cBhvr>
                                        <p:cTn id="90" dur="500" fill="hold"/>
                                        <p:tgtEl>
                                          <p:spTgt spid="63"/>
                                        </p:tgtEl>
                                        <p:attrNameLst>
                                          <p:attrName>ppt_x</p:attrName>
                                        </p:attrNameLst>
                                      </p:cBhvr>
                                      <p:tavLst>
                                        <p:tav tm="0">
                                          <p:val>
                                            <p:fltVal val="0.5"/>
                                          </p:val>
                                        </p:tav>
                                        <p:tav tm="100000">
                                          <p:val>
                                            <p:strVal val="#ppt_x"/>
                                          </p:val>
                                        </p:tav>
                                      </p:tavLst>
                                    </p:anim>
                                    <p:anim calcmode="lin" valueType="num">
                                      <p:cBhvr>
                                        <p:cTn id="91" dur="500" fill="hold"/>
                                        <p:tgtEl>
                                          <p:spTgt spid="63"/>
                                        </p:tgtEl>
                                        <p:attrNameLst>
                                          <p:attrName>ppt_y</p:attrName>
                                        </p:attrNameLst>
                                      </p:cBhvr>
                                      <p:tavLst>
                                        <p:tav tm="0">
                                          <p:val>
                                            <p:fltVal val="0.5"/>
                                          </p:val>
                                        </p:tav>
                                        <p:tav tm="100000">
                                          <p:val>
                                            <p:strVal val="#ppt_y"/>
                                          </p:val>
                                        </p:tav>
                                      </p:tavLst>
                                    </p:anim>
                                  </p:childTnLst>
                                </p:cTn>
                              </p:par>
                            </p:childTnLst>
                          </p:cTn>
                        </p:par>
                        <p:par>
                          <p:cTn id="92" fill="hold">
                            <p:stCondLst>
                              <p:cond delay="5750"/>
                            </p:stCondLst>
                            <p:childTnLst>
                              <p:par>
                                <p:cTn id="93" presetID="42" presetClass="entr" presetSubtype="0" fill="hold" grpId="0" nodeType="afterEffect">
                                  <p:stCondLst>
                                    <p:cond delay="0"/>
                                  </p:stCondLst>
                                  <p:childTnLst>
                                    <p:set>
                                      <p:cBhvr>
                                        <p:cTn id="94" dur="1" fill="hold">
                                          <p:stCondLst>
                                            <p:cond delay="0"/>
                                          </p:stCondLst>
                                        </p:cTn>
                                        <p:tgtEl>
                                          <p:spTgt spid="49"/>
                                        </p:tgtEl>
                                        <p:attrNameLst>
                                          <p:attrName>style.visibility</p:attrName>
                                        </p:attrNameLst>
                                      </p:cBhvr>
                                      <p:to>
                                        <p:strVal val="visible"/>
                                      </p:to>
                                    </p:set>
                                    <p:animEffect transition="in" filter="fade">
                                      <p:cBhvr>
                                        <p:cTn id="95" dur="1000"/>
                                        <p:tgtEl>
                                          <p:spTgt spid="49"/>
                                        </p:tgtEl>
                                      </p:cBhvr>
                                    </p:animEffect>
                                    <p:anim calcmode="lin" valueType="num">
                                      <p:cBhvr>
                                        <p:cTn id="96" dur="1000" fill="hold"/>
                                        <p:tgtEl>
                                          <p:spTgt spid="49"/>
                                        </p:tgtEl>
                                        <p:attrNameLst>
                                          <p:attrName>ppt_x</p:attrName>
                                        </p:attrNameLst>
                                      </p:cBhvr>
                                      <p:tavLst>
                                        <p:tav tm="0">
                                          <p:val>
                                            <p:strVal val="#ppt_x"/>
                                          </p:val>
                                        </p:tav>
                                        <p:tav tm="100000">
                                          <p:val>
                                            <p:strVal val="#ppt_x"/>
                                          </p:val>
                                        </p:tav>
                                      </p:tavLst>
                                    </p:anim>
                                    <p:anim calcmode="lin" valueType="num">
                                      <p:cBhvr>
                                        <p:cTn id="97" dur="1000" fill="hold"/>
                                        <p:tgtEl>
                                          <p:spTgt spid="49"/>
                                        </p:tgtEl>
                                        <p:attrNameLst>
                                          <p:attrName>ppt_y</p:attrName>
                                        </p:attrNameLst>
                                      </p:cBhvr>
                                      <p:tavLst>
                                        <p:tav tm="0">
                                          <p:val>
                                            <p:strVal val="#ppt_y+.1"/>
                                          </p:val>
                                        </p:tav>
                                        <p:tav tm="100000">
                                          <p:val>
                                            <p:strVal val="#ppt_y"/>
                                          </p:val>
                                        </p:tav>
                                      </p:tavLst>
                                    </p:anim>
                                  </p:childTnLst>
                                </p:cTn>
                              </p:par>
                            </p:childTnLst>
                          </p:cTn>
                        </p:par>
                        <p:par>
                          <p:cTn id="98" fill="hold">
                            <p:stCondLst>
                              <p:cond delay="6750"/>
                            </p:stCondLst>
                            <p:childTnLst>
                              <p:par>
                                <p:cTn id="99" presetID="53" presetClass="entr" presetSubtype="528" fill="hold" grpId="0" nodeType="afterEffect">
                                  <p:stCondLst>
                                    <p:cond delay="0"/>
                                  </p:stCondLst>
                                  <p:childTnLst>
                                    <p:set>
                                      <p:cBhvr>
                                        <p:cTn id="100" dur="1" fill="hold">
                                          <p:stCondLst>
                                            <p:cond delay="0"/>
                                          </p:stCondLst>
                                        </p:cTn>
                                        <p:tgtEl>
                                          <p:spTgt spid="51"/>
                                        </p:tgtEl>
                                        <p:attrNameLst>
                                          <p:attrName>style.visibility</p:attrName>
                                        </p:attrNameLst>
                                      </p:cBhvr>
                                      <p:to>
                                        <p:strVal val="visible"/>
                                      </p:to>
                                    </p:set>
                                    <p:anim calcmode="lin" valueType="num">
                                      <p:cBhvr>
                                        <p:cTn id="101" dur="500" fill="hold"/>
                                        <p:tgtEl>
                                          <p:spTgt spid="51"/>
                                        </p:tgtEl>
                                        <p:attrNameLst>
                                          <p:attrName>ppt_w</p:attrName>
                                        </p:attrNameLst>
                                      </p:cBhvr>
                                      <p:tavLst>
                                        <p:tav tm="0">
                                          <p:val>
                                            <p:fltVal val="0"/>
                                          </p:val>
                                        </p:tav>
                                        <p:tav tm="100000">
                                          <p:val>
                                            <p:strVal val="#ppt_w"/>
                                          </p:val>
                                        </p:tav>
                                      </p:tavLst>
                                    </p:anim>
                                    <p:anim calcmode="lin" valueType="num">
                                      <p:cBhvr>
                                        <p:cTn id="102" dur="500" fill="hold"/>
                                        <p:tgtEl>
                                          <p:spTgt spid="51"/>
                                        </p:tgtEl>
                                        <p:attrNameLst>
                                          <p:attrName>ppt_h</p:attrName>
                                        </p:attrNameLst>
                                      </p:cBhvr>
                                      <p:tavLst>
                                        <p:tav tm="0">
                                          <p:val>
                                            <p:fltVal val="0"/>
                                          </p:val>
                                        </p:tav>
                                        <p:tav tm="100000">
                                          <p:val>
                                            <p:strVal val="#ppt_h"/>
                                          </p:val>
                                        </p:tav>
                                      </p:tavLst>
                                    </p:anim>
                                    <p:animEffect transition="in" filter="fade">
                                      <p:cBhvr>
                                        <p:cTn id="103" dur="500"/>
                                        <p:tgtEl>
                                          <p:spTgt spid="51"/>
                                        </p:tgtEl>
                                      </p:cBhvr>
                                    </p:animEffect>
                                    <p:anim calcmode="lin" valueType="num">
                                      <p:cBhvr>
                                        <p:cTn id="104" dur="500" fill="hold"/>
                                        <p:tgtEl>
                                          <p:spTgt spid="51"/>
                                        </p:tgtEl>
                                        <p:attrNameLst>
                                          <p:attrName>ppt_x</p:attrName>
                                        </p:attrNameLst>
                                      </p:cBhvr>
                                      <p:tavLst>
                                        <p:tav tm="0">
                                          <p:val>
                                            <p:fltVal val="0.5"/>
                                          </p:val>
                                        </p:tav>
                                        <p:tav tm="100000">
                                          <p:val>
                                            <p:strVal val="#ppt_x"/>
                                          </p:val>
                                        </p:tav>
                                      </p:tavLst>
                                    </p:anim>
                                    <p:anim calcmode="lin" valueType="num">
                                      <p:cBhvr>
                                        <p:cTn id="105" dur="500" fill="hold"/>
                                        <p:tgtEl>
                                          <p:spTgt spid="51"/>
                                        </p:tgtEl>
                                        <p:attrNameLst>
                                          <p:attrName>ppt_y</p:attrName>
                                        </p:attrNameLst>
                                      </p:cBhvr>
                                      <p:tavLst>
                                        <p:tav tm="0">
                                          <p:val>
                                            <p:fltVal val="0.5"/>
                                          </p:val>
                                        </p:tav>
                                        <p:tav tm="100000">
                                          <p:val>
                                            <p:strVal val="#ppt_y"/>
                                          </p:val>
                                        </p:tav>
                                      </p:tavLst>
                                    </p:anim>
                                  </p:childTnLst>
                                </p:cTn>
                              </p:par>
                              <p:par>
                                <p:cTn id="106" presetID="53" presetClass="entr" presetSubtype="528" fill="hold" nodeType="withEffect">
                                  <p:stCondLst>
                                    <p:cond delay="0"/>
                                  </p:stCondLst>
                                  <p:childTnLst>
                                    <p:set>
                                      <p:cBhvr>
                                        <p:cTn id="107" dur="1" fill="hold">
                                          <p:stCondLst>
                                            <p:cond delay="0"/>
                                          </p:stCondLst>
                                        </p:cTn>
                                        <p:tgtEl>
                                          <p:spTgt spid="58"/>
                                        </p:tgtEl>
                                        <p:attrNameLst>
                                          <p:attrName>style.visibility</p:attrName>
                                        </p:attrNameLst>
                                      </p:cBhvr>
                                      <p:to>
                                        <p:strVal val="visible"/>
                                      </p:to>
                                    </p:set>
                                    <p:anim calcmode="lin" valueType="num">
                                      <p:cBhvr>
                                        <p:cTn id="108" dur="500" fill="hold"/>
                                        <p:tgtEl>
                                          <p:spTgt spid="58"/>
                                        </p:tgtEl>
                                        <p:attrNameLst>
                                          <p:attrName>ppt_w</p:attrName>
                                        </p:attrNameLst>
                                      </p:cBhvr>
                                      <p:tavLst>
                                        <p:tav tm="0">
                                          <p:val>
                                            <p:fltVal val="0"/>
                                          </p:val>
                                        </p:tav>
                                        <p:tav tm="100000">
                                          <p:val>
                                            <p:strVal val="#ppt_w"/>
                                          </p:val>
                                        </p:tav>
                                      </p:tavLst>
                                    </p:anim>
                                    <p:anim calcmode="lin" valueType="num">
                                      <p:cBhvr>
                                        <p:cTn id="109" dur="500" fill="hold"/>
                                        <p:tgtEl>
                                          <p:spTgt spid="58"/>
                                        </p:tgtEl>
                                        <p:attrNameLst>
                                          <p:attrName>ppt_h</p:attrName>
                                        </p:attrNameLst>
                                      </p:cBhvr>
                                      <p:tavLst>
                                        <p:tav tm="0">
                                          <p:val>
                                            <p:fltVal val="0"/>
                                          </p:val>
                                        </p:tav>
                                        <p:tav tm="100000">
                                          <p:val>
                                            <p:strVal val="#ppt_h"/>
                                          </p:val>
                                        </p:tav>
                                      </p:tavLst>
                                    </p:anim>
                                    <p:animEffect transition="in" filter="fade">
                                      <p:cBhvr>
                                        <p:cTn id="110" dur="500"/>
                                        <p:tgtEl>
                                          <p:spTgt spid="58"/>
                                        </p:tgtEl>
                                      </p:cBhvr>
                                    </p:animEffect>
                                    <p:anim calcmode="lin" valueType="num">
                                      <p:cBhvr>
                                        <p:cTn id="111" dur="500" fill="hold"/>
                                        <p:tgtEl>
                                          <p:spTgt spid="58"/>
                                        </p:tgtEl>
                                        <p:attrNameLst>
                                          <p:attrName>ppt_x</p:attrName>
                                        </p:attrNameLst>
                                      </p:cBhvr>
                                      <p:tavLst>
                                        <p:tav tm="0">
                                          <p:val>
                                            <p:fltVal val="0.5"/>
                                          </p:val>
                                        </p:tav>
                                        <p:tav tm="100000">
                                          <p:val>
                                            <p:strVal val="#ppt_x"/>
                                          </p:val>
                                        </p:tav>
                                      </p:tavLst>
                                    </p:anim>
                                    <p:anim calcmode="lin" valueType="num">
                                      <p:cBhvr>
                                        <p:cTn id="112" dur="500" fill="hold"/>
                                        <p:tgtEl>
                                          <p:spTgt spid="58"/>
                                        </p:tgtEl>
                                        <p:attrNameLst>
                                          <p:attrName>ppt_y</p:attrName>
                                        </p:attrNameLst>
                                      </p:cBhvr>
                                      <p:tavLst>
                                        <p:tav tm="0">
                                          <p:val>
                                            <p:fltVal val="0.5"/>
                                          </p:val>
                                        </p:tav>
                                        <p:tav tm="100000">
                                          <p:val>
                                            <p:strVal val="#ppt_y"/>
                                          </p:val>
                                        </p:tav>
                                      </p:tavLst>
                                    </p:anim>
                                  </p:childTnLst>
                                </p:cTn>
                              </p:par>
                            </p:childTnLst>
                          </p:cTn>
                        </p:par>
                        <p:par>
                          <p:cTn id="113" fill="hold">
                            <p:stCondLst>
                              <p:cond delay="7250"/>
                            </p:stCondLst>
                            <p:childTnLst>
                              <p:par>
                                <p:cTn id="114" presetID="42" presetClass="entr" presetSubtype="0" fill="hold" grpId="0" nodeType="afterEffect">
                                  <p:stCondLst>
                                    <p:cond delay="0"/>
                                  </p:stCondLst>
                                  <p:childTnLst>
                                    <p:set>
                                      <p:cBhvr>
                                        <p:cTn id="115" dur="1" fill="hold">
                                          <p:stCondLst>
                                            <p:cond delay="0"/>
                                          </p:stCondLst>
                                        </p:cTn>
                                        <p:tgtEl>
                                          <p:spTgt spid="56"/>
                                        </p:tgtEl>
                                        <p:attrNameLst>
                                          <p:attrName>style.visibility</p:attrName>
                                        </p:attrNameLst>
                                      </p:cBhvr>
                                      <p:to>
                                        <p:strVal val="visible"/>
                                      </p:to>
                                    </p:set>
                                    <p:animEffect transition="in" filter="fade">
                                      <p:cBhvr>
                                        <p:cTn id="116" dur="1000"/>
                                        <p:tgtEl>
                                          <p:spTgt spid="56"/>
                                        </p:tgtEl>
                                      </p:cBhvr>
                                    </p:animEffect>
                                    <p:anim calcmode="lin" valueType="num">
                                      <p:cBhvr>
                                        <p:cTn id="117" dur="1000" fill="hold"/>
                                        <p:tgtEl>
                                          <p:spTgt spid="56"/>
                                        </p:tgtEl>
                                        <p:attrNameLst>
                                          <p:attrName>ppt_x</p:attrName>
                                        </p:attrNameLst>
                                      </p:cBhvr>
                                      <p:tavLst>
                                        <p:tav tm="0">
                                          <p:val>
                                            <p:strVal val="#ppt_x"/>
                                          </p:val>
                                        </p:tav>
                                        <p:tav tm="100000">
                                          <p:val>
                                            <p:strVal val="#ppt_x"/>
                                          </p:val>
                                        </p:tav>
                                      </p:tavLst>
                                    </p:anim>
                                    <p:anim calcmode="lin" valueType="num">
                                      <p:cBhvr>
                                        <p:cTn id="118"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2" grpId="0" animBg="1"/>
      <p:bldP spid="43" grpId="0" animBg="1"/>
      <p:bldP spid="44" grpId="0"/>
      <p:bldP spid="46" grpId="0" animBg="1"/>
      <p:bldP spid="49" grpId="0"/>
      <p:bldP spid="51" grpId="0" animBg="1"/>
      <p:bldP spid="54" grpId="0" animBg="1"/>
      <p:bldP spid="56" grpId="0"/>
      <p:bldP spid="63" grpId="0" animBg="1"/>
      <p:bldP spid="6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830</TotalTime>
  <Words>1177</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131</cp:revision>
  <dcterms:created xsi:type="dcterms:W3CDTF">2016-09-28T22:08:47Z</dcterms:created>
  <dcterms:modified xsi:type="dcterms:W3CDTF">2016-10-02T22:45:33Z</dcterms:modified>
</cp:coreProperties>
</file>