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a:spLocks/>
          </p:cNvSpPr>
          <p:nvPr/>
        </p:nvSpPr>
        <p:spPr>
          <a:xfrm>
            <a:off x="301206" y="1583816"/>
            <a:ext cx="1952054" cy="3200400"/>
          </a:xfrm>
          <a:prstGeom prst="rect">
            <a:avLst/>
          </a:prstGeom>
          <a:blipFill>
            <a:blip r:embed="rId2"/>
            <a:stretch>
              <a:fillRect/>
            </a:stretch>
          </a:blipFill>
          <a:ln w="6350">
            <a:solidFill>
              <a:srgbClr val="44D7FB"/>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a:spLocks/>
          </p:cNvSpPr>
          <p:nvPr/>
        </p:nvSpPr>
        <p:spPr>
          <a:xfrm>
            <a:off x="2364967" y="1583816"/>
            <a:ext cx="1952054" cy="3200400"/>
          </a:xfrm>
          <a:prstGeom prst="rect">
            <a:avLst/>
          </a:prstGeom>
          <a:blipFill>
            <a:blip r:embed="rId3"/>
            <a:stretch>
              <a:fillRect/>
            </a:stretch>
          </a:blipFill>
          <a:ln w="6350">
            <a:solidFill>
              <a:srgbClr val="36B8E3"/>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21" name="TextBox 20"/>
          <p:cNvSpPr txBox="1"/>
          <p:nvPr/>
        </p:nvSpPr>
        <p:spPr>
          <a:xfrm>
            <a:off x="4779261" y="1781660"/>
            <a:ext cx="2664004" cy="4247317"/>
          </a:xfrm>
          <a:prstGeom prst="rect">
            <a:avLst/>
          </a:prstGeom>
          <a:noFill/>
        </p:spPr>
        <p:txBody>
          <a:bodyPr wrap="square" rtlCol="0">
            <a:spAutoFit/>
          </a:bodyPr>
          <a:lstStyle/>
          <a:p>
            <a:pPr algn="ctr"/>
            <a:r>
              <a:rPr lang="en-US" b="1" dirty="0">
                <a:solidFill>
                  <a:srgbClr val="56595E"/>
                </a:solidFill>
                <a:latin typeface="Candara" panose="020E0502030303020204" pitchFamily="34" charset="0"/>
              </a:rPr>
              <a:t>Lorem Ipsum Dolor</a:t>
            </a:r>
          </a:p>
          <a:p>
            <a:endParaRPr lang="en-US" sz="1400" dirty="0">
              <a:solidFill>
                <a:schemeClr val="bg1">
                  <a:lumMod val="85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sp>
        <p:nvSpPr>
          <p:cNvPr id="22" name="Text Box 10"/>
          <p:cNvSpPr txBox="1">
            <a:spLocks noChangeArrowheads="1"/>
          </p:cNvSpPr>
          <p:nvPr/>
        </p:nvSpPr>
        <p:spPr bwMode="auto">
          <a:xfrm>
            <a:off x="301206" y="5982528"/>
            <a:ext cx="1952054"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a:t>
            </a:r>
          </a:p>
        </p:txBody>
      </p:sp>
      <p:sp>
        <p:nvSpPr>
          <p:cNvPr id="23" name="Freeform 23"/>
          <p:cNvSpPr>
            <a:spLocks noChangeArrowheads="1"/>
          </p:cNvSpPr>
          <p:nvPr/>
        </p:nvSpPr>
        <p:spPr bwMode="auto">
          <a:xfrm>
            <a:off x="497340"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848268"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6" name="Freeform 23"/>
          <p:cNvSpPr>
            <a:spLocks noChangeArrowheads="1"/>
          </p:cNvSpPr>
          <p:nvPr/>
        </p:nvSpPr>
        <p:spPr bwMode="auto">
          <a:xfrm>
            <a:off x="1187907"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7" name="Freeform 23"/>
          <p:cNvSpPr>
            <a:spLocks noChangeArrowheads="1"/>
          </p:cNvSpPr>
          <p:nvPr/>
        </p:nvSpPr>
        <p:spPr bwMode="auto">
          <a:xfrm>
            <a:off x="1534037" y="5335379"/>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8" name="TextBox 27"/>
          <p:cNvSpPr txBox="1"/>
          <p:nvPr/>
        </p:nvSpPr>
        <p:spPr>
          <a:xfrm>
            <a:off x="301206" y="5649708"/>
            <a:ext cx="1949296" cy="253916"/>
          </a:xfrm>
          <a:prstGeom prst="rect">
            <a:avLst/>
          </a:prstGeom>
          <a:noFill/>
        </p:spPr>
        <p:txBody>
          <a:bodyPr wrap="square" rtlCol="0">
            <a:spAutoFit/>
          </a:bodyPr>
          <a:lstStyle/>
          <a:p>
            <a:pPr algn="ctr"/>
            <a:r>
              <a:rPr lang="en-US" sz="1050" dirty="0">
                <a:solidFill>
                  <a:srgbClr val="56595E"/>
                </a:solidFill>
                <a:latin typeface="Candara" panose="020E0502030303020204" pitchFamily="34" charset="0"/>
              </a:rPr>
              <a:t>Rating: 4.5      Reviews: 9,876</a:t>
            </a:r>
          </a:p>
        </p:txBody>
      </p:sp>
      <p:sp>
        <p:nvSpPr>
          <p:cNvPr id="30" name="Text Box 10"/>
          <p:cNvSpPr txBox="1">
            <a:spLocks noChangeArrowheads="1"/>
          </p:cNvSpPr>
          <p:nvPr/>
        </p:nvSpPr>
        <p:spPr bwMode="auto">
          <a:xfrm>
            <a:off x="370046" y="4940691"/>
            <a:ext cx="1828800" cy="33855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44D7FB"/>
                </a:solidFill>
                <a:latin typeface="Candara" panose="020E0502030303020204" pitchFamily="34" charset="0"/>
              </a:rPr>
              <a:t>LOREM IPSUM</a:t>
            </a:r>
          </a:p>
        </p:txBody>
      </p:sp>
      <p:sp>
        <p:nvSpPr>
          <p:cNvPr id="32" name="Text Box 10"/>
          <p:cNvSpPr txBox="1">
            <a:spLocks noChangeArrowheads="1"/>
          </p:cNvSpPr>
          <p:nvPr/>
        </p:nvSpPr>
        <p:spPr bwMode="auto">
          <a:xfrm>
            <a:off x="2364966" y="5981112"/>
            <a:ext cx="1952055"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a:t>
            </a:r>
          </a:p>
        </p:txBody>
      </p:sp>
      <p:sp>
        <p:nvSpPr>
          <p:cNvPr id="33" name="Freeform 23"/>
          <p:cNvSpPr>
            <a:spLocks noChangeArrowheads="1"/>
          </p:cNvSpPr>
          <p:nvPr/>
        </p:nvSpPr>
        <p:spPr bwMode="auto">
          <a:xfrm>
            <a:off x="2557864"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4" name="Freeform 25"/>
          <p:cNvSpPr>
            <a:spLocks noChangeArrowheads="1"/>
          </p:cNvSpPr>
          <p:nvPr/>
        </p:nvSpPr>
        <p:spPr bwMode="auto">
          <a:xfrm>
            <a:off x="3924925" y="5333965"/>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5" name="Freeform 23"/>
          <p:cNvSpPr>
            <a:spLocks noChangeArrowheads="1"/>
          </p:cNvSpPr>
          <p:nvPr/>
        </p:nvSpPr>
        <p:spPr bwMode="auto">
          <a:xfrm>
            <a:off x="2908792"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6" name="Freeform 23"/>
          <p:cNvSpPr>
            <a:spLocks noChangeArrowheads="1"/>
          </p:cNvSpPr>
          <p:nvPr/>
        </p:nvSpPr>
        <p:spPr bwMode="auto">
          <a:xfrm>
            <a:off x="324843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7" name="Freeform 23"/>
          <p:cNvSpPr>
            <a:spLocks noChangeArrowheads="1"/>
          </p:cNvSpPr>
          <p:nvPr/>
        </p:nvSpPr>
        <p:spPr bwMode="auto">
          <a:xfrm>
            <a:off x="359456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38" name="TextBox 37"/>
          <p:cNvSpPr txBox="1"/>
          <p:nvPr/>
        </p:nvSpPr>
        <p:spPr>
          <a:xfrm>
            <a:off x="2364966" y="5648292"/>
            <a:ext cx="1952056" cy="253916"/>
          </a:xfrm>
          <a:prstGeom prst="rect">
            <a:avLst/>
          </a:prstGeom>
          <a:noFill/>
        </p:spPr>
        <p:txBody>
          <a:bodyPr wrap="square" rtlCol="0">
            <a:spAutoFit/>
          </a:bodyPr>
          <a:lstStyle/>
          <a:p>
            <a:pPr algn="ctr"/>
            <a:r>
              <a:rPr lang="en-US" sz="1050" dirty="0">
                <a:solidFill>
                  <a:srgbClr val="56595E"/>
                </a:solidFill>
                <a:latin typeface="Candara" panose="020E0502030303020204" pitchFamily="34" charset="0"/>
              </a:rPr>
              <a:t>Rating: 4.0      Reviews: 6,789</a:t>
            </a:r>
          </a:p>
        </p:txBody>
      </p:sp>
      <p:sp>
        <p:nvSpPr>
          <p:cNvPr id="39" name="Text Box 10"/>
          <p:cNvSpPr txBox="1">
            <a:spLocks noChangeArrowheads="1"/>
          </p:cNvSpPr>
          <p:nvPr/>
        </p:nvSpPr>
        <p:spPr bwMode="auto">
          <a:xfrm>
            <a:off x="2435425" y="4937196"/>
            <a:ext cx="1828800" cy="33855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36B8E3"/>
                </a:solidFill>
                <a:latin typeface="Candara" panose="020E0502030303020204" pitchFamily="34" charset="0"/>
              </a:rPr>
              <a:t>LOREM IPSUM</a:t>
            </a:r>
          </a:p>
        </p:txBody>
      </p:sp>
      <p:sp>
        <p:nvSpPr>
          <p:cNvPr id="49" name="Rectangle 48"/>
          <p:cNvSpPr>
            <a:spLocks/>
          </p:cNvSpPr>
          <p:nvPr/>
        </p:nvSpPr>
        <p:spPr>
          <a:xfrm>
            <a:off x="9949460" y="1583816"/>
            <a:ext cx="1952054" cy="3200400"/>
          </a:xfrm>
          <a:prstGeom prst="rect">
            <a:avLst/>
          </a:prstGeom>
          <a:blipFill>
            <a:blip r:embed="rId4"/>
            <a:stretch>
              <a:fillRect/>
            </a:stretch>
          </a:blipFill>
          <a:ln w="6350">
            <a:solidFill>
              <a:srgbClr val="157EBF"/>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p:cNvSpPr txBox="1">
            <a:spLocks noChangeArrowheads="1"/>
          </p:cNvSpPr>
          <p:nvPr/>
        </p:nvSpPr>
        <p:spPr bwMode="auto">
          <a:xfrm>
            <a:off x="9949460" y="5981112"/>
            <a:ext cx="1952054"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a:t>
            </a:r>
          </a:p>
        </p:txBody>
      </p:sp>
      <p:sp>
        <p:nvSpPr>
          <p:cNvPr id="51" name="Freeform 23"/>
          <p:cNvSpPr>
            <a:spLocks noChangeArrowheads="1"/>
          </p:cNvSpPr>
          <p:nvPr/>
        </p:nvSpPr>
        <p:spPr bwMode="auto">
          <a:xfrm>
            <a:off x="10067662"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3" name="Freeform 23"/>
          <p:cNvSpPr>
            <a:spLocks noChangeArrowheads="1"/>
          </p:cNvSpPr>
          <p:nvPr/>
        </p:nvSpPr>
        <p:spPr bwMode="auto">
          <a:xfrm>
            <a:off x="10418590"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4" name="Freeform 23"/>
          <p:cNvSpPr>
            <a:spLocks noChangeArrowheads="1"/>
          </p:cNvSpPr>
          <p:nvPr/>
        </p:nvSpPr>
        <p:spPr bwMode="auto">
          <a:xfrm>
            <a:off x="10758229"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6" name="TextBox 55"/>
          <p:cNvSpPr txBox="1"/>
          <p:nvPr/>
        </p:nvSpPr>
        <p:spPr>
          <a:xfrm>
            <a:off x="9949459" y="5648292"/>
            <a:ext cx="1952055" cy="253916"/>
          </a:xfrm>
          <a:prstGeom prst="rect">
            <a:avLst/>
          </a:prstGeom>
          <a:noFill/>
        </p:spPr>
        <p:txBody>
          <a:bodyPr wrap="square" rtlCol="0">
            <a:spAutoFit/>
          </a:bodyPr>
          <a:lstStyle/>
          <a:p>
            <a:pPr algn="ctr"/>
            <a:r>
              <a:rPr lang="en-US" sz="1050" dirty="0">
                <a:solidFill>
                  <a:srgbClr val="56595E"/>
                </a:solidFill>
                <a:latin typeface="Candara" panose="020E0502030303020204" pitchFamily="34" charset="0"/>
              </a:rPr>
              <a:t>Rating: 3.5      Reviews: 5,6789</a:t>
            </a:r>
          </a:p>
        </p:txBody>
      </p:sp>
      <p:sp>
        <p:nvSpPr>
          <p:cNvPr id="57" name="Text Box 10"/>
          <p:cNvSpPr txBox="1">
            <a:spLocks noChangeArrowheads="1"/>
          </p:cNvSpPr>
          <p:nvPr/>
        </p:nvSpPr>
        <p:spPr bwMode="auto">
          <a:xfrm>
            <a:off x="9983603" y="4937196"/>
            <a:ext cx="1828800" cy="33855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157EBF"/>
                </a:solidFill>
                <a:latin typeface="Candara" panose="020E0502030303020204" pitchFamily="34" charset="0"/>
              </a:rPr>
              <a:t>LOREM IPSUM</a:t>
            </a:r>
          </a:p>
        </p:txBody>
      </p:sp>
      <p:sp>
        <p:nvSpPr>
          <p:cNvPr id="58" name="Freeform 24"/>
          <p:cNvSpPr>
            <a:spLocks noChangeArrowheads="1"/>
          </p:cNvSpPr>
          <p:nvPr/>
        </p:nvSpPr>
        <p:spPr bwMode="auto">
          <a:xfrm>
            <a:off x="1873676" y="5335378"/>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59" name="Freeform 24"/>
          <p:cNvSpPr>
            <a:spLocks noChangeArrowheads="1"/>
          </p:cNvSpPr>
          <p:nvPr/>
        </p:nvSpPr>
        <p:spPr bwMode="auto">
          <a:xfrm>
            <a:off x="11077651" y="5333960"/>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60" name="Freeform 25"/>
          <p:cNvSpPr>
            <a:spLocks noChangeArrowheads="1"/>
          </p:cNvSpPr>
          <p:nvPr/>
        </p:nvSpPr>
        <p:spPr bwMode="auto">
          <a:xfrm>
            <a:off x="11412744" y="5333962"/>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52" name="Rectangle 51"/>
          <p:cNvSpPr>
            <a:spLocks/>
          </p:cNvSpPr>
          <p:nvPr/>
        </p:nvSpPr>
        <p:spPr>
          <a:xfrm>
            <a:off x="7882940" y="1579150"/>
            <a:ext cx="1952054" cy="3200400"/>
          </a:xfrm>
          <a:prstGeom prst="rect">
            <a:avLst/>
          </a:prstGeom>
          <a:blipFill>
            <a:blip r:embed="rId5"/>
            <a:stretch>
              <a:fillRect/>
            </a:stretch>
          </a:blipFill>
          <a:ln w="6350">
            <a:solidFill>
              <a:srgbClr val="239BD3"/>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 Box 10"/>
          <p:cNvSpPr txBox="1">
            <a:spLocks noChangeArrowheads="1"/>
          </p:cNvSpPr>
          <p:nvPr/>
        </p:nvSpPr>
        <p:spPr bwMode="auto">
          <a:xfrm>
            <a:off x="7890363" y="5981112"/>
            <a:ext cx="1952055"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200" dirty="0">
                <a:solidFill>
                  <a:schemeClr val="bg2">
                    <a:lumMod val="50000"/>
                  </a:schemeClr>
                </a:solidFill>
                <a:latin typeface="Candara" panose="020E0502030303020204" pitchFamily="34" charset="0"/>
              </a:rPr>
              <a:t>Lorem ipsum dolor sit amet, consectetur adipiscing elit</a:t>
            </a:r>
          </a:p>
        </p:txBody>
      </p:sp>
      <p:sp>
        <p:nvSpPr>
          <p:cNvPr id="63" name="Freeform 23"/>
          <p:cNvSpPr>
            <a:spLocks noChangeArrowheads="1"/>
          </p:cNvSpPr>
          <p:nvPr/>
        </p:nvSpPr>
        <p:spPr bwMode="auto">
          <a:xfrm>
            <a:off x="8083261"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4" name="Freeform 25"/>
          <p:cNvSpPr>
            <a:spLocks noChangeArrowheads="1"/>
          </p:cNvSpPr>
          <p:nvPr/>
        </p:nvSpPr>
        <p:spPr bwMode="auto">
          <a:xfrm>
            <a:off x="9450322" y="5333965"/>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5" name="Freeform 23"/>
          <p:cNvSpPr>
            <a:spLocks noChangeArrowheads="1"/>
          </p:cNvSpPr>
          <p:nvPr/>
        </p:nvSpPr>
        <p:spPr bwMode="auto">
          <a:xfrm>
            <a:off x="8434189"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6" name="Freeform 23"/>
          <p:cNvSpPr>
            <a:spLocks noChangeArrowheads="1"/>
          </p:cNvSpPr>
          <p:nvPr/>
        </p:nvSpPr>
        <p:spPr bwMode="auto">
          <a:xfrm>
            <a:off x="8773828"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7" name="Freeform 23"/>
          <p:cNvSpPr>
            <a:spLocks noChangeArrowheads="1"/>
          </p:cNvSpPr>
          <p:nvPr/>
        </p:nvSpPr>
        <p:spPr bwMode="auto">
          <a:xfrm>
            <a:off x="9119958" y="5333963"/>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8" name="TextBox 67"/>
          <p:cNvSpPr txBox="1"/>
          <p:nvPr/>
        </p:nvSpPr>
        <p:spPr>
          <a:xfrm>
            <a:off x="7882940" y="5648292"/>
            <a:ext cx="1952054" cy="253916"/>
          </a:xfrm>
          <a:prstGeom prst="rect">
            <a:avLst/>
          </a:prstGeom>
          <a:noFill/>
        </p:spPr>
        <p:txBody>
          <a:bodyPr wrap="square" rtlCol="0">
            <a:spAutoFit/>
          </a:bodyPr>
          <a:lstStyle/>
          <a:p>
            <a:pPr algn="ctr"/>
            <a:r>
              <a:rPr lang="en-US" sz="1050" dirty="0">
                <a:solidFill>
                  <a:srgbClr val="56595E"/>
                </a:solidFill>
                <a:latin typeface="Candara" panose="020E0502030303020204" pitchFamily="34" charset="0"/>
              </a:rPr>
              <a:t>Rating: 4.0      Reviews: 2,345</a:t>
            </a:r>
          </a:p>
        </p:txBody>
      </p:sp>
      <p:sp>
        <p:nvSpPr>
          <p:cNvPr id="69" name="Text Box 10"/>
          <p:cNvSpPr txBox="1">
            <a:spLocks noChangeArrowheads="1"/>
          </p:cNvSpPr>
          <p:nvPr/>
        </p:nvSpPr>
        <p:spPr bwMode="auto">
          <a:xfrm>
            <a:off x="7960822" y="4937196"/>
            <a:ext cx="1828800" cy="338554"/>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239BD3"/>
                </a:solidFill>
                <a:latin typeface="Candara" panose="020E0502030303020204" pitchFamily="34" charset="0"/>
              </a:rPr>
              <a:t>LOREM IPSUM</a:t>
            </a:r>
          </a:p>
        </p:txBody>
      </p:sp>
      <p:pic>
        <p:nvPicPr>
          <p:cNvPr id="42" name="Picture 41">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1874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1000"/>
                                        <p:tgtEl>
                                          <p:spTgt spid="21"/>
                                        </p:tgtEl>
                                      </p:cBhvr>
                                    </p:animEffect>
                                  </p:childTnLst>
                                </p:cTn>
                              </p:par>
                            </p:childTnLst>
                          </p:cTn>
                        </p:par>
                        <p:par>
                          <p:cTn id="12" fill="hold">
                            <p:stCondLst>
                              <p:cond delay="1750"/>
                            </p:stCondLst>
                            <p:childTnLst>
                              <p:par>
                                <p:cTn id="13" presetID="37" presetClass="entr" presetSubtype="0" fill="hold" grpId="0" nodeType="after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fade">
                                      <p:cBhvr>
                                        <p:cTn id="15" dur="1000"/>
                                        <p:tgtEl>
                                          <p:spTgt spid="55"/>
                                        </p:tgtEl>
                                      </p:cBhvr>
                                    </p:animEffect>
                                    <p:anim calcmode="lin" valueType="num">
                                      <p:cBhvr>
                                        <p:cTn id="16" dur="1000" fill="hold"/>
                                        <p:tgtEl>
                                          <p:spTgt spid="55"/>
                                        </p:tgtEl>
                                        <p:attrNameLst>
                                          <p:attrName>ppt_x</p:attrName>
                                        </p:attrNameLst>
                                      </p:cBhvr>
                                      <p:tavLst>
                                        <p:tav tm="0">
                                          <p:val>
                                            <p:strVal val="#ppt_x"/>
                                          </p:val>
                                        </p:tav>
                                        <p:tav tm="100000">
                                          <p:val>
                                            <p:strVal val="#ppt_x"/>
                                          </p:val>
                                        </p:tav>
                                      </p:tavLst>
                                    </p:anim>
                                    <p:anim calcmode="lin" valueType="num">
                                      <p:cBhvr>
                                        <p:cTn id="17" dur="900" decel="100000" fill="hold"/>
                                        <p:tgtEl>
                                          <p:spTgt spid="5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19" fill="hold">
                            <p:stCondLst>
                              <p:cond delay="2750"/>
                            </p:stCondLst>
                            <p:childTnLst>
                              <p:par>
                                <p:cTn id="20" presetID="3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1000"/>
                                        <p:tgtEl>
                                          <p:spTgt spid="30"/>
                                        </p:tgtEl>
                                      </p:cBhvr>
                                    </p:animEffect>
                                    <p:anim calcmode="lin" valueType="num">
                                      <p:cBhvr>
                                        <p:cTn id="23" dur="1000" fill="hold"/>
                                        <p:tgtEl>
                                          <p:spTgt spid="30"/>
                                        </p:tgtEl>
                                        <p:attrNameLst>
                                          <p:attrName>ppt_x</p:attrName>
                                        </p:attrNameLst>
                                      </p:cBhvr>
                                      <p:tavLst>
                                        <p:tav tm="0">
                                          <p:val>
                                            <p:strVal val="#ppt_x"/>
                                          </p:val>
                                        </p:tav>
                                        <p:tav tm="100000">
                                          <p:val>
                                            <p:strVal val="#ppt_x"/>
                                          </p:val>
                                        </p:tav>
                                      </p:tavLst>
                                    </p:anim>
                                    <p:anim calcmode="lin" valueType="num">
                                      <p:cBhvr>
                                        <p:cTn id="24" dur="900" decel="100000" fill="hold"/>
                                        <p:tgtEl>
                                          <p:spTgt spid="30"/>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26" fill="hold">
                            <p:stCondLst>
                              <p:cond delay="3750"/>
                            </p:stCondLst>
                            <p:childTnLst>
                              <p:par>
                                <p:cTn id="27" presetID="23" presetClass="entr" presetSubtype="36" fill="hold" grpId="0" nodeType="after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p:cTn id="29" dur="500" fill="hold"/>
                                        <p:tgtEl>
                                          <p:spTgt spid="23"/>
                                        </p:tgtEl>
                                        <p:attrNameLst>
                                          <p:attrName>ppt_w</p:attrName>
                                        </p:attrNameLst>
                                      </p:cBhvr>
                                      <p:tavLst>
                                        <p:tav tm="0">
                                          <p:val>
                                            <p:strVal val="(6*min(max(#ppt_w*#ppt_h,.3),1)-7.4)/-.7*#ppt_w"/>
                                          </p:val>
                                        </p:tav>
                                        <p:tav tm="100000">
                                          <p:val>
                                            <p:strVal val="#ppt_w"/>
                                          </p:val>
                                        </p:tav>
                                      </p:tavLst>
                                    </p:anim>
                                    <p:anim calcmode="lin" valueType="num">
                                      <p:cBhvr>
                                        <p:cTn id="30" dur="500" fill="hold"/>
                                        <p:tgtEl>
                                          <p:spTgt spid="23"/>
                                        </p:tgtEl>
                                        <p:attrNameLst>
                                          <p:attrName>ppt_h</p:attrName>
                                        </p:attrNameLst>
                                      </p:cBhvr>
                                      <p:tavLst>
                                        <p:tav tm="0">
                                          <p:val>
                                            <p:strVal val="(6*min(max(#ppt_w*#ppt_h,.3),1)-7.4)/-.7*#ppt_h"/>
                                          </p:val>
                                        </p:tav>
                                        <p:tav tm="100000">
                                          <p:val>
                                            <p:strVal val="#ppt_h"/>
                                          </p:val>
                                        </p:tav>
                                      </p:tavLst>
                                    </p:anim>
                                    <p:anim calcmode="lin" valueType="num">
                                      <p:cBhvr>
                                        <p:cTn id="31" dur="500" fill="hold"/>
                                        <p:tgtEl>
                                          <p:spTgt spid="23"/>
                                        </p:tgtEl>
                                        <p:attrNameLst>
                                          <p:attrName>ppt_x</p:attrName>
                                        </p:attrNameLst>
                                      </p:cBhvr>
                                      <p:tavLst>
                                        <p:tav tm="0">
                                          <p:val>
                                            <p:fltVal val="0.5"/>
                                          </p:val>
                                        </p:tav>
                                        <p:tav tm="100000">
                                          <p:val>
                                            <p:strVal val="#ppt_x"/>
                                          </p:val>
                                        </p:tav>
                                      </p:tavLst>
                                    </p:anim>
                                    <p:anim calcmode="lin" valueType="num">
                                      <p:cBhvr>
                                        <p:cTn id="32"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33" fill="hold">
                            <p:stCondLst>
                              <p:cond delay="4250"/>
                            </p:stCondLst>
                            <p:childTnLst>
                              <p:par>
                                <p:cTn id="34" presetID="23" presetClass="entr" presetSubtype="36"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strVal val="(6*min(max(#ppt_w*#ppt_h,.3),1)-7.4)/-.7*#ppt_w"/>
                                          </p:val>
                                        </p:tav>
                                        <p:tav tm="100000">
                                          <p:val>
                                            <p:strVal val="#ppt_w"/>
                                          </p:val>
                                        </p:tav>
                                      </p:tavLst>
                                    </p:anim>
                                    <p:anim calcmode="lin" valueType="num">
                                      <p:cBhvr>
                                        <p:cTn id="37" dur="500" fill="hold"/>
                                        <p:tgtEl>
                                          <p:spTgt spid="25"/>
                                        </p:tgtEl>
                                        <p:attrNameLst>
                                          <p:attrName>ppt_h</p:attrName>
                                        </p:attrNameLst>
                                      </p:cBhvr>
                                      <p:tavLst>
                                        <p:tav tm="0">
                                          <p:val>
                                            <p:strVal val="(6*min(max(#ppt_w*#ppt_h,.3),1)-7.4)/-.7*#ppt_h"/>
                                          </p:val>
                                        </p:tav>
                                        <p:tav tm="100000">
                                          <p:val>
                                            <p:strVal val="#ppt_h"/>
                                          </p:val>
                                        </p:tav>
                                      </p:tavLst>
                                    </p:anim>
                                    <p:anim calcmode="lin" valueType="num">
                                      <p:cBhvr>
                                        <p:cTn id="38" dur="500" fill="hold"/>
                                        <p:tgtEl>
                                          <p:spTgt spid="25"/>
                                        </p:tgtEl>
                                        <p:attrNameLst>
                                          <p:attrName>ppt_x</p:attrName>
                                        </p:attrNameLst>
                                      </p:cBhvr>
                                      <p:tavLst>
                                        <p:tav tm="0">
                                          <p:val>
                                            <p:fltVal val="0.5"/>
                                          </p:val>
                                        </p:tav>
                                        <p:tav tm="100000">
                                          <p:val>
                                            <p:strVal val="#ppt_x"/>
                                          </p:val>
                                        </p:tav>
                                      </p:tavLst>
                                    </p:anim>
                                    <p:anim calcmode="lin" valueType="num">
                                      <p:cBhvr>
                                        <p:cTn id="39"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750"/>
                            </p:stCondLst>
                            <p:childTnLst>
                              <p:par>
                                <p:cTn id="41" presetID="23" presetClass="entr" presetSubtype="36"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ppt_w</p:attrName>
                                        </p:attrNameLst>
                                      </p:cBhvr>
                                      <p:tavLst>
                                        <p:tav tm="0">
                                          <p:val>
                                            <p:strVal val="(6*min(max(#ppt_w*#ppt_h,.3),1)-7.4)/-.7*#ppt_w"/>
                                          </p:val>
                                        </p:tav>
                                        <p:tav tm="100000">
                                          <p:val>
                                            <p:strVal val="#ppt_w"/>
                                          </p:val>
                                        </p:tav>
                                      </p:tavLst>
                                    </p:anim>
                                    <p:anim calcmode="lin" valueType="num">
                                      <p:cBhvr>
                                        <p:cTn id="44" dur="500" fill="hold"/>
                                        <p:tgtEl>
                                          <p:spTgt spid="26"/>
                                        </p:tgtEl>
                                        <p:attrNameLst>
                                          <p:attrName>ppt_h</p:attrName>
                                        </p:attrNameLst>
                                      </p:cBhvr>
                                      <p:tavLst>
                                        <p:tav tm="0">
                                          <p:val>
                                            <p:strVal val="(6*min(max(#ppt_w*#ppt_h,.3),1)-7.4)/-.7*#ppt_h"/>
                                          </p:val>
                                        </p:tav>
                                        <p:tav tm="100000">
                                          <p:val>
                                            <p:strVal val="#ppt_h"/>
                                          </p:val>
                                        </p:tav>
                                      </p:tavLst>
                                    </p:anim>
                                    <p:anim calcmode="lin" valueType="num">
                                      <p:cBhvr>
                                        <p:cTn id="45" dur="500" fill="hold"/>
                                        <p:tgtEl>
                                          <p:spTgt spid="26"/>
                                        </p:tgtEl>
                                        <p:attrNameLst>
                                          <p:attrName>ppt_x</p:attrName>
                                        </p:attrNameLst>
                                      </p:cBhvr>
                                      <p:tavLst>
                                        <p:tav tm="0">
                                          <p:val>
                                            <p:fltVal val="0.5"/>
                                          </p:val>
                                        </p:tav>
                                        <p:tav tm="100000">
                                          <p:val>
                                            <p:strVal val="#ppt_x"/>
                                          </p:val>
                                        </p:tav>
                                      </p:tavLst>
                                    </p:anim>
                                    <p:anim calcmode="lin" valueType="num">
                                      <p:cBhvr>
                                        <p:cTn id="46" dur="500" fill="hold"/>
                                        <p:tgtEl>
                                          <p:spTgt spid="26"/>
                                        </p:tgtEl>
                                        <p:attrNameLst>
                                          <p:attrName>ppt_y</p:attrName>
                                        </p:attrNameLst>
                                      </p:cBhvr>
                                      <p:tavLst>
                                        <p:tav tm="0">
                                          <p:val>
                                            <p:strVal val="1+(6*min(max(#ppt_w*#ppt_h,.3),1)-7.4)/-.7*#ppt_h/2"/>
                                          </p:val>
                                        </p:tav>
                                        <p:tav tm="100000">
                                          <p:val>
                                            <p:strVal val="#ppt_y"/>
                                          </p:val>
                                        </p:tav>
                                      </p:tavLst>
                                    </p:anim>
                                  </p:childTnLst>
                                </p:cTn>
                              </p:par>
                            </p:childTnLst>
                          </p:cTn>
                        </p:par>
                        <p:par>
                          <p:cTn id="47" fill="hold">
                            <p:stCondLst>
                              <p:cond delay="5250"/>
                            </p:stCondLst>
                            <p:childTnLst>
                              <p:par>
                                <p:cTn id="48" presetID="23" presetClass="entr" presetSubtype="36"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p:cTn id="50" dur="500" fill="hold"/>
                                        <p:tgtEl>
                                          <p:spTgt spid="27"/>
                                        </p:tgtEl>
                                        <p:attrNameLst>
                                          <p:attrName>ppt_w</p:attrName>
                                        </p:attrNameLst>
                                      </p:cBhvr>
                                      <p:tavLst>
                                        <p:tav tm="0">
                                          <p:val>
                                            <p:strVal val="(6*min(max(#ppt_w*#ppt_h,.3),1)-7.4)/-.7*#ppt_w"/>
                                          </p:val>
                                        </p:tav>
                                        <p:tav tm="100000">
                                          <p:val>
                                            <p:strVal val="#ppt_w"/>
                                          </p:val>
                                        </p:tav>
                                      </p:tavLst>
                                    </p:anim>
                                    <p:anim calcmode="lin" valueType="num">
                                      <p:cBhvr>
                                        <p:cTn id="51" dur="500" fill="hold"/>
                                        <p:tgtEl>
                                          <p:spTgt spid="27"/>
                                        </p:tgtEl>
                                        <p:attrNameLst>
                                          <p:attrName>ppt_h</p:attrName>
                                        </p:attrNameLst>
                                      </p:cBhvr>
                                      <p:tavLst>
                                        <p:tav tm="0">
                                          <p:val>
                                            <p:strVal val="(6*min(max(#ppt_w*#ppt_h,.3),1)-7.4)/-.7*#ppt_h"/>
                                          </p:val>
                                        </p:tav>
                                        <p:tav tm="100000">
                                          <p:val>
                                            <p:strVal val="#ppt_h"/>
                                          </p:val>
                                        </p:tav>
                                      </p:tavLst>
                                    </p:anim>
                                    <p:anim calcmode="lin" valueType="num">
                                      <p:cBhvr>
                                        <p:cTn id="52" dur="500" fill="hold"/>
                                        <p:tgtEl>
                                          <p:spTgt spid="27"/>
                                        </p:tgtEl>
                                        <p:attrNameLst>
                                          <p:attrName>ppt_x</p:attrName>
                                        </p:attrNameLst>
                                      </p:cBhvr>
                                      <p:tavLst>
                                        <p:tav tm="0">
                                          <p:val>
                                            <p:fltVal val="0.5"/>
                                          </p:val>
                                        </p:tav>
                                        <p:tav tm="100000">
                                          <p:val>
                                            <p:strVal val="#ppt_x"/>
                                          </p:val>
                                        </p:tav>
                                      </p:tavLst>
                                    </p:anim>
                                    <p:anim calcmode="lin" valueType="num">
                                      <p:cBhvr>
                                        <p:cTn id="53" dur="500" fill="hold"/>
                                        <p:tgtEl>
                                          <p:spTgt spid="27"/>
                                        </p:tgtEl>
                                        <p:attrNameLst>
                                          <p:attrName>ppt_y</p:attrName>
                                        </p:attrNameLst>
                                      </p:cBhvr>
                                      <p:tavLst>
                                        <p:tav tm="0">
                                          <p:val>
                                            <p:strVal val="1+(6*min(max(#ppt_w*#ppt_h,.3),1)-7.4)/-.7*#ppt_h/2"/>
                                          </p:val>
                                        </p:tav>
                                        <p:tav tm="100000">
                                          <p:val>
                                            <p:strVal val="#ppt_y"/>
                                          </p:val>
                                        </p:tav>
                                      </p:tavLst>
                                    </p:anim>
                                  </p:childTnLst>
                                </p:cTn>
                              </p:par>
                            </p:childTnLst>
                          </p:cTn>
                        </p:par>
                        <p:par>
                          <p:cTn id="54" fill="hold">
                            <p:stCondLst>
                              <p:cond delay="5750"/>
                            </p:stCondLst>
                            <p:childTnLst>
                              <p:par>
                                <p:cTn id="55" presetID="23" presetClass="entr" presetSubtype="36" fill="hold" grpId="0" nodeType="after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strVal val="(6*min(max(#ppt_w*#ppt_h,.3),1)-7.4)/-.7*#ppt_w"/>
                                          </p:val>
                                        </p:tav>
                                        <p:tav tm="100000">
                                          <p:val>
                                            <p:strVal val="#ppt_w"/>
                                          </p:val>
                                        </p:tav>
                                      </p:tavLst>
                                    </p:anim>
                                    <p:anim calcmode="lin" valueType="num">
                                      <p:cBhvr>
                                        <p:cTn id="58" dur="500" fill="hold"/>
                                        <p:tgtEl>
                                          <p:spTgt spid="58"/>
                                        </p:tgtEl>
                                        <p:attrNameLst>
                                          <p:attrName>ppt_h</p:attrName>
                                        </p:attrNameLst>
                                      </p:cBhvr>
                                      <p:tavLst>
                                        <p:tav tm="0">
                                          <p:val>
                                            <p:strVal val="(6*min(max(#ppt_w*#ppt_h,.3),1)-7.4)/-.7*#ppt_h"/>
                                          </p:val>
                                        </p:tav>
                                        <p:tav tm="100000">
                                          <p:val>
                                            <p:strVal val="#ppt_h"/>
                                          </p:val>
                                        </p:tav>
                                      </p:tavLst>
                                    </p:anim>
                                    <p:anim calcmode="lin" valueType="num">
                                      <p:cBhvr>
                                        <p:cTn id="59" dur="500" fill="hold"/>
                                        <p:tgtEl>
                                          <p:spTgt spid="58"/>
                                        </p:tgtEl>
                                        <p:attrNameLst>
                                          <p:attrName>ppt_x</p:attrName>
                                        </p:attrNameLst>
                                      </p:cBhvr>
                                      <p:tavLst>
                                        <p:tav tm="0">
                                          <p:val>
                                            <p:fltVal val="0.5"/>
                                          </p:val>
                                        </p:tav>
                                        <p:tav tm="100000">
                                          <p:val>
                                            <p:strVal val="#ppt_x"/>
                                          </p:val>
                                        </p:tav>
                                      </p:tavLst>
                                    </p:anim>
                                    <p:anim calcmode="lin" valueType="num">
                                      <p:cBhvr>
                                        <p:cTn id="60" dur="500" fill="hold"/>
                                        <p:tgtEl>
                                          <p:spTgt spid="58"/>
                                        </p:tgtEl>
                                        <p:attrNameLst>
                                          <p:attrName>ppt_y</p:attrName>
                                        </p:attrNameLst>
                                      </p:cBhvr>
                                      <p:tavLst>
                                        <p:tav tm="0">
                                          <p:val>
                                            <p:strVal val="1+(6*min(max(#ppt_w*#ppt_h,.3),1)-7.4)/-.7*#ppt_h/2"/>
                                          </p:val>
                                        </p:tav>
                                        <p:tav tm="100000">
                                          <p:val>
                                            <p:strVal val="#ppt_y"/>
                                          </p:val>
                                        </p:tav>
                                      </p:tavLst>
                                    </p:anim>
                                  </p:childTnLst>
                                </p:cTn>
                              </p:par>
                            </p:childTnLst>
                          </p:cTn>
                        </p:par>
                        <p:par>
                          <p:cTn id="61" fill="hold">
                            <p:stCondLst>
                              <p:cond delay="6250"/>
                            </p:stCondLst>
                            <p:childTnLst>
                              <p:par>
                                <p:cTn id="62" presetID="37" presetClass="entr" presetSubtype="0" fill="hold" grpId="0"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fade">
                                      <p:cBhvr>
                                        <p:cTn id="64" dur="1000"/>
                                        <p:tgtEl>
                                          <p:spTgt spid="28"/>
                                        </p:tgtEl>
                                      </p:cBhvr>
                                    </p:animEffect>
                                    <p:anim calcmode="lin" valueType="num">
                                      <p:cBhvr>
                                        <p:cTn id="65" dur="1000" fill="hold"/>
                                        <p:tgtEl>
                                          <p:spTgt spid="28"/>
                                        </p:tgtEl>
                                        <p:attrNameLst>
                                          <p:attrName>ppt_x</p:attrName>
                                        </p:attrNameLst>
                                      </p:cBhvr>
                                      <p:tavLst>
                                        <p:tav tm="0">
                                          <p:val>
                                            <p:strVal val="#ppt_x"/>
                                          </p:val>
                                        </p:tav>
                                        <p:tav tm="100000">
                                          <p:val>
                                            <p:strVal val="#ppt_x"/>
                                          </p:val>
                                        </p:tav>
                                      </p:tavLst>
                                    </p:anim>
                                    <p:anim calcmode="lin" valueType="num">
                                      <p:cBhvr>
                                        <p:cTn id="66" dur="900" decel="100000" fill="hold"/>
                                        <p:tgtEl>
                                          <p:spTgt spid="28"/>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68" fill="hold">
                            <p:stCondLst>
                              <p:cond delay="7250"/>
                            </p:stCondLst>
                            <p:childTnLst>
                              <p:par>
                                <p:cTn id="69" presetID="37" presetClass="entr" presetSubtype="0"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fade">
                                      <p:cBhvr>
                                        <p:cTn id="71" dur="1000"/>
                                        <p:tgtEl>
                                          <p:spTgt spid="22"/>
                                        </p:tgtEl>
                                      </p:cBhvr>
                                    </p:animEffect>
                                    <p:anim calcmode="lin" valueType="num">
                                      <p:cBhvr>
                                        <p:cTn id="72" dur="1000" fill="hold"/>
                                        <p:tgtEl>
                                          <p:spTgt spid="22"/>
                                        </p:tgtEl>
                                        <p:attrNameLst>
                                          <p:attrName>ppt_x</p:attrName>
                                        </p:attrNameLst>
                                      </p:cBhvr>
                                      <p:tavLst>
                                        <p:tav tm="0">
                                          <p:val>
                                            <p:strVal val="#ppt_x"/>
                                          </p:val>
                                        </p:tav>
                                        <p:tav tm="100000">
                                          <p:val>
                                            <p:strVal val="#ppt_x"/>
                                          </p:val>
                                        </p:tav>
                                      </p:tavLst>
                                    </p:anim>
                                    <p:anim calcmode="lin" valueType="num">
                                      <p:cBhvr>
                                        <p:cTn id="73" dur="900" decel="100000" fill="hold"/>
                                        <p:tgtEl>
                                          <p:spTgt spid="22"/>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75" fill="hold">
                            <p:stCondLst>
                              <p:cond delay="8250"/>
                            </p:stCondLst>
                            <p:childTnLst>
                              <p:par>
                                <p:cTn id="76" presetID="37" presetClass="entr" presetSubtype="0" fill="hold" grpId="0" nodeType="afterEffect">
                                  <p:stCondLst>
                                    <p:cond delay="0"/>
                                  </p:stCondLst>
                                  <p:childTnLst>
                                    <p:set>
                                      <p:cBhvr>
                                        <p:cTn id="77" dur="1" fill="hold">
                                          <p:stCondLst>
                                            <p:cond delay="0"/>
                                          </p:stCondLst>
                                        </p:cTn>
                                        <p:tgtEl>
                                          <p:spTgt spid="61"/>
                                        </p:tgtEl>
                                        <p:attrNameLst>
                                          <p:attrName>style.visibility</p:attrName>
                                        </p:attrNameLst>
                                      </p:cBhvr>
                                      <p:to>
                                        <p:strVal val="visible"/>
                                      </p:to>
                                    </p:set>
                                    <p:animEffect transition="in" filter="fade">
                                      <p:cBhvr>
                                        <p:cTn id="78" dur="1000"/>
                                        <p:tgtEl>
                                          <p:spTgt spid="61"/>
                                        </p:tgtEl>
                                      </p:cBhvr>
                                    </p:animEffect>
                                    <p:anim calcmode="lin" valueType="num">
                                      <p:cBhvr>
                                        <p:cTn id="79" dur="1000" fill="hold"/>
                                        <p:tgtEl>
                                          <p:spTgt spid="61"/>
                                        </p:tgtEl>
                                        <p:attrNameLst>
                                          <p:attrName>ppt_x</p:attrName>
                                        </p:attrNameLst>
                                      </p:cBhvr>
                                      <p:tavLst>
                                        <p:tav tm="0">
                                          <p:val>
                                            <p:strVal val="#ppt_x"/>
                                          </p:val>
                                        </p:tav>
                                        <p:tav tm="100000">
                                          <p:val>
                                            <p:strVal val="#ppt_x"/>
                                          </p:val>
                                        </p:tav>
                                      </p:tavLst>
                                    </p:anim>
                                    <p:anim calcmode="lin" valueType="num">
                                      <p:cBhvr>
                                        <p:cTn id="80" dur="900" decel="100000" fill="hold"/>
                                        <p:tgtEl>
                                          <p:spTgt spid="61"/>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82" fill="hold">
                            <p:stCondLst>
                              <p:cond delay="9250"/>
                            </p:stCondLst>
                            <p:childTnLst>
                              <p:par>
                                <p:cTn id="83" presetID="37" presetClass="entr" presetSubtype="0" fill="hold" grpId="0" nodeType="afterEffect">
                                  <p:stCondLst>
                                    <p:cond delay="0"/>
                                  </p:stCondLst>
                                  <p:childTnLst>
                                    <p:set>
                                      <p:cBhvr>
                                        <p:cTn id="84" dur="1" fill="hold">
                                          <p:stCondLst>
                                            <p:cond delay="0"/>
                                          </p:stCondLst>
                                        </p:cTn>
                                        <p:tgtEl>
                                          <p:spTgt spid="39"/>
                                        </p:tgtEl>
                                        <p:attrNameLst>
                                          <p:attrName>style.visibility</p:attrName>
                                        </p:attrNameLst>
                                      </p:cBhvr>
                                      <p:to>
                                        <p:strVal val="visible"/>
                                      </p:to>
                                    </p:set>
                                    <p:animEffect transition="in" filter="fade">
                                      <p:cBhvr>
                                        <p:cTn id="85" dur="1000"/>
                                        <p:tgtEl>
                                          <p:spTgt spid="39"/>
                                        </p:tgtEl>
                                      </p:cBhvr>
                                    </p:animEffect>
                                    <p:anim calcmode="lin" valueType="num">
                                      <p:cBhvr>
                                        <p:cTn id="86" dur="1000" fill="hold"/>
                                        <p:tgtEl>
                                          <p:spTgt spid="39"/>
                                        </p:tgtEl>
                                        <p:attrNameLst>
                                          <p:attrName>ppt_x</p:attrName>
                                        </p:attrNameLst>
                                      </p:cBhvr>
                                      <p:tavLst>
                                        <p:tav tm="0">
                                          <p:val>
                                            <p:strVal val="#ppt_x"/>
                                          </p:val>
                                        </p:tav>
                                        <p:tav tm="100000">
                                          <p:val>
                                            <p:strVal val="#ppt_x"/>
                                          </p:val>
                                        </p:tav>
                                      </p:tavLst>
                                    </p:anim>
                                    <p:anim calcmode="lin" valueType="num">
                                      <p:cBhvr>
                                        <p:cTn id="87" dur="900" decel="100000" fill="hold"/>
                                        <p:tgtEl>
                                          <p:spTgt spid="39"/>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9" fill="hold">
                            <p:stCondLst>
                              <p:cond delay="10250"/>
                            </p:stCondLst>
                            <p:childTnLst>
                              <p:par>
                                <p:cTn id="90" presetID="23" presetClass="entr" presetSubtype="36" fill="hold" grpId="0" nodeType="afterEffect">
                                  <p:stCondLst>
                                    <p:cond delay="0"/>
                                  </p:stCondLst>
                                  <p:childTnLst>
                                    <p:set>
                                      <p:cBhvr>
                                        <p:cTn id="91" dur="1" fill="hold">
                                          <p:stCondLst>
                                            <p:cond delay="0"/>
                                          </p:stCondLst>
                                        </p:cTn>
                                        <p:tgtEl>
                                          <p:spTgt spid="33"/>
                                        </p:tgtEl>
                                        <p:attrNameLst>
                                          <p:attrName>style.visibility</p:attrName>
                                        </p:attrNameLst>
                                      </p:cBhvr>
                                      <p:to>
                                        <p:strVal val="visible"/>
                                      </p:to>
                                    </p:set>
                                    <p:anim calcmode="lin" valueType="num">
                                      <p:cBhvr>
                                        <p:cTn id="92" dur="500" fill="hold"/>
                                        <p:tgtEl>
                                          <p:spTgt spid="33"/>
                                        </p:tgtEl>
                                        <p:attrNameLst>
                                          <p:attrName>ppt_w</p:attrName>
                                        </p:attrNameLst>
                                      </p:cBhvr>
                                      <p:tavLst>
                                        <p:tav tm="0">
                                          <p:val>
                                            <p:strVal val="(6*min(max(#ppt_w*#ppt_h,.3),1)-7.4)/-.7*#ppt_w"/>
                                          </p:val>
                                        </p:tav>
                                        <p:tav tm="100000">
                                          <p:val>
                                            <p:strVal val="#ppt_w"/>
                                          </p:val>
                                        </p:tav>
                                      </p:tavLst>
                                    </p:anim>
                                    <p:anim calcmode="lin" valueType="num">
                                      <p:cBhvr>
                                        <p:cTn id="93" dur="500" fill="hold"/>
                                        <p:tgtEl>
                                          <p:spTgt spid="33"/>
                                        </p:tgtEl>
                                        <p:attrNameLst>
                                          <p:attrName>ppt_h</p:attrName>
                                        </p:attrNameLst>
                                      </p:cBhvr>
                                      <p:tavLst>
                                        <p:tav tm="0">
                                          <p:val>
                                            <p:strVal val="(6*min(max(#ppt_w*#ppt_h,.3),1)-7.4)/-.7*#ppt_h"/>
                                          </p:val>
                                        </p:tav>
                                        <p:tav tm="100000">
                                          <p:val>
                                            <p:strVal val="#ppt_h"/>
                                          </p:val>
                                        </p:tav>
                                      </p:tavLst>
                                    </p:anim>
                                    <p:anim calcmode="lin" valueType="num">
                                      <p:cBhvr>
                                        <p:cTn id="94" dur="500" fill="hold"/>
                                        <p:tgtEl>
                                          <p:spTgt spid="33"/>
                                        </p:tgtEl>
                                        <p:attrNameLst>
                                          <p:attrName>ppt_x</p:attrName>
                                        </p:attrNameLst>
                                      </p:cBhvr>
                                      <p:tavLst>
                                        <p:tav tm="0">
                                          <p:val>
                                            <p:fltVal val="0.5"/>
                                          </p:val>
                                        </p:tav>
                                        <p:tav tm="100000">
                                          <p:val>
                                            <p:strVal val="#ppt_x"/>
                                          </p:val>
                                        </p:tav>
                                      </p:tavLst>
                                    </p:anim>
                                    <p:anim calcmode="lin" valueType="num">
                                      <p:cBhvr>
                                        <p:cTn id="95"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96" fill="hold">
                            <p:stCondLst>
                              <p:cond delay="10750"/>
                            </p:stCondLst>
                            <p:childTnLst>
                              <p:par>
                                <p:cTn id="97" presetID="23" presetClass="entr" presetSubtype="36" fill="hold" grpId="0" nodeType="afterEffect">
                                  <p:stCondLst>
                                    <p:cond delay="0"/>
                                  </p:stCondLst>
                                  <p:childTnLst>
                                    <p:set>
                                      <p:cBhvr>
                                        <p:cTn id="98" dur="1" fill="hold">
                                          <p:stCondLst>
                                            <p:cond delay="0"/>
                                          </p:stCondLst>
                                        </p:cTn>
                                        <p:tgtEl>
                                          <p:spTgt spid="35"/>
                                        </p:tgtEl>
                                        <p:attrNameLst>
                                          <p:attrName>style.visibility</p:attrName>
                                        </p:attrNameLst>
                                      </p:cBhvr>
                                      <p:to>
                                        <p:strVal val="visible"/>
                                      </p:to>
                                    </p:set>
                                    <p:anim calcmode="lin" valueType="num">
                                      <p:cBhvr>
                                        <p:cTn id="99" dur="500" fill="hold"/>
                                        <p:tgtEl>
                                          <p:spTgt spid="35"/>
                                        </p:tgtEl>
                                        <p:attrNameLst>
                                          <p:attrName>ppt_w</p:attrName>
                                        </p:attrNameLst>
                                      </p:cBhvr>
                                      <p:tavLst>
                                        <p:tav tm="0">
                                          <p:val>
                                            <p:strVal val="(6*min(max(#ppt_w*#ppt_h,.3),1)-7.4)/-.7*#ppt_w"/>
                                          </p:val>
                                        </p:tav>
                                        <p:tav tm="100000">
                                          <p:val>
                                            <p:strVal val="#ppt_w"/>
                                          </p:val>
                                        </p:tav>
                                      </p:tavLst>
                                    </p:anim>
                                    <p:anim calcmode="lin" valueType="num">
                                      <p:cBhvr>
                                        <p:cTn id="100" dur="500" fill="hold"/>
                                        <p:tgtEl>
                                          <p:spTgt spid="35"/>
                                        </p:tgtEl>
                                        <p:attrNameLst>
                                          <p:attrName>ppt_h</p:attrName>
                                        </p:attrNameLst>
                                      </p:cBhvr>
                                      <p:tavLst>
                                        <p:tav tm="0">
                                          <p:val>
                                            <p:strVal val="(6*min(max(#ppt_w*#ppt_h,.3),1)-7.4)/-.7*#ppt_h"/>
                                          </p:val>
                                        </p:tav>
                                        <p:tav tm="100000">
                                          <p:val>
                                            <p:strVal val="#ppt_h"/>
                                          </p:val>
                                        </p:tav>
                                      </p:tavLst>
                                    </p:anim>
                                    <p:anim calcmode="lin" valueType="num">
                                      <p:cBhvr>
                                        <p:cTn id="101" dur="500" fill="hold"/>
                                        <p:tgtEl>
                                          <p:spTgt spid="35"/>
                                        </p:tgtEl>
                                        <p:attrNameLst>
                                          <p:attrName>ppt_x</p:attrName>
                                        </p:attrNameLst>
                                      </p:cBhvr>
                                      <p:tavLst>
                                        <p:tav tm="0">
                                          <p:val>
                                            <p:fltVal val="0.5"/>
                                          </p:val>
                                        </p:tav>
                                        <p:tav tm="100000">
                                          <p:val>
                                            <p:strVal val="#ppt_x"/>
                                          </p:val>
                                        </p:tav>
                                      </p:tavLst>
                                    </p:anim>
                                    <p:anim calcmode="lin" valueType="num">
                                      <p:cBhvr>
                                        <p:cTn id="102"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103" fill="hold">
                            <p:stCondLst>
                              <p:cond delay="11250"/>
                            </p:stCondLst>
                            <p:childTnLst>
                              <p:par>
                                <p:cTn id="104" presetID="23" presetClass="entr" presetSubtype="36" fill="hold" grpId="0" nodeType="afterEffect">
                                  <p:stCondLst>
                                    <p:cond delay="0"/>
                                  </p:stCondLst>
                                  <p:childTnLst>
                                    <p:set>
                                      <p:cBhvr>
                                        <p:cTn id="105" dur="1" fill="hold">
                                          <p:stCondLst>
                                            <p:cond delay="0"/>
                                          </p:stCondLst>
                                        </p:cTn>
                                        <p:tgtEl>
                                          <p:spTgt spid="36"/>
                                        </p:tgtEl>
                                        <p:attrNameLst>
                                          <p:attrName>style.visibility</p:attrName>
                                        </p:attrNameLst>
                                      </p:cBhvr>
                                      <p:to>
                                        <p:strVal val="visible"/>
                                      </p:to>
                                    </p:set>
                                    <p:anim calcmode="lin" valueType="num">
                                      <p:cBhvr>
                                        <p:cTn id="106" dur="500" fill="hold"/>
                                        <p:tgtEl>
                                          <p:spTgt spid="36"/>
                                        </p:tgtEl>
                                        <p:attrNameLst>
                                          <p:attrName>ppt_w</p:attrName>
                                        </p:attrNameLst>
                                      </p:cBhvr>
                                      <p:tavLst>
                                        <p:tav tm="0">
                                          <p:val>
                                            <p:strVal val="(6*min(max(#ppt_w*#ppt_h,.3),1)-7.4)/-.7*#ppt_w"/>
                                          </p:val>
                                        </p:tav>
                                        <p:tav tm="100000">
                                          <p:val>
                                            <p:strVal val="#ppt_w"/>
                                          </p:val>
                                        </p:tav>
                                      </p:tavLst>
                                    </p:anim>
                                    <p:anim calcmode="lin" valueType="num">
                                      <p:cBhvr>
                                        <p:cTn id="107" dur="500" fill="hold"/>
                                        <p:tgtEl>
                                          <p:spTgt spid="36"/>
                                        </p:tgtEl>
                                        <p:attrNameLst>
                                          <p:attrName>ppt_h</p:attrName>
                                        </p:attrNameLst>
                                      </p:cBhvr>
                                      <p:tavLst>
                                        <p:tav tm="0">
                                          <p:val>
                                            <p:strVal val="(6*min(max(#ppt_w*#ppt_h,.3),1)-7.4)/-.7*#ppt_h"/>
                                          </p:val>
                                        </p:tav>
                                        <p:tav tm="100000">
                                          <p:val>
                                            <p:strVal val="#ppt_h"/>
                                          </p:val>
                                        </p:tav>
                                      </p:tavLst>
                                    </p:anim>
                                    <p:anim calcmode="lin" valueType="num">
                                      <p:cBhvr>
                                        <p:cTn id="108" dur="500" fill="hold"/>
                                        <p:tgtEl>
                                          <p:spTgt spid="36"/>
                                        </p:tgtEl>
                                        <p:attrNameLst>
                                          <p:attrName>ppt_x</p:attrName>
                                        </p:attrNameLst>
                                      </p:cBhvr>
                                      <p:tavLst>
                                        <p:tav tm="0">
                                          <p:val>
                                            <p:fltVal val="0.5"/>
                                          </p:val>
                                        </p:tav>
                                        <p:tav tm="100000">
                                          <p:val>
                                            <p:strVal val="#ppt_x"/>
                                          </p:val>
                                        </p:tav>
                                      </p:tavLst>
                                    </p:anim>
                                    <p:anim calcmode="lin" valueType="num">
                                      <p:cBhvr>
                                        <p:cTn id="109" dur="500" fill="hold"/>
                                        <p:tgtEl>
                                          <p:spTgt spid="36"/>
                                        </p:tgtEl>
                                        <p:attrNameLst>
                                          <p:attrName>ppt_y</p:attrName>
                                        </p:attrNameLst>
                                      </p:cBhvr>
                                      <p:tavLst>
                                        <p:tav tm="0">
                                          <p:val>
                                            <p:strVal val="1+(6*min(max(#ppt_w*#ppt_h,.3),1)-7.4)/-.7*#ppt_h/2"/>
                                          </p:val>
                                        </p:tav>
                                        <p:tav tm="100000">
                                          <p:val>
                                            <p:strVal val="#ppt_y"/>
                                          </p:val>
                                        </p:tav>
                                      </p:tavLst>
                                    </p:anim>
                                  </p:childTnLst>
                                </p:cTn>
                              </p:par>
                            </p:childTnLst>
                          </p:cTn>
                        </p:par>
                        <p:par>
                          <p:cTn id="110" fill="hold">
                            <p:stCondLst>
                              <p:cond delay="11750"/>
                            </p:stCondLst>
                            <p:childTnLst>
                              <p:par>
                                <p:cTn id="111" presetID="23" presetClass="entr" presetSubtype="36" fill="hold" grpId="0" nodeType="after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500" fill="hold"/>
                                        <p:tgtEl>
                                          <p:spTgt spid="37"/>
                                        </p:tgtEl>
                                        <p:attrNameLst>
                                          <p:attrName>ppt_w</p:attrName>
                                        </p:attrNameLst>
                                      </p:cBhvr>
                                      <p:tavLst>
                                        <p:tav tm="0">
                                          <p:val>
                                            <p:strVal val="(6*min(max(#ppt_w*#ppt_h,.3),1)-7.4)/-.7*#ppt_w"/>
                                          </p:val>
                                        </p:tav>
                                        <p:tav tm="100000">
                                          <p:val>
                                            <p:strVal val="#ppt_w"/>
                                          </p:val>
                                        </p:tav>
                                      </p:tavLst>
                                    </p:anim>
                                    <p:anim calcmode="lin" valueType="num">
                                      <p:cBhvr>
                                        <p:cTn id="114" dur="500" fill="hold"/>
                                        <p:tgtEl>
                                          <p:spTgt spid="37"/>
                                        </p:tgtEl>
                                        <p:attrNameLst>
                                          <p:attrName>ppt_h</p:attrName>
                                        </p:attrNameLst>
                                      </p:cBhvr>
                                      <p:tavLst>
                                        <p:tav tm="0">
                                          <p:val>
                                            <p:strVal val="(6*min(max(#ppt_w*#ppt_h,.3),1)-7.4)/-.7*#ppt_h"/>
                                          </p:val>
                                        </p:tav>
                                        <p:tav tm="100000">
                                          <p:val>
                                            <p:strVal val="#ppt_h"/>
                                          </p:val>
                                        </p:tav>
                                      </p:tavLst>
                                    </p:anim>
                                    <p:anim calcmode="lin" valueType="num">
                                      <p:cBhvr>
                                        <p:cTn id="115" dur="500" fill="hold"/>
                                        <p:tgtEl>
                                          <p:spTgt spid="37"/>
                                        </p:tgtEl>
                                        <p:attrNameLst>
                                          <p:attrName>ppt_x</p:attrName>
                                        </p:attrNameLst>
                                      </p:cBhvr>
                                      <p:tavLst>
                                        <p:tav tm="0">
                                          <p:val>
                                            <p:fltVal val="0.5"/>
                                          </p:val>
                                        </p:tav>
                                        <p:tav tm="100000">
                                          <p:val>
                                            <p:strVal val="#ppt_x"/>
                                          </p:val>
                                        </p:tav>
                                      </p:tavLst>
                                    </p:anim>
                                    <p:anim calcmode="lin" valueType="num">
                                      <p:cBhvr>
                                        <p:cTn id="116" dur="500" fill="hold"/>
                                        <p:tgtEl>
                                          <p:spTgt spid="37"/>
                                        </p:tgtEl>
                                        <p:attrNameLst>
                                          <p:attrName>ppt_y</p:attrName>
                                        </p:attrNameLst>
                                      </p:cBhvr>
                                      <p:tavLst>
                                        <p:tav tm="0">
                                          <p:val>
                                            <p:strVal val="1+(6*min(max(#ppt_w*#ppt_h,.3),1)-7.4)/-.7*#ppt_h/2"/>
                                          </p:val>
                                        </p:tav>
                                        <p:tav tm="100000">
                                          <p:val>
                                            <p:strVal val="#ppt_y"/>
                                          </p:val>
                                        </p:tav>
                                      </p:tavLst>
                                    </p:anim>
                                  </p:childTnLst>
                                </p:cTn>
                              </p:par>
                            </p:childTnLst>
                          </p:cTn>
                        </p:par>
                        <p:par>
                          <p:cTn id="117" fill="hold">
                            <p:stCondLst>
                              <p:cond delay="12250"/>
                            </p:stCondLst>
                            <p:childTnLst>
                              <p:par>
                                <p:cTn id="118" presetID="23" presetClass="entr" presetSubtype="36" fill="hold" grpId="0" nodeType="afterEffect">
                                  <p:stCondLst>
                                    <p:cond delay="0"/>
                                  </p:stCondLst>
                                  <p:childTnLst>
                                    <p:set>
                                      <p:cBhvr>
                                        <p:cTn id="119" dur="1" fill="hold">
                                          <p:stCondLst>
                                            <p:cond delay="0"/>
                                          </p:stCondLst>
                                        </p:cTn>
                                        <p:tgtEl>
                                          <p:spTgt spid="34"/>
                                        </p:tgtEl>
                                        <p:attrNameLst>
                                          <p:attrName>style.visibility</p:attrName>
                                        </p:attrNameLst>
                                      </p:cBhvr>
                                      <p:to>
                                        <p:strVal val="visible"/>
                                      </p:to>
                                    </p:set>
                                    <p:anim calcmode="lin" valueType="num">
                                      <p:cBhvr>
                                        <p:cTn id="120" dur="500" fill="hold"/>
                                        <p:tgtEl>
                                          <p:spTgt spid="34"/>
                                        </p:tgtEl>
                                        <p:attrNameLst>
                                          <p:attrName>ppt_w</p:attrName>
                                        </p:attrNameLst>
                                      </p:cBhvr>
                                      <p:tavLst>
                                        <p:tav tm="0">
                                          <p:val>
                                            <p:strVal val="(6*min(max(#ppt_w*#ppt_h,.3),1)-7.4)/-.7*#ppt_w"/>
                                          </p:val>
                                        </p:tav>
                                        <p:tav tm="100000">
                                          <p:val>
                                            <p:strVal val="#ppt_w"/>
                                          </p:val>
                                        </p:tav>
                                      </p:tavLst>
                                    </p:anim>
                                    <p:anim calcmode="lin" valueType="num">
                                      <p:cBhvr>
                                        <p:cTn id="121" dur="500" fill="hold"/>
                                        <p:tgtEl>
                                          <p:spTgt spid="34"/>
                                        </p:tgtEl>
                                        <p:attrNameLst>
                                          <p:attrName>ppt_h</p:attrName>
                                        </p:attrNameLst>
                                      </p:cBhvr>
                                      <p:tavLst>
                                        <p:tav tm="0">
                                          <p:val>
                                            <p:strVal val="(6*min(max(#ppt_w*#ppt_h,.3),1)-7.4)/-.7*#ppt_h"/>
                                          </p:val>
                                        </p:tav>
                                        <p:tav tm="100000">
                                          <p:val>
                                            <p:strVal val="#ppt_h"/>
                                          </p:val>
                                        </p:tav>
                                      </p:tavLst>
                                    </p:anim>
                                    <p:anim calcmode="lin" valueType="num">
                                      <p:cBhvr>
                                        <p:cTn id="122" dur="500" fill="hold"/>
                                        <p:tgtEl>
                                          <p:spTgt spid="34"/>
                                        </p:tgtEl>
                                        <p:attrNameLst>
                                          <p:attrName>ppt_x</p:attrName>
                                        </p:attrNameLst>
                                      </p:cBhvr>
                                      <p:tavLst>
                                        <p:tav tm="0">
                                          <p:val>
                                            <p:fltVal val="0.5"/>
                                          </p:val>
                                        </p:tav>
                                        <p:tav tm="100000">
                                          <p:val>
                                            <p:strVal val="#ppt_x"/>
                                          </p:val>
                                        </p:tav>
                                      </p:tavLst>
                                    </p:anim>
                                    <p:anim calcmode="lin" valueType="num">
                                      <p:cBhvr>
                                        <p:cTn id="12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124" fill="hold">
                            <p:stCondLst>
                              <p:cond delay="12750"/>
                            </p:stCondLst>
                            <p:childTnLst>
                              <p:par>
                                <p:cTn id="125" presetID="37" presetClass="entr" presetSubtype="0" fill="hold" grpId="0" nodeType="afterEffect">
                                  <p:stCondLst>
                                    <p:cond delay="0"/>
                                  </p:stCondLst>
                                  <p:childTnLst>
                                    <p:set>
                                      <p:cBhvr>
                                        <p:cTn id="126" dur="1" fill="hold">
                                          <p:stCondLst>
                                            <p:cond delay="0"/>
                                          </p:stCondLst>
                                        </p:cTn>
                                        <p:tgtEl>
                                          <p:spTgt spid="38"/>
                                        </p:tgtEl>
                                        <p:attrNameLst>
                                          <p:attrName>style.visibility</p:attrName>
                                        </p:attrNameLst>
                                      </p:cBhvr>
                                      <p:to>
                                        <p:strVal val="visible"/>
                                      </p:to>
                                    </p:set>
                                    <p:animEffect transition="in" filter="fade">
                                      <p:cBhvr>
                                        <p:cTn id="127" dur="1000"/>
                                        <p:tgtEl>
                                          <p:spTgt spid="38"/>
                                        </p:tgtEl>
                                      </p:cBhvr>
                                    </p:animEffect>
                                    <p:anim calcmode="lin" valueType="num">
                                      <p:cBhvr>
                                        <p:cTn id="128" dur="1000" fill="hold"/>
                                        <p:tgtEl>
                                          <p:spTgt spid="38"/>
                                        </p:tgtEl>
                                        <p:attrNameLst>
                                          <p:attrName>ppt_x</p:attrName>
                                        </p:attrNameLst>
                                      </p:cBhvr>
                                      <p:tavLst>
                                        <p:tav tm="0">
                                          <p:val>
                                            <p:strVal val="#ppt_x"/>
                                          </p:val>
                                        </p:tav>
                                        <p:tav tm="100000">
                                          <p:val>
                                            <p:strVal val="#ppt_x"/>
                                          </p:val>
                                        </p:tav>
                                      </p:tavLst>
                                    </p:anim>
                                    <p:anim calcmode="lin" valueType="num">
                                      <p:cBhvr>
                                        <p:cTn id="129" dur="900" decel="100000" fill="hold"/>
                                        <p:tgtEl>
                                          <p:spTgt spid="38"/>
                                        </p:tgtEl>
                                        <p:attrNameLst>
                                          <p:attrName>ppt_y</p:attrName>
                                        </p:attrNameLst>
                                      </p:cBhvr>
                                      <p:tavLst>
                                        <p:tav tm="0">
                                          <p:val>
                                            <p:strVal val="#ppt_y+1"/>
                                          </p:val>
                                        </p:tav>
                                        <p:tav tm="100000">
                                          <p:val>
                                            <p:strVal val="#ppt_y-.03"/>
                                          </p:val>
                                        </p:tav>
                                      </p:tavLst>
                                    </p:anim>
                                    <p:anim calcmode="lin" valueType="num">
                                      <p:cBhvr>
                                        <p:cTn id="130"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31" fill="hold">
                            <p:stCondLst>
                              <p:cond delay="13750"/>
                            </p:stCondLst>
                            <p:childTnLst>
                              <p:par>
                                <p:cTn id="132" presetID="37" presetClass="entr" presetSubtype="0" fill="hold" grpId="0" nodeType="afterEffect">
                                  <p:stCondLst>
                                    <p:cond delay="0"/>
                                  </p:stCondLst>
                                  <p:childTnLst>
                                    <p:set>
                                      <p:cBhvr>
                                        <p:cTn id="133" dur="1" fill="hold">
                                          <p:stCondLst>
                                            <p:cond delay="0"/>
                                          </p:stCondLst>
                                        </p:cTn>
                                        <p:tgtEl>
                                          <p:spTgt spid="32"/>
                                        </p:tgtEl>
                                        <p:attrNameLst>
                                          <p:attrName>style.visibility</p:attrName>
                                        </p:attrNameLst>
                                      </p:cBhvr>
                                      <p:to>
                                        <p:strVal val="visible"/>
                                      </p:to>
                                    </p:set>
                                    <p:animEffect transition="in" filter="fade">
                                      <p:cBhvr>
                                        <p:cTn id="134" dur="1000"/>
                                        <p:tgtEl>
                                          <p:spTgt spid="32"/>
                                        </p:tgtEl>
                                      </p:cBhvr>
                                    </p:animEffect>
                                    <p:anim calcmode="lin" valueType="num">
                                      <p:cBhvr>
                                        <p:cTn id="135" dur="1000" fill="hold"/>
                                        <p:tgtEl>
                                          <p:spTgt spid="32"/>
                                        </p:tgtEl>
                                        <p:attrNameLst>
                                          <p:attrName>ppt_x</p:attrName>
                                        </p:attrNameLst>
                                      </p:cBhvr>
                                      <p:tavLst>
                                        <p:tav tm="0">
                                          <p:val>
                                            <p:strVal val="#ppt_x"/>
                                          </p:val>
                                        </p:tav>
                                        <p:tav tm="100000">
                                          <p:val>
                                            <p:strVal val="#ppt_x"/>
                                          </p:val>
                                        </p:tav>
                                      </p:tavLst>
                                    </p:anim>
                                    <p:anim calcmode="lin" valueType="num">
                                      <p:cBhvr>
                                        <p:cTn id="136" dur="900" decel="100000" fill="hold"/>
                                        <p:tgtEl>
                                          <p:spTgt spid="32"/>
                                        </p:tgtEl>
                                        <p:attrNameLst>
                                          <p:attrName>ppt_y</p:attrName>
                                        </p:attrNameLst>
                                      </p:cBhvr>
                                      <p:tavLst>
                                        <p:tav tm="0">
                                          <p:val>
                                            <p:strVal val="#ppt_y+1"/>
                                          </p:val>
                                        </p:tav>
                                        <p:tav tm="100000">
                                          <p:val>
                                            <p:strVal val="#ppt_y-.03"/>
                                          </p:val>
                                        </p:tav>
                                      </p:tavLst>
                                    </p:anim>
                                    <p:anim calcmode="lin" valueType="num">
                                      <p:cBhvr>
                                        <p:cTn id="137"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138" fill="hold">
                            <p:stCondLst>
                              <p:cond delay="14750"/>
                            </p:stCondLst>
                            <p:childTnLst>
                              <p:par>
                                <p:cTn id="139" presetID="37" presetClass="entr" presetSubtype="0" fill="hold" grpId="0" nodeType="after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fade">
                                      <p:cBhvr>
                                        <p:cTn id="141" dur="1000"/>
                                        <p:tgtEl>
                                          <p:spTgt spid="52"/>
                                        </p:tgtEl>
                                      </p:cBhvr>
                                    </p:animEffect>
                                    <p:anim calcmode="lin" valueType="num">
                                      <p:cBhvr>
                                        <p:cTn id="142" dur="1000" fill="hold"/>
                                        <p:tgtEl>
                                          <p:spTgt spid="52"/>
                                        </p:tgtEl>
                                        <p:attrNameLst>
                                          <p:attrName>ppt_x</p:attrName>
                                        </p:attrNameLst>
                                      </p:cBhvr>
                                      <p:tavLst>
                                        <p:tav tm="0">
                                          <p:val>
                                            <p:strVal val="#ppt_x"/>
                                          </p:val>
                                        </p:tav>
                                        <p:tav tm="100000">
                                          <p:val>
                                            <p:strVal val="#ppt_x"/>
                                          </p:val>
                                        </p:tav>
                                      </p:tavLst>
                                    </p:anim>
                                    <p:anim calcmode="lin" valueType="num">
                                      <p:cBhvr>
                                        <p:cTn id="143" dur="900" decel="100000" fill="hold"/>
                                        <p:tgtEl>
                                          <p:spTgt spid="52"/>
                                        </p:tgtEl>
                                        <p:attrNameLst>
                                          <p:attrName>ppt_y</p:attrName>
                                        </p:attrNameLst>
                                      </p:cBhvr>
                                      <p:tavLst>
                                        <p:tav tm="0">
                                          <p:val>
                                            <p:strVal val="#ppt_y+1"/>
                                          </p:val>
                                        </p:tav>
                                        <p:tav tm="100000">
                                          <p:val>
                                            <p:strVal val="#ppt_y-.03"/>
                                          </p:val>
                                        </p:tav>
                                      </p:tavLst>
                                    </p:anim>
                                    <p:anim calcmode="lin" valueType="num">
                                      <p:cBhvr>
                                        <p:cTn id="144"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45" fill="hold">
                            <p:stCondLst>
                              <p:cond delay="15750"/>
                            </p:stCondLst>
                            <p:childTnLst>
                              <p:par>
                                <p:cTn id="146" presetID="37" presetClass="entr" presetSubtype="0" fill="hold" grpId="0" nodeType="afterEffect">
                                  <p:stCondLst>
                                    <p:cond delay="0"/>
                                  </p:stCondLst>
                                  <p:childTnLst>
                                    <p:set>
                                      <p:cBhvr>
                                        <p:cTn id="147" dur="1" fill="hold">
                                          <p:stCondLst>
                                            <p:cond delay="0"/>
                                          </p:stCondLst>
                                        </p:cTn>
                                        <p:tgtEl>
                                          <p:spTgt spid="69"/>
                                        </p:tgtEl>
                                        <p:attrNameLst>
                                          <p:attrName>style.visibility</p:attrName>
                                        </p:attrNameLst>
                                      </p:cBhvr>
                                      <p:to>
                                        <p:strVal val="visible"/>
                                      </p:to>
                                    </p:set>
                                    <p:animEffect transition="in" filter="fade">
                                      <p:cBhvr>
                                        <p:cTn id="148" dur="1000"/>
                                        <p:tgtEl>
                                          <p:spTgt spid="69"/>
                                        </p:tgtEl>
                                      </p:cBhvr>
                                    </p:animEffect>
                                    <p:anim calcmode="lin" valueType="num">
                                      <p:cBhvr>
                                        <p:cTn id="149" dur="1000" fill="hold"/>
                                        <p:tgtEl>
                                          <p:spTgt spid="69"/>
                                        </p:tgtEl>
                                        <p:attrNameLst>
                                          <p:attrName>ppt_x</p:attrName>
                                        </p:attrNameLst>
                                      </p:cBhvr>
                                      <p:tavLst>
                                        <p:tav tm="0">
                                          <p:val>
                                            <p:strVal val="#ppt_x"/>
                                          </p:val>
                                        </p:tav>
                                        <p:tav tm="100000">
                                          <p:val>
                                            <p:strVal val="#ppt_x"/>
                                          </p:val>
                                        </p:tav>
                                      </p:tavLst>
                                    </p:anim>
                                    <p:anim calcmode="lin" valueType="num">
                                      <p:cBhvr>
                                        <p:cTn id="150" dur="900" decel="100000" fill="hold"/>
                                        <p:tgtEl>
                                          <p:spTgt spid="69"/>
                                        </p:tgtEl>
                                        <p:attrNameLst>
                                          <p:attrName>ppt_y</p:attrName>
                                        </p:attrNameLst>
                                      </p:cBhvr>
                                      <p:tavLst>
                                        <p:tav tm="0">
                                          <p:val>
                                            <p:strVal val="#ppt_y+1"/>
                                          </p:val>
                                        </p:tav>
                                        <p:tav tm="100000">
                                          <p:val>
                                            <p:strVal val="#ppt_y-.03"/>
                                          </p:val>
                                        </p:tav>
                                      </p:tavLst>
                                    </p:anim>
                                    <p:anim calcmode="lin" valueType="num">
                                      <p:cBhvr>
                                        <p:cTn id="151"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52" fill="hold">
                            <p:stCondLst>
                              <p:cond delay="16750"/>
                            </p:stCondLst>
                            <p:childTnLst>
                              <p:par>
                                <p:cTn id="153" presetID="23" presetClass="entr" presetSubtype="36" fill="hold" grpId="0" nodeType="afterEffect">
                                  <p:stCondLst>
                                    <p:cond delay="0"/>
                                  </p:stCondLst>
                                  <p:childTnLst>
                                    <p:set>
                                      <p:cBhvr>
                                        <p:cTn id="154" dur="1" fill="hold">
                                          <p:stCondLst>
                                            <p:cond delay="0"/>
                                          </p:stCondLst>
                                        </p:cTn>
                                        <p:tgtEl>
                                          <p:spTgt spid="63"/>
                                        </p:tgtEl>
                                        <p:attrNameLst>
                                          <p:attrName>style.visibility</p:attrName>
                                        </p:attrNameLst>
                                      </p:cBhvr>
                                      <p:to>
                                        <p:strVal val="visible"/>
                                      </p:to>
                                    </p:set>
                                    <p:anim calcmode="lin" valueType="num">
                                      <p:cBhvr>
                                        <p:cTn id="155" dur="500" fill="hold"/>
                                        <p:tgtEl>
                                          <p:spTgt spid="63"/>
                                        </p:tgtEl>
                                        <p:attrNameLst>
                                          <p:attrName>ppt_w</p:attrName>
                                        </p:attrNameLst>
                                      </p:cBhvr>
                                      <p:tavLst>
                                        <p:tav tm="0">
                                          <p:val>
                                            <p:strVal val="(6*min(max(#ppt_w*#ppt_h,.3),1)-7.4)/-.7*#ppt_w"/>
                                          </p:val>
                                        </p:tav>
                                        <p:tav tm="100000">
                                          <p:val>
                                            <p:strVal val="#ppt_w"/>
                                          </p:val>
                                        </p:tav>
                                      </p:tavLst>
                                    </p:anim>
                                    <p:anim calcmode="lin" valueType="num">
                                      <p:cBhvr>
                                        <p:cTn id="156" dur="500" fill="hold"/>
                                        <p:tgtEl>
                                          <p:spTgt spid="63"/>
                                        </p:tgtEl>
                                        <p:attrNameLst>
                                          <p:attrName>ppt_h</p:attrName>
                                        </p:attrNameLst>
                                      </p:cBhvr>
                                      <p:tavLst>
                                        <p:tav tm="0">
                                          <p:val>
                                            <p:strVal val="(6*min(max(#ppt_w*#ppt_h,.3),1)-7.4)/-.7*#ppt_h"/>
                                          </p:val>
                                        </p:tav>
                                        <p:tav tm="100000">
                                          <p:val>
                                            <p:strVal val="#ppt_h"/>
                                          </p:val>
                                        </p:tav>
                                      </p:tavLst>
                                    </p:anim>
                                    <p:anim calcmode="lin" valueType="num">
                                      <p:cBhvr>
                                        <p:cTn id="157" dur="500" fill="hold"/>
                                        <p:tgtEl>
                                          <p:spTgt spid="63"/>
                                        </p:tgtEl>
                                        <p:attrNameLst>
                                          <p:attrName>ppt_x</p:attrName>
                                        </p:attrNameLst>
                                      </p:cBhvr>
                                      <p:tavLst>
                                        <p:tav tm="0">
                                          <p:val>
                                            <p:fltVal val="0.5"/>
                                          </p:val>
                                        </p:tav>
                                        <p:tav tm="100000">
                                          <p:val>
                                            <p:strVal val="#ppt_x"/>
                                          </p:val>
                                        </p:tav>
                                      </p:tavLst>
                                    </p:anim>
                                    <p:anim calcmode="lin" valueType="num">
                                      <p:cBhvr>
                                        <p:cTn id="158" dur="500" fill="hold"/>
                                        <p:tgtEl>
                                          <p:spTgt spid="63"/>
                                        </p:tgtEl>
                                        <p:attrNameLst>
                                          <p:attrName>ppt_y</p:attrName>
                                        </p:attrNameLst>
                                      </p:cBhvr>
                                      <p:tavLst>
                                        <p:tav tm="0">
                                          <p:val>
                                            <p:strVal val="1+(6*min(max(#ppt_w*#ppt_h,.3),1)-7.4)/-.7*#ppt_h/2"/>
                                          </p:val>
                                        </p:tav>
                                        <p:tav tm="100000">
                                          <p:val>
                                            <p:strVal val="#ppt_y"/>
                                          </p:val>
                                        </p:tav>
                                      </p:tavLst>
                                    </p:anim>
                                  </p:childTnLst>
                                </p:cTn>
                              </p:par>
                            </p:childTnLst>
                          </p:cTn>
                        </p:par>
                        <p:par>
                          <p:cTn id="159" fill="hold">
                            <p:stCondLst>
                              <p:cond delay="17250"/>
                            </p:stCondLst>
                            <p:childTnLst>
                              <p:par>
                                <p:cTn id="160" presetID="23" presetClass="entr" presetSubtype="36" fill="hold" grpId="0" nodeType="afterEffect">
                                  <p:stCondLst>
                                    <p:cond delay="0"/>
                                  </p:stCondLst>
                                  <p:childTnLst>
                                    <p:set>
                                      <p:cBhvr>
                                        <p:cTn id="161" dur="1" fill="hold">
                                          <p:stCondLst>
                                            <p:cond delay="0"/>
                                          </p:stCondLst>
                                        </p:cTn>
                                        <p:tgtEl>
                                          <p:spTgt spid="65"/>
                                        </p:tgtEl>
                                        <p:attrNameLst>
                                          <p:attrName>style.visibility</p:attrName>
                                        </p:attrNameLst>
                                      </p:cBhvr>
                                      <p:to>
                                        <p:strVal val="visible"/>
                                      </p:to>
                                    </p:set>
                                    <p:anim calcmode="lin" valueType="num">
                                      <p:cBhvr>
                                        <p:cTn id="162" dur="500" fill="hold"/>
                                        <p:tgtEl>
                                          <p:spTgt spid="65"/>
                                        </p:tgtEl>
                                        <p:attrNameLst>
                                          <p:attrName>ppt_w</p:attrName>
                                        </p:attrNameLst>
                                      </p:cBhvr>
                                      <p:tavLst>
                                        <p:tav tm="0">
                                          <p:val>
                                            <p:strVal val="(6*min(max(#ppt_w*#ppt_h,.3),1)-7.4)/-.7*#ppt_w"/>
                                          </p:val>
                                        </p:tav>
                                        <p:tav tm="100000">
                                          <p:val>
                                            <p:strVal val="#ppt_w"/>
                                          </p:val>
                                        </p:tav>
                                      </p:tavLst>
                                    </p:anim>
                                    <p:anim calcmode="lin" valueType="num">
                                      <p:cBhvr>
                                        <p:cTn id="163" dur="500" fill="hold"/>
                                        <p:tgtEl>
                                          <p:spTgt spid="65"/>
                                        </p:tgtEl>
                                        <p:attrNameLst>
                                          <p:attrName>ppt_h</p:attrName>
                                        </p:attrNameLst>
                                      </p:cBhvr>
                                      <p:tavLst>
                                        <p:tav tm="0">
                                          <p:val>
                                            <p:strVal val="(6*min(max(#ppt_w*#ppt_h,.3),1)-7.4)/-.7*#ppt_h"/>
                                          </p:val>
                                        </p:tav>
                                        <p:tav tm="100000">
                                          <p:val>
                                            <p:strVal val="#ppt_h"/>
                                          </p:val>
                                        </p:tav>
                                      </p:tavLst>
                                    </p:anim>
                                    <p:anim calcmode="lin" valueType="num">
                                      <p:cBhvr>
                                        <p:cTn id="164" dur="500" fill="hold"/>
                                        <p:tgtEl>
                                          <p:spTgt spid="65"/>
                                        </p:tgtEl>
                                        <p:attrNameLst>
                                          <p:attrName>ppt_x</p:attrName>
                                        </p:attrNameLst>
                                      </p:cBhvr>
                                      <p:tavLst>
                                        <p:tav tm="0">
                                          <p:val>
                                            <p:fltVal val="0.5"/>
                                          </p:val>
                                        </p:tav>
                                        <p:tav tm="100000">
                                          <p:val>
                                            <p:strVal val="#ppt_x"/>
                                          </p:val>
                                        </p:tav>
                                      </p:tavLst>
                                    </p:anim>
                                    <p:anim calcmode="lin" valueType="num">
                                      <p:cBhvr>
                                        <p:cTn id="165"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166" fill="hold">
                            <p:stCondLst>
                              <p:cond delay="17750"/>
                            </p:stCondLst>
                            <p:childTnLst>
                              <p:par>
                                <p:cTn id="167" presetID="23" presetClass="entr" presetSubtype="36" fill="hold" grpId="0" nodeType="afterEffect">
                                  <p:stCondLst>
                                    <p:cond delay="0"/>
                                  </p:stCondLst>
                                  <p:childTnLst>
                                    <p:set>
                                      <p:cBhvr>
                                        <p:cTn id="168" dur="1" fill="hold">
                                          <p:stCondLst>
                                            <p:cond delay="0"/>
                                          </p:stCondLst>
                                        </p:cTn>
                                        <p:tgtEl>
                                          <p:spTgt spid="66"/>
                                        </p:tgtEl>
                                        <p:attrNameLst>
                                          <p:attrName>style.visibility</p:attrName>
                                        </p:attrNameLst>
                                      </p:cBhvr>
                                      <p:to>
                                        <p:strVal val="visible"/>
                                      </p:to>
                                    </p:set>
                                    <p:anim calcmode="lin" valueType="num">
                                      <p:cBhvr>
                                        <p:cTn id="169" dur="500" fill="hold"/>
                                        <p:tgtEl>
                                          <p:spTgt spid="66"/>
                                        </p:tgtEl>
                                        <p:attrNameLst>
                                          <p:attrName>ppt_w</p:attrName>
                                        </p:attrNameLst>
                                      </p:cBhvr>
                                      <p:tavLst>
                                        <p:tav tm="0">
                                          <p:val>
                                            <p:strVal val="(6*min(max(#ppt_w*#ppt_h,.3),1)-7.4)/-.7*#ppt_w"/>
                                          </p:val>
                                        </p:tav>
                                        <p:tav tm="100000">
                                          <p:val>
                                            <p:strVal val="#ppt_w"/>
                                          </p:val>
                                        </p:tav>
                                      </p:tavLst>
                                    </p:anim>
                                    <p:anim calcmode="lin" valueType="num">
                                      <p:cBhvr>
                                        <p:cTn id="170" dur="500" fill="hold"/>
                                        <p:tgtEl>
                                          <p:spTgt spid="66"/>
                                        </p:tgtEl>
                                        <p:attrNameLst>
                                          <p:attrName>ppt_h</p:attrName>
                                        </p:attrNameLst>
                                      </p:cBhvr>
                                      <p:tavLst>
                                        <p:tav tm="0">
                                          <p:val>
                                            <p:strVal val="(6*min(max(#ppt_w*#ppt_h,.3),1)-7.4)/-.7*#ppt_h"/>
                                          </p:val>
                                        </p:tav>
                                        <p:tav tm="100000">
                                          <p:val>
                                            <p:strVal val="#ppt_h"/>
                                          </p:val>
                                        </p:tav>
                                      </p:tavLst>
                                    </p:anim>
                                    <p:anim calcmode="lin" valueType="num">
                                      <p:cBhvr>
                                        <p:cTn id="171" dur="500" fill="hold"/>
                                        <p:tgtEl>
                                          <p:spTgt spid="66"/>
                                        </p:tgtEl>
                                        <p:attrNameLst>
                                          <p:attrName>ppt_x</p:attrName>
                                        </p:attrNameLst>
                                      </p:cBhvr>
                                      <p:tavLst>
                                        <p:tav tm="0">
                                          <p:val>
                                            <p:fltVal val="0.5"/>
                                          </p:val>
                                        </p:tav>
                                        <p:tav tm="100000">
                                          <p:val>
                                            <p:strVal val="#ppt_x"/>
                                          </p:val>
                                        </p:tav>
                                      </p:tavLst>
                                    </p:anim>
                                    <p:anim calcmode="lin" valueType="num">
                                      <p:cBhvr>
                                        <p:cTn id="172" dur="500" fill="hold"/>
                                        <p:tgtEl>
                                          <p:spTgt spid="66"/>
                                        </p:tgtEl>
                                        <p:attrNameLst>
                                          <p:attrName>ppt_y</p:attrName>
                                        </p:attrNameLst>
                                      </p:cBhvr>
                                      <p:tavLst>
                                        <p:tav tm="0">
                                          <p:val>
                                            <p:strVal val="1+(6*min(max(#ppt_w*#ppt_h,.3),1)-7.4)/-.7*#ppt_h/2"/>
                                          </p:val>
                                        </p:tav>
                                        <p:tav tm="100000">
                                          <p:val>
                                            <p:strVal val="#ppt_y"/>
                                          </p:val>
                                        </p:tav>
                                      </p:tavLst>
                                    </p:anim>
                                  </p:childTnLst>
                                </p:cTn>
                              </p:par>
                            </p:childTnLst>
                          </p:cTn>
                        </p:par>
                        <p:par>
                          <p:cTn id="173" fill="hold">
                            <p:stCondLst>
                              <p:cond delay="18250"/>
                            </p:stCondLst>
                            <p:childTnLst>
                              <p:par>
                                <p:cTn id="174" presetID="23" presetClass="entr" presetSubtype="36" fill="hold" grpId="0" nodeType="afterEffect">
                                  <p:stCondLst>
                                    <p:cond delay="0"/>
                                  </p:stCondLst>
                                  <p:childTnLst>
                                    <p:set>
                                      <p:cBhvr>
                                        <p:cTn id="175" dur="1" fill="hold">
                                          <p:stCondLst>
                                            <p:cond delay="0"/>
                                          </p:stCondLst>
                                        </p:cTn>
                                        <p:tgtEl>
                                          <p:spTgt spid="67"/>
                                        </p:tgtEl>
                                        <p:attrNameLst>
                                          <p:attrName>style.visibility</p:attrName>
                                        </p:attrNameLst>
                                      </p:cBhvr>
                                      <p:to>
                                        <p:strVal val="visible"/>
                                      </p:to>
                                    </p:set>
                                    <p:anim calcmode="lin" valueType="num">
                                      <p:cBhvr>
                                        <p:cTn id="176" dur="500" fill="hold"/>
                                        <p:tgtEl>
                                          <p:spTgt spid="67"/>
                                        </p:tgtEl>
                                        <p:attrNameLst>
                                          <p:attrName>ppt_w</p:attrName>
                                        </p:attrNameLst>
                                      </p:cBhvr>
                                      <p:tavLst>
                                        <p:tav tm="0">
                                          <p:val>
                                            <p:strVal val="(6*min(max(#ppt_w*#ppt_h,.3),1)-7.4)/-.7*#ppt_w"/>
                                          </p:val>
                                        </p:tav>
                                        <p:tav tm="100000">
                                          <p:val>
                                            <p:strVal val="#ppt_w"/>
                                          </p:val>
                                        </p:tav>
                                      </p:tavLst>
                                    </p:anim>
                                    <p:anim calcmode="lin" valueType="num">
                                      <p:cBhvr>
                                        <p:cTn id="177" dur="500" fill="hold"/>
                                        <p:tgtEl>
                                          <p:spTgt spid="67"/>
                                        </p:tgtEl>
                                        <p:attrNameLst>
                                          <p:attrName>ppt_h</p:attrName>
                                        </p:attrNameLst>
                                      </p:cBhvr>
                                      <p:tavLst>
                                        <p:tav tm="0">
                                          <p:val>
                                            <p:strVal val="(6*min(max(#ppt_w*#ppt_h,.3),1)-7.4)/-.7*#ppt_h"/>
                                          </p:val>
                                        </p:tav>
                                        <p:tav tm="100000">
                                          <p:val>
                                            <p:strVal val="#ppt_h"/>
                                          </p:val>
                                        </p:tav>
                                      </p:tavLst>
                                    </p:anim>
                                    <p:anim calcmode="lin" valueType="num">
                                      <p:cBhvr>
                                        <p:cTn id="178" dur="500" fill="hold"/>
                                        <p:tgtEl>
                                          <p:spTgt spid="67"/>
                                        </p:tgtEl>
                                        <p:attrNameLst>
                                          <p:attrName>ppt_x</p:attrName>
                                        </p:attrNameLst>
                                      </p:cBhvr>
                                      <p:tavLst>
                                        <p:tav tm="0">
                                          <p:val>
                                            <p:fltVal val="0.5"/>
                                          </p:val>
                                        </p:tav>
                                        <p:tav tm="100000">
                                          <p:val>
                                            <p:strVal val="#ppt_x"/>
                                          </p:val>
                                        </p:tav>
                                      </p:tavLst>
                                    </p:anim>
                                    <p:anim calcmode="lin" valueType="num">
                                      <p:cBhvr>
                                        <p:cTn id="179" dur="500" fill="hold"/>
                                        <p:tgtEl>
                                          <p:spTgt spid="67"/>
                                        </p:tgtEl>
                                        <p:attrNameLst>
                                          <p:attrName>ppt_y</p:attrName>
                                        </p:attrNameLst>
                                      </p:cBhvr>
                                      <p:tavLst>
                                        <p:tav tm="0">
                                          <p:val>
                                            <p:strVal val="1+(6*min(max(#ppt_w*#ppt_h,.3),1)-7.4)/-.7*#ppt_h/2"/>
                                          </p:val>
                                        </p:tav>
                                        <p:tav tm="100000">
                                          <p:val>
                                            <p:strVal val="#ppt_y"/>
                                          </p:val>
                                        </p:tav>
                                      </p:tavLst>
                                    </p:anim>
                                  </p:childTnLst>
                                </p:cTn>
                              </p:par>
                            </p:childTnLst>
                          </p:cTn>
                        </p:par>
                        <p:par>
                          <p:cTn id="180" fill="hold">
                            <p:stCondLst>
                              <p:cond delay="18750"/>
                            </p:stCondLst>
                            <p:childTnLst>
                              <p:par>
                                <p:cTn id="181" presetID="23" presetClass="entr" presetSubtype="36" fill="hold" grpId="0" nodeType="afterEffect">
                                  <p:stCondLst>
                                    <p:cond delay="0"/>
                                  </p:stCondLst>
                                  <p:childTnLst>
                                    <p:set>
                                      <p:cBhvr>
                                        <p:cTn id="182" dur="1" fill="hold">
                                          <p:stCondLst>
                                            <p:cond delay="0"/>
                                          </p:stCondLst>
                                        </p:cTn>
                                        <p:tgtEl>
                                          <p:spTgt spid="64"/>
                                        </p:tgtEl>
                                        <p:attrNameLst>
                                          <p:attrName>style.visibility</p:attrName>
                                        </p:attrNameLst>
                                      </p:cBhvr>
                                      <p:to>
                                        <p:strVal val="visible"/>
                                      </p:to>
                                    </p:set>
                                    <p:anim calcmode="lin" valueType="num">
                                      <p:cBhvr>
                                        <p:cTn id="183" dur="500" fill="hold"/>
                                        <p:tgtEl>
                                          <p:spTgt spid="64"/>
                                        </p:tgtEl>
                                        <p:attrNameLst>
                                          <p:attrName>ppt_w</p:attrName>
                                        </p:attrNameLst>
                                      </p:cBhvr>
                                      <p:tavLst>
                                        <p:tav tm="0">
                                          <p:val>
                                            <p:strVal val="(6*min(max(#ppt_w*#ppt_h,.3),1)-7.4)/-.7*#ppt_w"/>
                                          </p:val>
                                        </p:tav>
                                        <p:tav tm="100000">
                                          <p:val>
                                            <p:strVal val="#ppt_w"/>
                                          </p:val>
                                        </p:tav>
                                      </p:tavLst>
                                    </p:anim>
                                    <p:anim calcmode="lin" valueType="num">
                                      <p:cBhvr>
                                        <p:cTn id="184" dur="500" fill="hold"/>
                                        <p:tgtEl>
                                          <p:spTgt spid="64"/>
                                        </p:tgtEl>
                                        <p:attrNameLst>
                                          <p:attrName>ppt_h</p:attrName>
                                        </p:attrNameLst>
                                      </p:cBhvr>
                                      <p:tavLst>
                                        <p:tav tm="0">
                                          <p:val>
                                            <p:strVal val="(6*min(max(#ppt_w*#ppt_h,.3),1)-7.4)/-.7*#ppt_h"/>
                                          </p:val>
                                        </p:tav>
                                        <p:tav tm="100000">
                                          <p:val>
                                            <p:strVal val="#ppt_h"/>
                                          </p:val>
                                        </p:tav>
                                      </p:tavLst>
                                    </p:anim>
                                    <p:anim calcmode="lin" valueType="num">
                                      <p:cBhvr>
                                        <p:cTn id="185" dur="500" fill="hold"/>
                                        <p:tgtEl>
                                          <p:spTgt spid="64"/>
                                        </p:tgtEl>
                                        <p:attrNameLst>
                                          <p:attrName>ppt_x</p:attrName>
                                        </p:attrNameLst>
                                      </p:cBhvr>
                                      <p:tavLst>
                                        <p:tav tm="0">
                                          <p:val>
                                            <p:fltVal val="0.5"/>
                                          </p:val>
                                        </p:tav>
                                        <p:tav tm="100000">
                                          <p:val>
                                            <p:strVal val="#ppt_x"/>
                                          </p:val>
                                        </p:tav>
                                      </p:tavLst>
                                    </p:anim>
                                    <p:anim calcmode="lin" valueType="num">
                                      <p:cBhvr>
                                        <p:cTn id="186" dur="500" fill="hold"/>
                                        <p:tgtEl>
                                          <p:spTgt spid="64"/>
                                        </p:tgtEl>
                                        <p:attrNameLst>
                                          <p:attrName>ppt_y</p:attrName>
                                        </p:attrNameLst>
                                      </p:cBhvr>
                                      <p:tavLst>
                                        <p:tav tm="0">
                                          <p:val>
                                            <p:strVal val="1+(6*min(max(#ppt_w*#ppt_h,.3),1)-7.4)/-.7*#ppt_h/2"/>
                                          </p:val>
                                        </p:tav>
                                        <p:tav tm="100000">
                                          <p:val>
                                            <p:strVal val="#ppt_y"/>
                                          </p:val>
                                        </p:tav>
                                      </p:tavLst>
                                    </p:anim>
                                  </p:childTnLst>
                                </p:cTn>
                              </p:par>
                            </p:childTnLst>
                          </p:cTn>
                        </p:par>
                        <p:par>
                          <p:cTn id="187" fill="hold">
                            <p:stCondLst>
                              <p:cond delay="19250"/>
                            </p:stCondLst>
                            <p:childTnLst>
                              <p:par>
                                <p:cTn id="188" presetID="37" presetClass="entr" presetSubtype="0" fill="hold" grpId="0" nodeType="afterEffect">
                                  <p:stCondLst>
                                    <p:cond delay="0"/>
                                  </p:stCondLst>
                                  <p:childTnLst>
                                    <p:set>
                                      <p:cBhvr>
                                        <p:cTn id="189" dur="1" fill="hold">
                                          <p:stCondLst>
                                            <p:cond delay="0"/>
                                          </p:stCondLst>
                                        </p:cTn>
                                        <p:tgtEl>
                                          <p:spTgt spid="68"/>
                                        </p:tgtEl>
                                        <p:attrNameLst>
                                          <p:attrName>style.visibility</p:attrName>
                                        </p:attrNameLst>
                                      </p:cBhvr>
                                      <p:to>
                                        <p:strVal val="visible"/>
                                      </p:to>
                                    </p:set>
                                    <p:animEffect transition="in" filter="fade">
                                      <p:cBhvr>
                                        <p:cTn id="190" dur="1000"/>
                                        <p:tgtEl>
                                          <p:spTgt spid="68"/>
                                        </p:tgtEl>
                                      </p:cBhvr>
                                    </p:animEffect>
                                    <p:anim calcmode="lin" valueType="num">
                                      <p:cBhvr>
                                        <p:cTn id="191" dur="1000" fill="hold"/>
                                        <p:tgtEl>
                                          <p:spTgt spid="68"/>
                                        </p:tgtEl>
                                        <p:attrNameLst>
                                          <p:attrName>ppt_x</p:attrName>
                                        </p:attrNameLst>
                                      </p:cBhvr>
                                      <p:tavLst>
                                        <p:tav tm="0">
                                          <p:val>
                                            <p:strVal val="#ppt_x"/>
                                          </p:val>
                                        </p:tav>
                                        <p:tav tm="100000">
                                          <p:val>
                                            <p:strVal val="#ppt_x"/>
                                          </p:val>
                                        </p:tav>
                                      </p:tavLst>
                                    </p:anim>
                                    <p:anim calcmode="lin" valueType="num">
                                      <p:cBhvr>
                                        <p:cTn id="192" dur="900" decel="100000" fill="hold"/>
                                        <p:tgtEl>
                                          <p:spTgt spid="68"/>
                                        </p:tgtEl>
                                        <p:attrNameLst>
                                          <p:attrName>ppt_y</p:attrName>
                                        </p:attrNameLst>
                                      </p:cBhvr>
                                      <p:tavLst>
                                        <p:tav tm="0">
                                          <p:val>
                                            <p:strVal val="#ppt_y+1"/>
                                          </p:val>
                                        </p:tav>
                                        <p:tav tm="100000">
                                          <p:val>
                                            <p:strVal val="#ppt_y-.03"/>
                                          </p:val>
                                        </p:tav>
                                      </p:tavLst>
                                    </p:anim>
                                    <p:anim calcmode="lin" valueType="num">
                                      <p:cBhvr>
                                        <p:cTn id="193"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194" fill="hold">
                            <p:stCondLst>
                              <p:cond delay="20250"/>
                            </p:stCondLst>
                            <p:childTnLst>
                              <p:par>
                                <p:cTn id="195" presetID="37" presetClass="entr" presetSubtype="0" fill="hold" grpId="0" nodeType="afterEffect">
                                  <p:stCondLst>
                                    <p:cond delay="0"/>
                                  </p:stCondLst>
                                  <p:childTnLst>
                                    <p:set>
                                      <p:cBhvr>
                                        <p:cTn id="196" dur="1" fill="hold">
                                          <p:stCondLst>
                                            <p:cond delay="0"/>
                                          </p:stCondLst>
                                        </p:cTn>
                                        <p:tgtEl>
                                          <p:spTgt spid="62"/>
                                        </p:tgtEl>
                                        <p:attrNameLst>
                                          <p:attrName>style.visibility</p:attrName>
                                        </p:attrNameLst>
                                      </p:cBhvr>
                                      <p:to>
                                        <p:strVal val="visible"/>
                                      </p:to>
                                    </p:set>
                                    <p:animEffect transition="in" filter="fade">
                                      <p:cBhvr>
                                        <p:cTn id="197" dur="1000"/>
                                        <p:tgtEl>
                                          <p:spTgt spid="62"/>
                                        </p:tgtEl>
                                      </p:cBhvr>
                                    </p:animEffect>
                                    <p:anim calcmode="lin" valueType="num">
                                      <p:cBhvr>
                                        <p:cTn id="198" dur="1000" fill="hold"/>
                                        <p:tgtEl>
                                          <p:spTgt spid="62"/>
                                        </p:tgtEl>
                                        <p:attrNameLst>
                                          <p:attrName>ppt_x</p:attrName>
                                        </p:attrNameLst>
                                      </p:cBhvr>
                                      <p:tavLst>
                                        <p:tav tm="0">
                                          <p:val>
                                            <p:strVal val="#ppt_x"/>
                                          </p:val>
                                        </p:tav>
                                        <p:tav tm="100000">
                                          <p:val>
                                            <p:strVal val="#ppt_x"/>
                                          </p:val>
                                        </p:tav>
                                      </p:tavLst>
                                    </p:anim>
                                    <p:anim calcmode="lin" valueType="num">
                                      <p:cBhvr>
                                        <p:cTn id="199" dur="900" decel="100000" fill="hold"/>
                                        <p:tgtEl>
                                          <p:spTgt spid="62"/>
                                        </p:tgtEl>
                                        <p:attrNameLst>
                                          <p:attrName>ppt_y</p:attrName>
                                        </p:attrNameLst>
                                      </p:cBhvr>
                                      <p:tavLst>
                                        <p:tav tm="0">
                                          <p:val>
                                            <p:strVal val="#ppt_y+1"/>
                                          </p:val>
                                        </p:tav>
                                        <p:tav tm="100000">
                                          <p:val>
                                            <p:strVal val="#ppt_y-.03"/>
                                          </p:val>
                                        </p:tav>
                                      </p:tavLst>
                                    </p:anim>
                                    <p:anim calcmode="lin" valueType="num">
                                      <p:cBhvr>
                                        <p:cTn id="200"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201" fill="hold">
                            <p:stCondLst>
                              <p:cond delay="21250"/>
                            </p:stCondLst>
                            <p:childTnLst>
                              <p:par>
                                <p:cTn id="202" presetID="37" presetClass="entr" presetSubtype="0" fill="hold" grpId="0" nodeType="afterEffect">
                                  <p:stCondLst>
                                    <p:cond delay="0"/>
                                  </p:stCondLst>
                                  <p:childTnLst>
                                    <p:set>
                                      <p:cBhvr>
                                        <p:cTn id="203" dur="1" fill="hold">
                                          <p:stCondLst>
                                            <p:cond delay="0"/>
                                          </p:stCondLst>
                                        </p:cTn>
                                        <p:tgtEl>
                                          <p:spTgt spid="49"/>
                                        </p:tgtEl>
                                        <p:attrNameLst>
                                          <p:attrName>style.visibility</p:attrName>
                                        </p:attrNameLst>
                                      </p:cBhvr>
                                      <p:to>
                                        <p:strVal val="visible"/>
                                      </p:to>
                                    </p:set>
                                    <p:animEffect transition="in" filter="fade">
                                      <p:cBhvr>
                                        <p:cTn id="204" dur="1000"/>
                                        <p:tgtEl>
                                          <p:spTgt spid="49"/>
                                        </p:tgtEl>
                                      </p:cBhvr>
                                    </p:animEffect>
                                    <p:anim calcmode="lin" valueType="num">
                                      <p:cBhvr>
                                        <p:cTn id="205" dur="1000" fill="hold"/>
                                        <p:tgtEl>
                                          <p:spTgt spid="49"/>
                                        </p:tgtEl>
                                        <p:attrNameLst>
                                          <p:attrName>ppt_x</p:attrName>
                                        </p:attrNameLst>
                                      </p:cBhvr>
                                      <p:tavLst>
                                        <p:tav tm="0">
                                          <p:val>
                                            <p:strVal val="#ppt_x"/>
                                          </p:val>
                                        </p:tav>
                                        <p:tav tm="100000">
                                          <p:val>
                                            <p:strVal val="#ppt_x"/>
                                          </p:val>
                                        </p:tav>
                                      </p:tavLst>
                                    </p:anim>
                                    <p:anim calcmode="lin" valueType="num">
                                      <p:cBhvr>
                                        <p:cTn id="206" dur="900" decel="100000" fill="hold"/>
                                        <p:tgtEl>
                                          <p:spTgt spid="49"/>
                                        </p:tgtEl>
                                        <p:attrNameLst>
                                          <p:attrName>ppt_y</p:attrName>
                                        </p:attrNameLst>
                                      </p:cBhvr>
                                      <p:tavLst>
                                        <p:tav tm="0">
                                          <p:val>
                                            <p:strVal val="#ppt_y+1"/>
                                          </p:val>
                                        </p:tav>
                                        <p:tav tm="100000">
                                          <p:val>
                                            <p:strVal val="#ppt_y-.03"/>
                                          </p:val>
                                        </p:tav>
                                      </p:tavLst>
                                    </p:anim>
                                    <p:anim calcmode="lin" valueType="num">
                                      <p:cBhvr>
                                        <p:cTn id="20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208" fill="hold">
                            <p:stCondLst>
                              <p:cond delay="22250"/>
                            </p:stCondLst>
                            <p:childTnLst>
                              <p:par>
                                <p:cTn id="209" presetID="37" presetClass="entr" presetSubtype="0" fill="hold" grpId="0" nodeType="afterEffect">
                                  <p:stCondLst>
                                    <p:cond delay="0"/>
                                  </p:stCondLst>
                                  <p:childTnLst>
                                    <p:set>
                                      <p:cBhvr>
                                        <p:cTn id="210" dur="1" fill="hold">
                                          <p:stCondLst>
                                            <p:cond delay="0"/>
                                          </p:stCondLst>
                                        </p:cTn>
                                        <p:tgtEl>
                                          <p:spTgt spid="57"/>
                                        </p:tgtEl>
                                        <p:attrNameLst>
                                          <p:attrName>style.visibility</p:attrName>
                                        </p:attrNameLst>
                                      </p:cBhvr>
                                      <p:to>
                                        <p:strVal val="visible"/>
                                      </p:to>
                                    </p:set>
                                    <p:animEffect transition="in" filter="fade">
                                      <p:cBhvr>
                                        <p:cTn id="211" dur="1000"/>
                                        <p:tgtEl>
                                          <p:spTgt spid="57"/>
                                        </p:tgtEl>
                                      </p:cBhvr>
                                    </p:animEffect>
                                    <p:anim calcmode="lin" valueType="num">
                                      <p:cBhvr>
                                        <p:cTn id="212" dur="1000" fill="hold"/>
                                        <p:tgtEl>
                                          <p:spTgt spid="57"/>
                                        </p:tgtEl>
                                        <p:attrNameLst>
                                          <p:attrName>ppt_x</p:attrName>
                                        </p:attrNameLst>
                                      </p:cBhvr>
                                      <p:tavLst>
                                        <p:tav tm="0">
                                          <p:val>
                                            <p:strVal val="#ppt_x"/>
                                          </p:val>
                                        </p:tav>
                                        <p:tav tm="100000">
                                          <p:val>
                                            <p:strVal val="#ppt_x"/>
                                          </p:val>
                                        </p:tav>
                                      </p:tavLst>
                                    </p:anim>
                                    <p:anim calcmode="lin" valueType="num">
                                      <p:cBhvr>
                                        <p:cTn id="213" dur="900" decel="100000" fill="hold"/>
                                        <p:tgtEl>
                                          <p:spTgt spid="57"/>
                                        </p:tgtEl>
                                        <p:attrNameLst>
                                          <p:attrName>ppt_y</p:attrName>
                                        </p:attrNameLst>
                                      </p:cBhvr>
                                      <p:tavLst>
                                        <p:tav tm="0">
                                          <p:val>
                                            <p:strVal val="#ppt_y+1"/>
                                          </p:val>
                                        </p:tav>
                                        <p:tav tm="100000">
                                          <p:val>
                                            <p:strVal val="#ppt_y-.03"/>
                                          </p:val>
                                        </p:tav>
                                      </p:tavLst>
                                    </p:anim>
                                    <p:anim calcmode="lin" valueType="num">
                                      <p:cBhvr>
                                        <p:cTn id="214"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215" fill="hold">
                            <p:stCondLst>
                              <p:cond delay="23250"/>
                            </p:stCondLst>
                            <p:childTnLst>
                              <p:par>
                                <p:cTn id="216" presetID="23" presetClass="entr" presetSubtype="36" fill="hold" grpId="0" nodeType="afterEffect">
                                  <p:stCondLst>
                                    <p:cond delay="0"/>
                                  </p:stCondLst>
                                  <p:childTnLst>
                                    <p:set>
                                      <p:cBhvr>
                                        <p:cTn id="217" dur="1" fill="hold">
                                          <p:stCondLst>
                                            <p:cond delay="0"/>
                                          </p:stCondLst>
                                        </p:cTn>
                                        <p:tgtEl>
                                          <p:spTgt spid="51"/>
                                        </p:tgtEl>
                                        <p:attrNameLst>
                                          <p:attrName>style.visibility</p:attrName>
                                        </p:attrNameLst>
                                      </p:cBhvr>
                                      <p:to>
                                        <p:strVal val="visible"/>
                                      </p:to>
                                    </p:set>
                                    <p:anim calcmode="lin" valueType="num">
                                      <p:cBhvr>
                                        <p:cTn id="218" dur="500" fill="hold"/>
                                        <p:tgtEl>
                                          <p:spTgt spid="51"/>
                                        </p:tgtEl>
                                        <p:attrNameLst>
                                          <p:attrName>ppt_w</p:attrName>
                                        </p:attrNameLst>
                                      </p:cBhvr>
                                      <p:tavLst>
                                        <p:tav tm="0">
                                          <p:val>
                                            <p:strVal val="(6*min(max(#ppt_w*#ppt_h,.3),1)-7.4)/-.7*#ppt_w"/>
                                          </p:val>
                                        </p:tav>
                                        <p:tav tm="100000">
                                          <p:val>
                                            <p:strVal val="#ppt_w"/>
                                          </p:val>
                                        </p:tav>
                                      </p:tavLst>
                                    </p:anim>
                                    <p:anim calcmode="lin" valueType="num">
                                      <p:cBhvr>
                                        <p:cTn id="219" dur="500" fill="hold"/>
                                        <p:tgtEl>
                                          <p:spTgt spid="51"/>
                                        </p:tgtEl>
                                        <p:attrNameLst>
                                          <p:attrName>ppt_h</p:attrName>
                                        </p:attrNameLst>
                                      </p:cBhvr>
                                      <p:tavLst>
                                        <p:tav tm="0">
                                          <p:val>
                                            <p:strVal val="(6*min(max(#ppt_w*#ppt_h,.3),1)-7.4)/-.7*#ppt_h"/>
                                          </p:val>
                                        </p:tav>
                                        <p:tav tm="100000">
                                          <p:val>
                                            <p:strVal val="#ppt_h"/>
                                          </p:val>
                                        </p:tav>
                                      </p:tavLst>
                                    </p:anim>
                                    <p:anim calcmode="lin" valueType="num">
                                      <p:cBhvr>
                                        <p:cTn id="220" dur="500" fill="hold"/>
                                        <p:tgtEl>
                                          <p:spTgt spid="51"/>
                                        </p:tgtEl>
                                        <p:attrNameLst>
                                          <p:attrName>ppt_x</p:attrName>
                                        </p:attrNameLst>
                                      </p:cBhvr>
                                      <p:tavLst>
                                        <p:tav tm="0">
                                          <p:val>
                                            <p:fltVal val="0.5"/>
                                          </p:val>
                                        </p:tav>
                                        <p:tav tm="100000">
                                          <p:val>
                                            <p:strVal val="#ppt_x"/>
                                          </p:val>
                                        </p:tav>
                                      </p:tavLst>
                                    </p:anim>
                                    <p:anim calcmode="lin" valueType="num">
                                      <p:cBhvr>
                                        <p:cTn id="221" dur="500" fill="hold"/>
                                        <p:tgtEl>
                                          <p:spTgt spid="51"/>
                                        </p:tgtEl>
                                        <p:attrNameLst>
                                          <p:attrName>ppt_y</p:attrName>
                                        </p:attrNameLst>
                                      </p:cBhvr>
                                      <p:tavLst>
                                        <p:tav tm="0">
                                          <p:val>
                                            <p:strVal val="1+(6*min(max(#ppt_w*#ppt_h,.3),1)-7.4)/-.7*#ppt_h/2"/>
                                          </p:val>
                                        </p:tav>
                                        <p:tav tm="100000">
                                          <p:val>
                                            <p:strVal val="#ppt_y"/>
                                          </p:val>
                                        </p:tav>
                                      </p:tavLst>
                                    </p:anim>
                                  </p:childTnLst>
                                </p:cTn>
                              </p:par>
                            </p:childTnLst>
                          </p:cTn>
                        </p:par>
                        <p:par>
                          <p:cTn id="222" fill="hold">
                            <p:stCondLst>
                              <p:cond delay="23750"/>
                            </p:stCondLst>
                            <p:childTnLst>
                              <p:par>
                                <p:cTn id="223" presetID="23" presetClass="entr" presetSubtype="36" fill="hold" grpId="0" nodeType="afterEffect">
                                  <p:stCondLst>
                                    <p:cond delay="0"/>
                                  </p:stCondLst>
                                  <p:childTnLst>
                                    <p:set>
                                      <p:cBhvr>
                                        <p:cTn id="224" dur="1" fill="hold">
                                          <p:stCondLst>
                                            <p:cond delay="0"/>
                                          </p:stCondLst>
                                        </p:cTn>
                                        <p:tgtEl>
                                          <p:spTgt spid="53"/>
                                        </p:tgtEl>
                                        <p:attrNameLst>
                                          <p:attrName>style.visibility</p:attrName>
                                        </p:attrNameLst>
                                      </p:cBhvr>
                                      <p:to>
                                        <p:strVal val="visible"/>
                                      </p:to>
                                    </p:set>
                                    <p:anim calcmode="lin" valueType="num">
                                      <p:cBhvr>
                                        <p:cTn id="225" dur="500" fill="hold"/>
                                        <p:tgtEl>
                                          <p:spTgt spid="53"/>
                                        </p:tgtEl>
                                        <p:attrNameLst>
                                          <p:attrName>ppt_w</p:attrName>
                                        </p:attrNameLst>
                                      </p:cBhvr>
                                      <p:tavLst>
                                        <p:tav tm="0">
                                          <p:val>
                                            <p:strVal val="(6*min(max(#ppt_w*#ppt_h,.3),1)-7.4)/-.7*#ppt_w"/>
                                          </p:val>
                                        </p:tav>
                                        <p:tav tm="100000">
                                          <p:val>
                                            <p:strVal val="#ppt_w"/>
                                          </p:val>
                                        </p:tav>
                                      </p:tavLst>
                                    </p:anim>
                                    <p:anim calcmode="lin" valueType="num">
                                      <p:cBhvr>
                                        <p:cTn id="226" dur="500" fill="hold"/>
                                        <p:tgtEl>
                                          <p:spTgt spid="53"/>
                                        </p:tgtEl>
                                        <p:attrNameLst>
                                          <p:attrName>ppt_h</p:attrName>
                                        </p:attrNameLst>
                                      </p:cBhvr>
                                      <p:tavLst>
                                        <p:tav tm="0">
                                          <p:val>
                                            <p:strVal val="(6*min(max(#ppt_w*#ppt_h,.3),1)-7.4)/-.7*#ppt_h"/>
                                          </p:val>
                                        </p:tav>
                                        <p:tav tm="100000">
                                          <p:val>
                                            <p:strVal val="#ppt_h"/>
                                          </p:val>
                                        </p:tav>
                                      </p:tavLst>
                                    </p:anim>
                                    <p:anim calcmode="lin" valueType="num">
                                      <p:cBhvr>
                                        <p:cTn id="227" dur="500" fill="hold"/>
                                        <p:tgtEl>
                                          <p:spTgt spid="53"/>
                                        </p:tgtEl>
                                        <p:attrNameLst>
                                          <p:attrName>ppt_x</p:attrName>
                                        </p:attrNameLst>
                                      </p:cBhvr>
                                      <p:tavLst>
                                        <p:tav tm="0">
                                          <p:val>
                                            <p:fltVal val="0.5"/>
                                          </p:val>
                                        </p:tav>
                                        <p:tav tm="100000">
                                          <p:val>
                                            <p:strVal val="#ppt_x"/>
                                          </p:val>
                                        </p:tav>
                                      </p:tavLst>
                                    </p:anim>
                                    <p:anim calcmode="lin" valueType="num">
                                      <p:cBhvr>
                                        <p:cTn id="228" dur="500" fill="hold"/>
                                        <p:tgtEl>
                                          <p:spTgt spid="53"/>
                                        </p:tgtEl>
                                        <p:attrNameLst>
                                          <p:attrName>ppt_y</p:attrName>
                                        </p:attrNameLst>
                                      </p:cBhvr>
                                      <p:tavLst>
                                        <p:tav tm="0">
                                          <p:val>
                                            <p:strVal val="1+(6*min(max(#ppt_w*#ppt_h,.3),1)-7.4)/-.7*#ppt_h/2"/>
                                          </p:val>
                                        </p:tav>
                                        <p:tav tm="100000">
                                          <p:val>
                                            <p:strVal val="#ppt_y"/>
                                          </p:val>
                                        </p:tav>
                                      </p:tavLst>
                                    </p:anim>
                                  </p:childTnLst>
                                </p:cTn>
                              </p:par>
                            </p:childTnLst>
                          </p:cTn>
                        </p:par>
                        <p:par>
                          <p:cTn id="229" fill="hold">
                            <p:stCondLst>
                              <p:cond delay="24250"/>
                            </p:stCondLst>
                            <p:childTnLst>
                              <p:par>
                                <p:cTn id="230" presetID="23" presetClass="entr" presetSubtype="36" fill="hold" grpId="0" nodeType="afterEffect">
                                  <p:stCondLst>
                                    <p:cond delay="0"/>
                                  </p:stCondLst>
                                  <p:childTnLst>
                                    <p:set>
                                      <p:cBhvr>
                                        <p:cTn id="231" dur="1" fill="hold">
                                          <p:stCondLst>
                                            <p:cond delay="0"/>
                                          </p:stCondLst>
                                        </p:cTn>
                                        <p:tgtEl>
                                          <p:spTgt spid="54"/>
                                        </p:tgtEl>
                                        <p:attrNameLst>
                                          <p:attrName>style.visibility</p:attrName>
                                        </p:attrNameLst>
                                      </p:cBhvr>
                                      <p:to>
                                        <p:strVal val="visible"/>
                                      </p:to>
                                    </p:set>
                                    <p:anim calcmode="lin" valueType="num">
                                      <p:cBhvr>
                                        <p:cTn id="232" dur="500" fill="hold"/>
                                        <p:tgtEl>
                                          <p:spTgt spid="54"/>
                                        </p:tgtEl>
                                        <p:attrNameLst>
                                          <p:attrName>ppt_w</p:attrName>
                                        </p:attrNameLst>
                                      </p:cBhvr>
                                      <p:tavLst>
                                        <p:tav tm="0">
                                          <p:val>
                                            <p:strVal val="(6*min(max(#ppt_w*#ppt_h,.3),1)-7.4)/-.7*#ppt_w"/>
                                          </p:val>
                                        </p:tav>
                                        <p:tav tm="100000">
                                          <p:val>
                                            <p:strVal val="#ppt_w"/>
                                          </p:val>
                                        </p:tav>
                                      </p:tavLst>
                                    </p:anim>
                                    <p:anim calcmode="lin" valueType="num">
                                      <p:cBhvr>
                                        <p:cTn id="233" dur="500" fill="hold"/>
                                        <p:tgtEl>
                                          <p:spTgt spid="54"/>
                                        </p:tgtEl>
                                        <p:attrNameLst>
                                          <p:attrName>ppt_h</p:attrName>
                                        </p:attrNameLst>
                                      </p:cBhvr>
                                      <p:tavLst>
                                        <p:tav tm="0">
                                          <p:val>
                                            <p:strVal val="(6*min(max(#ppt_w*#ppt_h,.3),1)-7.4)/-.7*#ppt_h"/>
                                          </p:val>
                                        </p:tav>
                                        <p:tav tm="100000">
                                          <p:val>
                                            <p:strVal val="#ppt_h"/>
                                          </p:val>
                                        </p:tav>
                                      </p:tavLst>
                                    </p:anim>
                                    <p:anim calcmode="lin" valueType="num">
                                      <p:cBhvr>
                                        <p:cTn id="234" dur="500" fill="hold"/>
                                        <p:tgtEl>
                                          <p:spTgt spid="54"/>
                                        </p:tgtEl>
                                        <p:attrNameLst>
                                          <p:attrName>ppt_x</p:attrName>
                                        </p:attrNameLst>
                                      </p:cBhvr>
                                      <p:tavLst>
                                        <p:tav tm="0">
                                          <p:val>
                                            <p:fltVal val="0.5"/>
                                          </p:val>
                                        </p:tav>
                                        <p:tav tm="100000">
                                          <p:val>
                                            <p:strVal val="#ppt_x"/>
                                          </p:val>
                                        </p:tav>
                                      </p:tavLst>
                                    </p:anim>
                                    <p:anim calcmode="lin" valueType="num">
                                      <p:cBhvr>
                                        <p:cTn id="235" dur="500" fill="hold"/>
                                        <p:tgtEl>
                                          <p:spTgt spid="54"/>
                                        </p:tgtEl>
                                        <p:attrNameLst>
                                          <p:attrName>ppt_y</p:attrName>
                                        </p:attrNameLst>
                                      </p:cBhvr>
                                      <p:tavLst>
                                        <p:tav tm="0">
                                          <p:val>
                                            <p:strVal val="1+(6*min(max(#ppt_w*#ppt_h,.3),1)-7.4)/-.7*#ppt_h/2"/>
                                          </p:val>
                                        </p:tav>
                                        <p:tav tm="100000">
                                          <p:val>
                                            <p:strVal val="#ppt_y"/>
                                          </p:val>
                                        </p:tav>
                                      </p:tavLst>
                                    </p:anim>
                                  </p:childTnLst>
                                </p:cTn>
                              </p:par>
                            </p:childTnLst>
                          </p:cTn>
                        </p:par>
                        <p:par>
                          <p:cTn id="236" fill="hold">
                            <p:stCondLst>
                              <p:cond delay="24750"/>
                            </p:stCondLst>
                            <p:childTnLst>
                              <p:par>
                                <p:cTn id="237" presetID="23" presetClass="entr" presetSubtype="36" fill="hold" grpId="0" nodeType="afterEffect">
                                  <p:stCondLst>
                                    <p:cond delay="0"/>
                                  </p:stCondLst>
                                  <p:childTnLst>
                                    <p:set>
                                      <p:cBhvr>
                                        <p:cTn id="238" dur="1" fill="hold">
                                          <p:stCondLst>
                                            <p:cond delay="0"/>
                                          </p:stCondLst>
                                        </p:cTn>
                                        <p:tgtEl>
                                          <p:spTgt spid="59"/>
                                        </p:tgtEl>
                                        <p:attrNameLst>
                                          <p:attrName>style.visibility</p:attrName>
                                        </p:attrNameLst>
                                      </p:cBhvr>
                                      <p:to>
                                        <p:strVal val="visible"/>
                                      </p:to>
                                    </p:set>
                                    <p:anim calcmode="lin" valueType="num">
                                      <p:cBhvr>
                                        <p:cTn id="239" dur="500" fill="hold"/>
                                        <p:tgtEl>
                                          <p:spTgt spid="59"/>
                                        </p:tgtEl>
                                        <p:attrNameLst>
                                          <p:attrName>ppt_w</p:attrName>
                                        </p:attrNameLst>
                                      </p:cBhvr>
                                      <p:tavLst>
                                        <p:tav tm="0">
                                          <p:val>
                                            <p:strVal val="(6*min(max(#ppt_w*#ppt_h,.3),1)-7.4)/-.7*#ppt_w"/>
                                          </p:val>
                                        </p:tav>
                                        <p:tav tm="100000">
                                          <p:val>
                                            <p:strVal val="#ppt_w"/>
                                          </p:val>
                                        </p:tav>
                                      </p:tavLst>
                                    </p:anim>
                                    <p:anim calcmode="lin" valueType="num">
                                      <p:cBhvr>
                                        <p:cTn id="240" dur="500" fill="hold"/>
                                        <p:tgtEl>
                                          <p:spTgt spid="59"/>
                                        </p:tgtEl>
                                        <p:attrNameLst>
                                          <p:attrName>ppt_h</p:attrName>
                                        </p:attrNameLst>
                                      </p:cBhvr>
                                      <p:tavLst>
                                        <p:tav tm="0">
                                          <p:val>
                                            <p:strVal val="(6*min(max(#ppt_w*#ppt_h,.3),1)-7.4)/-.7*#ppt_h"/>
                                          </p:val>
                                        </p:tav>
                                        <p:tav tm="100000">
                                          <p:val>
                                            <p:strVal val="#ppt_h"/>
                                          </p:val>
                                        </p:tav>
                                      </p:tavLst>
                                    </p:anim>
                                    <p:anim calcmode="lin" valueType="num">
                                      <p:cBhvr>
                                        <p:cTn id="241" dur="500" fill="hold"/>
                                        <p:tgtEl>
                                          <p:spTgt spid="59"/>
                                        </p:tgtEl>
                                        <p:attrNameLst>
                                          <p:attrName>ppt_x</p:attrName>
                                        </p:attrNameLst>
                                      </p:cBhvr>
                                      <p:tavLst>
                                        <p:tav tm="0">
                                          <p:val>
                                            <p:fltVal val="0.5"/>
                                          </p:val>
                                        </p:tav>
                                        <p:tav tm="100000">
                                          <p:val>
                                            <p:strVal val="#ppt_x"/>
                                          </p:val>
                                        </p:tav>
                                      </p:tavLst>
                                    </p:anim>
                                    <p:anim calcmode="lin" valueType="num">
                                      <p:cBhvr>
                                        <p:cTn id="242" dur="500" fill="hold"/>
                                        <p:tgtEl>
                                          <p:spTgt spid="59"/>
                                        </p:tgtEl>
                                        <p:attrNameLst>
                                          <p:attrName>ppt_y</p:attrName>
                                        </p:attrNameLst>
                                      </p:cBhvr>
                                      <p:tavLst>
                                        <p:tav tm="0">
                                          <p:val>
                                            <p:strVal val="1+(6*min(max(#ppt_w*#ppt_h,.3),1)-7.4)/-.7*#ppt_h/2"/>
                                          </p:val>
                                        </p:tav>
                                        <p:tav tm="100000">
                                          <p:val>
                                            <p:strVal val="#ppt_y"/>
                                          </p:val>
                                        </p:tav>
                                      </p:tavLst>
                                    </p:anim>
                                  </p:childTnLst>
                                </p:cTn>
                              </p:par>
                            </p:childTnLst>
                          </p:cTn>
                        </p:par>
                        <p:par>
                          <p:cTn id="243" fill="hold">
                            <p:stCondLst>
                              <p:cond delay="25250"/>
                            </p:stCondLst>
                            <p:childTnLst>
                              <p:par>
                                <p:cTn id="244" presetID="23" presetClass="entr" presetSubtype="36" fill="hold" grpId="0" nodeType="afterEffect">
                                  <p:stCondLst>
                                    <p:cond delay="0"/>
                                  </p:stCondLst>
                                  <p:childTnLst>
                                    <p:set>
                                      <p:cBhvr>
                                        <p:cTn id="245" dur="1" fill="hold">
                                          <p:stCondLst>
                                            <p:cond delay="0"/>
                                          </p:stCondLst>
                                        </p:cTn>
                                        <p:tgtEl>
                                          <p:spTgt spid="60"/>
                                        </p:tgtEl>
                                        <p:attrNameLst>
                                          <p:attrName>style.visibility</p:attrName>
                                        </p:attrNameLst>
                                      </p:cBhvr>
                                      <p:to>
                                        <p:strVal val="visible"/>
                                      </p:to>
                                    </p:set>
                                    <p:anim calcmode="lin" valueType="num">
                                      <p:cBhvr>
                                        <p:cTn id="246" dur="500" fill="hold"/>
                                        <p:tgtEl>
                                          <p:spTgt spid="60"/>
                                        </p:tgtEl>
                                        <p:attrNameLst>
                                          <p:attrName>ppt_w</p:attrName>
                                        </p:attrNameLst>
                                      </p:cBhvr>
                                      <p:tavLst>
                                        <p:tav tm="0">
                                          <p:val>
                                            <p:strVal val="(6*min(max(#ppt_w*#ppt_h,.3),1)-7.4)/-.7*#ppt_w"/>
                                          </p:val>
                                        </p:tav>
                                        <p:tav tm="100000">
                                          <p:val>
                                            <p:strVal val="#ppt_w"/>
                                          </p:val>
                                        </p:tav>
                                      </p:tavLst>
                                    </p:anim>
                                    <p:anim calcmode="lin" valueType="num">
                                      <p:cBhvr>
                                        <p:cTn id="247" dur="500" fill="hold"/>
                                        <p:tgtEl>
                                          <p:spTgt spid="60"/>
                                        </p:tgtEl>
                                        <p:attrNameLst>
                                          <p:attrName>ppt_h</p:attrName>
                                        </p:attrNameLst>
                                      </p:cBhvr>
                                      <p:tavLst>
                                        <p:tav tm="0">
                                          <p:val>
                                            <p:strVal val="(6*min(max(#ppt_w*#ppt_h,.3),1)-7.4)/-.7*#ppt_h"/>
                                          </p:val>
                                        </p:tav>
                                        <p:tav tm="100000">
                                          <p:val>
                                            <p:strVal val="#ppt_h"/>
                                          </p:val>
                                        </p:tav>
                                      </p:tavLst>
                                    </p:anim>
                                    <p:anim calcmode="lin" valueType="num">
                                      <p:cBhvr>
                                        <p:cTn id="248" dur="500" fill="hold"/>
                                        <p:tgtEl>
                                          <p:spTgt spid="60"/>
                                        </p:tgtEl>
                                        <p:attrNameLst>
                                          <p:attrName>ppt_x</p:attrName>
                                        </p:attrNameLst>
                                      </p:cBhvr>
                                      <p:tavLst>
                                        <p:tav tm="0">
                                          <p:val>
                                            <p:fltVal val="0.5"/>
                                          </p:val>
                                        </p:tav>
                                        <p:tav tm="100000">
                                          <p:val>
                                            <p:strVal val="#ppt_x"/>
                                          </p:val>
                                        </p:tav>
                                      </p:tavLst>
                                    </p:anim>
                                    <p:anim calcmode="lin" valueType="num">
                                      <p:cBhvr>
                                        <p:cTn id="249" dur="500" fill="hold"/>
                                        <p:tgtEl>
                                          <p:spTgt spid="60"/>
                                        </p:tgtEl>
                                        <p:attrNameLst>
                                          <p:attrName>ppt_y</p:attrName>
                                        </p:attrNameLst>
                                      </p:cBhvr>
                                      <p:tavLst>
                                        <p:tav tm="0">
                                          <p:val>
                                            <p:strVal val="1+(6*min(max(#ppt_w*#ppt_h,.3),1)-7.4)/-.7*#ppt_h/2"/>
                                          </p:val>
                                        </p:tav>
                                        <p:tav tm="100000">
                                          <p:val>
                                            <p:strVal val="#ppt_y"/>
                                          </p:val>
                                        </p:tav>
                                      </p:tavLst>
                                    </p:anim>
                                  </p:childTnLst>
                                </p:cTn>
                              </p:par>
                            </p:childTnLst>
                          </p:cTn>
                        </p:par>
                        <p:par>
                          <p:cTn id="250" fill="hold">
                            <p:stCondLst>
                              <p:cond delay="25750"/>
                            </p:stCondLst>
                            <p:childTnLst>
                              <p:par>
                                <p:cTn id="251" presetID="37" presetClass="entr" presetSubtype="0" fill="hold" grpId="0" nodeType="afterEffect">
                                  <p:stCondLst>
                                    <p:cond delay="0"/>
                                  </p:stCondLst>
                                  <p:childTnLst>
                                    <p:set>
                                      <p:cBhvr>
                                        <p:cTn id="252" dur="1" fill="hold">
                                          <p:stCondLst>
                                            <p:cond delay="0"/>
                                          </p:stCondLst>
                                        </p:cTn>
                                        <p:tgtEl>
                                          <p:spTgt spid="56"/>
                                        </p:tgtEl>
                                        <p:attrNameLst>
                                          <p:attrName>style.visibility</p:attrName>
                                        </p:attrNameLst>
                                      </p:cBhvr>
                                      <p:to>
                                        <p:strVal val="visible"/>
                                      </p:to>
                                    </p:set>
                                    <p:animEffect transition="in" filter="fade">
                                      <p:cBhvr>
                                        <p:cTn id="253" dur="1000"/>
                                        <p:tgtEl>
                                          <p:spTgt spid="56"/>
                                        </p:tgtEl>
                                      </p:cBhvr>
                                    </p:animEffect>
                                    <p:anim calcmode="lin" valueType="num">
                                      <p:cBhvr>
                                        <p:cTn id="254" dur="1000" fill="hold"/>
                                        <p:tgtEl>
                                          <p:spTgt spid="56"/>
                                        </p:tgtEl>
                                        <p:attrNameLst>
                                          <p:attrName>ppt_x</p:attrName>
                                        </p:attrNameLst>
                                      </p:cBhvr>
                                      <p:tavLst>
                                        <p:tav tm="0">
                                          <p:val>
                                            <p:strVal val="#ppt_x"/>
                                          </p:val>
                                        </p:tav>
                                        <p:tav tm="100000">
                                          <p:val>
                                            <p:strVal val="#ppt_x"/>
                                          </p:val>
                                        </p:tav>
                                      </p:tavLst>
                                    </p:anim>
                                    <p:anim calcmode="lin" valueType="num">
                                      <p:cBhvr>
                                        <p:cTn id="255" dur="900" decel="100000" fill="hold"/>
                                        <p:tgtEl>
                                          <p:spTgt spid="56"/>
                                        </p:tgtEl>
                                        <p:attrNameLst>
                                          <p:attrName>ppt_y</p:attrName>
                                        </p:attrNameLst>
                                      </p:cBhvr>
                                      <p:tavLst>
                                        <p:tav tm="0">
                                          <p:val>
                                            <p:strVal val="#ppt_y+1"/>
                                          </p:val>
                                        </p:tav>
                                        <p:tav tm="100000">
                                          <p:val>
                                            <p:strVal val="#ppt_y-.03"/>
                                          </p:val>
                                        </p:tav>
                                      </p:tavLst>
                                    </p:anim>
                                    <p:anim calcmode="lin" valueType="num">
                                      <p:cBhvr>
                                        <p:cTn id="256"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257" fill="hold">
                            <p:stCondLst>
                              <p:cond delay="26750"/>
                            </p:stCondLst>
                            <p:childTnLst>
                              <p:par>
                                <p:cTn id="258" presetID="37" presetClass="entr" presetSubtype="0" fill="hold" grpId="0" nodeType="afterEffect">
                                  <p:stCondLst>
                                    <p:cond delay="0"/>
                                  </p:stCondLst>
                                  <p:childTnLst>
                                    <p:set>
                                      <p:cBhvr>
                                        <p:cTn id="259" dur="1" fill="hold">
                                          <p:stCondLst>
                                            <p:cond delay="0"/>
                                          </p:stCondLst>
                                        </p:cTn>
                                        <p:tgtEl>
                                          <p:spTgt spid="50"/>
                                        </p:tgtEl>
                                        <p:attrNameLst>
                                          <p:attrName>style.visibility</p:attrName>
                                        </p:attrNameLst>
                                      </p:cBhvr>
                                      <p:to>
                                        <p:strVal val="visible"/>
                                      </p:to>
                                    </p:set>
                                    <p:animEffect transition="in" filter="fade">
                                      <p:cBhvr>
                                        <p:cTn id="260" dur="1000"/>
                                        <p:tgtEl>
                                          <p:spTgt spid="50"/>
                                        </p:tgtEl>
                                      </p:cBhvr>
                                    </p:animEffect>
                                    <p:anim calcmode="lin" valueType="num">
                                      <p:cBhvr>
                                        <p:cTn id="261" dur="1000" fill="hold"/>
                                        <p:tgtEl>
                                          <p:spTgt spid="50"/>
                                        </p:tgtEl>
                                        <p:attrNameLst>
                                          <p:attrName>ppt_x</p:attrName>
                                        </p:attrNameLst>
                                      </p:cBhvr>
                                      <p:tavLst>
                                        <p:tav tm="0">
                                          <p:val>
                                            <p:strVal val="#ppt_x"/>
                                          </p:val>
                                        </p:tav>
                                        <p:tav tm="100000">
                                          <p:val>
                                            <p:strVal val="#ppt_x"/>
                                          </p:val>
                                        </p:tav>
                                      </p:tavLst>
                                    </p:anim>
                                    <p:anim calcmode="lin" valueType="num">
                                      <p:cBhvr>
                                        <p:cTn id="262" dur="900" decel="100000" fill="hold"/>
                                        <p:tgtEl>
                                          <p:spTgt spid="50"/>
                                        </p:tgtEl>
                                        <p:attrNameLst>
                                          <p:attrName>ppt_y</p:attrName>
                                        </p:attrNameLst>
                                      </p:cBhvr>
                                      <p:tavLst>
                                        <p:tav tm="0">
                                          <p:val>
                                            <p:strVal val="#ppt_y+1"/>
                                          </p:val>
                                        </p:tav>
                                        <p:tav tm="100000">
                                          <p:val>
                                            <p:strVal val="#ppt_y-.03"/>
                                          </p:val>
                                        </p:tav>
                                      </p:tavLst>
                                    </p:anim>
                                    <p:anim calcmode="lin" valueType="num">
                                      <p:cBhvr>
                                        <p:cTn id="263"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61" grpId="0" animBg="1"/>
      <p:bldP spid="21" grpId="0"/>
      <p:bldP spid="22" grpId="0"/>
      <p:bldP spid="23" grpId="0" animBg="1"/>
      <p:bldP spid="25" grpId="0" animBg="1"/>
      <p:bldP spid="26" grpId="0" animBg="1"/>
      <p:bldP spid="27" grpId="0" animBg="1"/>
      <p:bldP spid="28" grpId="0"/>
      <p:bldP spid="30" grpId="0"/>
      <p:bldP spid="32" grpId="0"/>
      <p:bldP spid="33" grpId="0" animBg="1"/>
      <p:bldP spid="34" grpId="0" animBg="1"/>
      <p:bldP spid="35" grpId="0" animBg="1"/>
      <p:bldP spid="36" grpId="0" animBg="1"/>
      <p:bldP spid="37" grpId="0" animBg="1"/>
      <p:bldP spid="38" grpId="0"/>
      <p:bldP spid="39" grpId="0"/>
      <p:bldP spid="49" grpId="0" animBg="1"/>
      <p:bldP spid="50" grpId="0"/>
      <p:bldP spid="51" grpId="0" animBg="1"/>
      <p:bldP spid="53" grpId="0" animBg="1"/>
      <p:bldP spid="54" grpId="0" animBg="1"/>
      <p:bldP spid="56" grpId="0"/>
      <p:bldP spid="57" grpId="0"/>
      <p:bldP spid="58" grpId="0" animBg="1"/>
      <p:bldP spid="59" grpId="0" animBg="1"/>
      <p:bldP spid="60" grpId="0" animBg="1"/>
      <p:bldP spid="52" grpId="0" animBg="1"/>
      <p:bldP spid="62" grpId="0"/>
      <p:bldP spid="63" grpId="0" animBg="1"/>
      <p:bldP spid="64" grpId="0" animBg="1"/>
      <p:bldP spid="65" grpId="0" animBg="1"/>
      <p:bldP spid="66" grpId="0" animBg="1"/>
      <p:bldP spid="67" grpId="0" animBg="1"/>
      <p:bldP spid="68" grpId="0"/>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829</TotalTime>
  <Words>1270</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130</cp:revision>
  <dcterms:created xsi:type="dcterms:W3CDTF">2016-09-28T22:08:47Z</dcterms:created>
  <dcterms:modified xsi:type="dcterms:W3CDTF">2016-10-02T22:44:39Z</dcterms:modified>
</cp:coreProperties>
</file>