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4"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Rectangle 54"/>
          <p:cNvSpPr>
            <a:spLocks/>
          </p:cNvSpPr>
          <p:nvPr/>
        </p:nvSpPr>
        <p:spPr>
          <a:xfrm>
            <a:off x="301206" y="1583816"/>
            <a:ext cx="1952054" cy="3200400"/>
          </a:xfrm>
          <a:prstGeom prst="rect">
            <a:avLst/>
          </a:prstGeom>
          <a:blipFill>
            <a:blip r:embed="rId2"/>
            <a:stretch>
              <a:fillRect/>
            </a:stretch>
          </a:blipFill>
          <a:ln w="6350">
            <a:solidFill>
              <a:srgbClr val="44D7FB"/>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a:spLocks/>
          </p:cNvSpPr>
          <p:nvPr/>
        </p:nvSpPr>
        <p:spPr>
          <a:xfrm>
            <a:off x="2364967" y="1583816"/>
            <a:ext cx="1952054" cy="3200400"/>
          </a:xfrm>
          <a:prstGeom prst="rect">
            <a:avLst/>
          </a:prstGeom>
          <a:blipFill>
            <a:blip r:embed="rId3"/>
            <a:stretch>
              <a:fillRect/>
            </a:stretch>
          </a:blipFill>
          <a:ln w="6350">
            <a:solidFill>
              <a:srgbClr val="36B8E3"/>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2" name="Group 11"/>
          <p:cNvGrpSpPr/>
          <p:nvPr/>
        </p:nvGrpSpPr>
        <p:grpSpPr>
          <a:xfrm>
            <a:off x="370046" y="304456"/>
            <a:ext cx="5845156" cy="1077095"/>
            <a:chOff x="587022" y="976809"/>
            <a:chExt cx="5845156" cy="1077095"/>
          </a:xfrm>
        </p:grpSpPr>
        <p:sp>
          <p:nvSpPr>
            <p:cNvPr id="13" name="TextBox 12"/>
            <p:cNvSpPr txBox="1"/>
            <p:nvPr/>
          </p:nvSpPr>
          <p:spPr>
            <a:xfrm>
              <a:off x="587022" y="976809"/>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sp>
          <p:nvSpPr>
            <p:cNvPr id="14" name="TextBox 13"/>
            <p:cNvSpPr txBox="1"/>
            <p:nvPr/>
          </p:nvSpPr>
          <p:spPr>
            <a:xfrm>
              <a:off x="612683" y="1684572"/>
              <a:ext cx="5819495" cy="369332"/>
            </a:xfrm>
            <a:prstGeom prst="rect">
              <a:avLst/>
            </a:prstGeom>
            <a:noFill/>
          </p:spPr>
          <p:txBody>
            <a:bodyPr wrap="square" rtlCol="0">
              <a:spAutoFit/>
            </a:bodyPr>
            <a:lstStyle/>
            <a:p>
              <a:r>
                <a:rPr lang="en-US" dirty="0">
                  <a:solidFill>
                    <a:schemeClr val="bg2">
                      <a:lumMod val="50000"/>
                    </a:schemeClr>
                  </a:solidFill>
                  <a:latin typeface="Candara" panose="020E0502030303020204" pitchFamily="34" charset="0"/>
                </a:rPr>
                <a:t>Your Subtitle</a:t>
              </a:r>
            </a:p>
          </p:txBody>
        </p:sp>
      </p:grpSp>
      <p:sp>
        <p:nvSpPr>
          <p:cNvPr id="21" name="TextBox 20"/>
          <p:cNvSpPr txBox="1"/>
          <p:nvPr/>
        </p:nvSpPr>
        <p:spPr>
          <a:xfrm>
            <a:off x="4779261" y="1781660"/>
            <a:ext cx="2664004" cy="4247317"/>
          </a:xfrm>
          <a:prstGeom prst="rect">
            <a:avLst/>
          </a:prstGeom>
          <a:noFill/>
        </p:spPr>
        <p:txBody>
          <a:bodyPr wrap="square" rtlCol="0">
            <a:spAutoFit/>
          </a:bodyPr>
          <a:lstStyle/>
          <a:p>
            <a:pPr algn="ctr"/>
            <a:r>
              <a:rPr lang="en-US" b="1" dirty="0">
                <a:solidFill>
                  <a:srgbClr val="56595E"/>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2">
                  <a:lumMod val="50000"/>
                </a:schemeClr>
              </a:solidFill>
              <a:latin typeface="Candara" panose="020E0502030303020204" pitchFamily="34" charset="0"/>
            </a:endParaRPr>
          </a:p>
          <a:p>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50000"/>
                </a:schemeClr>
              </a:solidFill>
              <a:latin typeface="Candara" panose="020E0502030303020204" pitchFamily="34" charset="0"/>
            </a:endParaRPr>
          </a:p>
        </p:txBody>
      </p:sp>
      <p:sp>
        <p:nvSpPr>
          <p:cNvPr id="22" name="Text Box 10"/>
          <p:cNvSpPr txBox="1">
            <a:spLocks noChangeArrowheads="1"/>
          </p:cNvSpPr>
          <p:nvPr/>
        </p:nvSpPr>
        <p:spPr bwMode="auto">
          <a:xfrm>
            <a:off x="301206" y="5982528"/>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a:t>
            </a:r>
          </a:p>
        </p:txBody>
      </p:sp>
      <p:sp>
        <p:nvSpPr>
          <p:cNvPr id="23" name="Freeform 23"/>
          <p:cNvSpPr>
            <a:spLocks noChangeArrowheads="1"/>
          </p:cNvSpPr>
          <p:nvPr/>
        </p:nvSpPr>
        <p:spPr bwMode="auto">
          <a:xfrm>
            <a:off x="497340"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5" name="Freeform 23"/>
          <p:cNvSpPr>
            <a:spLocks noChangeArrowheads="1"/>
          </p:cNvSpPr>
          <p:nvPr/>
        </p:nvSpPr>
        <p:spPr bwMode="auto">
          <a:xfrm>
            <a:off x="848268"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6" name="Freeform 23"/>
          <p:cNvSpPr>
            <a:spLocks noChangeArrowheads="1"/>
          </p:cNvSpPr>
          <p:nvPr/>
        </p:nvSpPr>
        <p:spPr bwMode="auto">
          <a:xfrm>
            <a:off x="118790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7" name="Freeform 23"/>
          <p:cNvSpPr>
            <a:spLocks noChangeArrowheads="1"/>
          </p:cNvSpPr>
          <p:nvPr/>
        </p:nvSpPr>
        <p:spPr bwMode="auto">
          <a:xfrm>
            <a:off x="1534037" y="5335379"/>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28" name="TextBox 27"/>
          <p:cNvSpPr txBox="1"/>
          <p:nvPr/>
        </p:nvSpPr>
        <p:spPr>
          <a:xfrm>
            <a:off x="301206" y="5649708"/>
            <a:ext cx="1949296"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4.5      Reviews: 9,876</a:t>
            </a:r>
          </a:p>
        </p:txBody>
      </p:sp>
      <p:sp>
        <p:nvSpPr>
          <p:cNvPr id="30" name="Text Box 10"/>
          <p:cNvSpPr txBox="1">
            <a:spLocks noChangeArrowheads="1"/>
          </p:cNvSpPr>
          <p:nvPr/>
        </p:nvSpPr>
        <p:spPr bwMode="auto">
          <a:xfrm>
            <a:off x="370046" y="4940691"/>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44D7FB"/>
                </a:solidFill>
                <a:latin typeface="Candara" panose="020E0502030303020204" pitchFamily="34" charset="0"/>
              </a:rPr>
              <a:t>LOREM IPSUM</a:t>
            </a:r>
          </a:p>
        </p:txBody>
      </p:sp>
      <p:sp>
        <p:nvSpPr>
          <p:cNvPr id="32" name="Text Box 10"/>
          <p:cNvSpPr txBox="1">
            <a:spLocks noChangeArrowheads="1"/>
          </p:cNvSpPr>
          <p:nvPr/>
        </p:nvSpPr>
        <p:spPr bwMode="auto">
          <a:xfrm>
            <a:off x="2364966"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a:t>
            </a:r>
          </a:p>
        </p:txBody>
      </p:sp>
      <p:sp>
        <p:nvSpPr>
          <p:cNvPr id="33" name="Freeform 23"/>
          <p:cNvSpPr>
            <a:spLocks noChangeArrowheads="1"/>
          </p:cNvSpPr>
          <p:nvPr/>
        </p:nvSpPr>
        <p:spPr bwMode="auto">
          <a:xfrm>
            <a:off x="2557864"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4" name="Freeform 25"/>
          <p:cNvSpPr>
            <a:spLocks noChangeArrowheads="1"/>
          </p:cNvSpPr>
          <p:nvPr/>
        </p:nvSpPr>
        <p:spPr bwMode="auto">
          <a:xfrm>
            <a:off x="3924925"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5" name="Freeform 23"/>
          <p:cNvSpPr>
            <a:spLocks noChangeArrowheads="1"/>
          </p:cNvSpPr>
          <p:nvPr/>
        </p:nvSpPr>
        <p:spPr bwMode="auto">
          <a:xfrm>
            <a:off x="290879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6" name="Freeform 23"/>
          <p:cNvSpPr>
            <a:spLocks noChangeArrowheads="1"/>
          </p:cNvSpPr>
          <p:nvPr/>
        </p:nvSpPr>
        <p:spPr bwMode="auto">
          <a:xfrm>
            <a:off x="324843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7" name="Freeform 23"/>
          <p:cNvSpPr>
            <a:spLocks noChangeArrowheads="1"/>
          </p:cNvSpPr>
          <p:nvPr/>
        </p:nvSpPr>
        <p:spPr bwMode="auto">
          <a:xfrm>
            <a:off x="35945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38" name="TextBox 37"/>
          <p:cNvSpPr txBox="1"/>
          <p:nvPr/>
        </p:nvSpPr>
        <p:spPr>
          <a:xfrm>
            <a:off x="2364966" y="5648292"/>
            <a:ext cx="1952056"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4.0      Reviews: 6,789</a:t>
            </a:r>
          </a:p>
        </p:txBody>
      </p:sp>
      <p:sp>
        <p:nvSpPr>
          <p:cNvPr id="39" name="Text Box 10"/>
          <p:cNvSpPr txBox="1">
            <a:spLocks noChangeArrowheads="1"/>
          </p:cNvSpPr>
          <p:nvPr/>
        </p:nvSpPr>
        <p:spPr bwMode="auto">
          <a:xfrm>
            <a:off x="2435425" y="4937196"/>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36B8E3"/>
                </a:solidFill>
                <a:latin typeface="Candara" panose="020E0502030303020204" pitchFamily="34" charset="0"/>
              </a:rPr>
              <a:t>LOREM IPSUM</a:t>
            </a:r>
          </a:p>
        </p:txBody>
      </p:sp>
      <p:sp>
        <p:nvSpPr>
          <p:cNvPr id="49" name="Rectangle 48"/>
          <p:cNvSpPr>
            <a:spLocks/>
          </p:cNvSpPr>
          <p:nvPr/>
        </p:nvSpPr>
        <p:spPr>
          <a:xfrm>
            <a:off x="9949460" y="1583816"/>
            <a:ext cx="1952054" cy="3200400"/>
          </a:xfrm>
          <a:prstGeom prst="rect">
            <a:avLst/>
          </a:prstGeom>
          <a:blipFill>
            <a:blip r:embed="rId4"/>
            <a:stretch>
              <a:fillRect/>
            </a:stretch>
          </a:blipFill>
          <a:ln w="6350">
            <a:solidFill>
              <a:srgbClr val="157EBF"/>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 Box 10"/>
          <p:cNvSpPr txBox="1">
            <a:spLocks noChangeArrowheads="1"/>
          </p:cNvSpPr>
          <p:nvPr/>
        </p:nvSpPr>
        <p:spPr bwMode="auto">
          <a:xfrm>
            <a:off x="9949460" y="5981112"/>
            <a:ext cx="1952054"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a:t>
            </a:r>
          </a:p>
        </p:txBody>
      </p:sp>
      <p:sp>
        <p:nvSpPr>
          <p:cNvPr id="51" name="Freeform 23"/>
          <p:cNvSpPr>
            <a:spLocks noChangeArrowheads="1"/>
          </p:cNvSpPr>
          <p:nvPr/>
        </p:nvSpPr>
        <p:spPr bwMode="auto">
          <a:xfrm>
            <a:off x="10067662"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Freeform 23"/>
          <p:cNvSpPr>
            <a:spLocks noChangeArrowheads="1"/>
          </p:cNvSpPr>
          <p:nvPr/>
        </p:nvSpPr>
        <p:spPr bwMode="auto">
          <a:xfrm>
            <a:off x="10418590"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4" name="Freeform 23"/>
          <p:cNvSpPr>
            <a:spLocks noChangeArrowheads="1"/>
          </p:cNvSpPr>
          <p:nvPr/>
        </p:nvSpPr>
        <p:spPr bwMode="auto">
          <a:xfrm>
            <a:off x="1075822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6" name="TextBox 55"/>
          <p:cNvSpPr txBox="1"/>
          <p:nvPr/>
        </p:nvSpPr>
        <p:spPr>
          <a:xfrm>
            <a:off x="9949459" y="5648292"/>
            <a:ext cx="1952055"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3.5      Reviews: 5,6789</a:t>
            </a:r>
          </a:p>
        </p:txBody>
      </p:sp>
      <p:sp>
        <p:nvSpPr>
          <p:cNvPr id="57" name="Text Box 10"/>
          <p:cNvSpPr txBox="1">
            <a:spLocks noChangeArrowheads="1"/>
          </p:cNvSpPr>
          <p:nvPr/>
        </p:nvSpPr>
        <p:spPr bwMode="auto">
          <a:xfrm>
            <a:off x="9983603" y="4937196"/>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157EBF"/>
                </a:solidFill>
                <a:latin typeface="Candara" panose="020E0502030303020204" pitchFamily="34" charset="0"/>
              </a:rPr>
              <a:t>LOREM IPSUM</a:t>
            </a:r>
          </a:p>
        </p:txBody>
      </p:sp>
      <p:sp>
        <p:nvSpPr>
          <p:cNvPr id="58" name="Freeform 24"/>
          <p:cNvSpPr>
            <a:spLocks noChangeArrowheads="1"/>
          </p:cNvSpPr>
          <p:nvPr/>
        </p:nvSpPr>
        <p:spPr bwMode="auto">
          <a:xfrm>
            <a:off x="1873676" y="5335378"/>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59" name="Freeform 24"/>
          <p:cNvSpPr>
            <a:spLocks noChangeArrowheads="1"/>
          </p:cNvSpPr>
          <p:nvPr/>
        </p:nvSpPr>
        <p:spPr bwMode="auto">
          <a:xfrm>
            <a:off x="11077651" y="5333960"/>
            <a:ext cx="261231" cy="246243"/>
          </a:xfrm>
          <a:custGeom>
            <a:avLst/>
            <a:gdLst>
              <a:gd name="T0" fmla="*/ 536 w 537"/>
              <a:gd name="T1" fmla="*/ 194 h 507"/>
              <a:gd name="T2" fmla="*/ 342 w 537"/>
              <a:gd name="T3" fmla="*/ 174 h 507"/>
              <a:gd name="T4" fmla="*/ 270 w 537"/>
              <a:gd name="T5" fmla="*/ 0 h 507"/>
              <a:gd name="T6" fmla="*/ 194 w 537"/>
              <a:gd name="T7" fmla="*/ 174 h 507"/>
              <a:gd name="T8" fmla="*/ 0 w 537"/>
              <a:gd name="T9" fmla="*/ 194 h 507"/>
              <a:gd name="T10" fmla="*/ 148 w 537"/>
              <a:gd name="T11" fmla="*/ 317 h 507"/>
              <a:gd name="T12" fmla="*/ 102 w 537"/>
              <a:gd name="T13" fmla="*/ 506 h 507"/>
              <a:gd name="T14" fmla="*/ 270 w 537"/>
              <a:gd name="T15" fmla="*/ 409 h 507"/>
              <a:gd name="T16" fmla="*/ 434 w 537"/>
              <a:gd name="T17" fmla="*/ 506 h 507"/>
              <a:gd name="T18" fmla="*/ 393 w 537"/>
              <a:gd name="T19" fmla="*/ 317 h 507"/>
              <a:gd name="T20" fmla="*/ 536 w 537"/>
              <a:gd name="T21" fmla="*/ 194 h 507"/>
              <a:gd name="T22" fmla="*/ 270 w 537"/>
              <a:gd name="T23" fmla="*/ 358 h 507"/>
              <a:gd name="T24" fmla="*/ 270 w 537"/>
              <a:gd name="T25" fmla="*/ 107 h 507"/>
              <a:gd name="T26" fmla="*/ 316 w 537"/>
              <a:gd name="T27" fmla="*/ 214 h 507"/>
              <a:gd name="T28" fmla="*/ 434 w 537"/>
              <a:gd name="T29" fmla="*/ 225 h 507"/>
              <a:gd name="T30" fmla="*/ 342 w 537"/>
              <a:gd name="T31" fmla="*/ 301 h 507"/>
              <a:gd name="T32" fmla="*/ 368 w 537"/>
              <a:gd name="T33" fmla="*/ 419 h 507"/>
              <a:gd name="T34" fmla="*/ 270 w 537"/>
              <a:gd name="T35" fmla="*/ 358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7" h="507">
                <a:moveTo>
                  <a:pt x="536" y="194"/>
                </a:moveTo>
                <a:lnTo>
                  <a:pt x="342" y="174"/>
                </a:lnTo>
                <a:lnTo>
                  <a:pt x="270" y="0"/>
                </a:lnTo>
                <a:lnTo>
                  <a:pt x="194" y="174"/>
                </a:lnTo>
                <a:lnTo>
                  <a:pt x="0" y="194"/>
                </a:lnTo>
                <a:lnTo>
                  <a:pt x="148" y="317"/>
                </a:lnTo>
                <a:lnTo>
                  <a:pt x="102" y="506"/>
                </a:lnTo>
                <a:lnTo>
                  <a:pt x="270" y="409"/>
                </a:lnTo>
                <a:lnTo>
                  <a:pt x="434" y="506"/>
                </a:lnTo>
                <a:lnTo>
                  <a:pt x="393" y="317"/>
                </a:lnTo>
                <a:lnTo>
                  <a:pt x="536" y="194"/>
                </a:lnTo>
                <a:close/>
                <a:moveTo>
                  <a:pt x="270" y="358"/>
                </a:moveTo>
                <a:lnTo>
                  <a:pt x="270" y="107"/>
                </a:lnTo>
                <a:lnTo>
                  <a:pt x="316" y="214"/>
                </a:lnTo>
                <a:lnTo>
                  <a:pt x="434" y="225"/>
                </a:lnTo>
                <a:lnTo>
                  <a:pt x="342" y="301"/>
                </a:lnTo>
                <a:lnTo>
                  <a:pt x="368" y="419"/>
                </a:lnTo>
                <a:lnTo>
                  <a:pt x="270" y="358"/>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dirty="0"/>
          </a:p>
        </p:txBody>
      </p:sp>
      <p:sp>
        <p:nvSpPr>
          <p:cNvPr id="60" name="Freeform 25"/>
          <p:cNvSpPr>
            <a:spLocks noChangeArrowheads="1"/>
          </p:cNvSpPr>
          <p:nvPr/>
        </p:nvSpPr>
        <p:spPr bwMode="auto">
          <a:xfrm>
            <a:off x="11412744" y="5333962"/>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2" name="Rectangle 51"/>
          <p:cNvSpPr>
            <a:spLocks/>
          </p:cNvSpPr>
          <p:nvPr/>
        </p:nvSpPr>
        <p:spPr>
          <a:xfrm>
            <a:off x="7882940" y="1579150"/>
            <a:ext cx="1952054" cy="3200400"/>
          </a:xfrm>
          <a:prstGeom prst="rect">
            <a:avLst/>
          </a:prstGeom>
          <a:blipFill>
            <a:blip r:embed="rId5"/>
            <a:stretch>
              <a:fillRect/>
            </a:stretch>
          </a:blipFill>
          <a:ln w="6350">
            <a:solidFill>
              <a:srgbClr val="239BD3"/>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 Box 10"/>
          <p:cNvSpPr txBox="1">
            <a:spLocks noChangeArrowheads="1"/>
          </p:cNvSpPr>
          <p:nvPr/>
        </p:nvSpPr>
        <p:spPr bwMode="auto">
          <a:xfrm>
            <a:off x="7890363" y="5981112"/>
            <a:ext cx="1952055" cy="43088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200" dirty="0">
                <a:solidFill>
                  <a:schemeClr val="bg2">
                    <a:lumMod val="50000"/>
                  </a:schemeClr>
                </a:solidFill>
                <a:latin typeface="Candara" panose="020E0502030303020204" pitchFamily="34" charset="0"/>
              </a:rPr>
              <a:t>Lorem ipsum dolor sit amet, consectetur adipiscing elit</a:t>
            </a:r>
          </a:p>
        </p:txBody>
      </p:sp>
      <p:sp>
        <p:nvSpPr>
          <p:cNvPr id="63" name="Freeform 23"/>
          <p:cNvSpPr>
            <a:spLocks noChangeArrowheads="1"/>
          </p:cNvSpPr>
          <p:nvPr/>
        </p:nvSpPr>
        <p:spPr bwMode="auto">
          <a:xfrm>
            <a:off x="8083261"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4" name="Freeform 25"/>
          <p:cNvSpPr>
            <a:spLocks noChangeArrowheads="1"/>
          </p:cNvSpPr>
          <p:nvPr/>
        </p:nvSpPr>
        <p:spPr bwMode="auto">
          <a:xfrm>
            <a:off x="9450322" y="5333965"/>
            <a:ext cx="259090" cy="246241"/>
          </a:xfrm>
          <a:custGeom>
            <a:avLst/>
            <a:gdLst>
              <a:gd name="T0" fmla="*/ 531 w 532"/>
              <a:gd name="T1" fmla="*/ 194 h 507"/>
              <a:gd name="T2" fmla="*/ 342 w 532"/>
              <a:gd name="T3" fmla="*/ 179 h 507"/>
              <a:gd name="T4" fmla="*/ 265 w 532"/>
              <a:gd name="T5" fmla="*/ 0 h 507"/>
              <a:gd name="T6" fmla="*/ 189 w 532"/>
              <a:gd name="T7" fmla="*/ 179 h 507"/>
              <a:gd name="T8" fmla="*/ 0 w 532"/>
              <a:gd name="T9" fmla="*/ 194 h 507"/>
              <a:gd name="T10" fmla="*/ 143 w 532"/>
              <a:gd name="T11" fmla="*/ 322 h 507"/>
              <a:gd name="T12" fmla="*/ 102 w 532"/>
              <a:gd name="T13" fmla="*/ 506 h 507"/>
              <a:gd name="T14" fmla="*/ 265 w 532"/>
              <a:gd name="T15" fmla="*/ 408 h 507"/>
              <a:gd name="T16" fmla="*/ 429 w 532"/>
              <a:gd name="T17" fmla="*/ 506 h 507"/>
              <a:gd name="T18" fmla="*/ 388 w 532"/>
              <a:gd name="T19" fmla="*/ 322 h 507"/>
              <a:gd name="T20" fmla="*/ 531 w 532"/>
              <a:gd name="T21" fmla="*/ 194 h 507"/>
              <a:gd name="T22" fmla="*/ 265 w 532"/>
              <a:gd name="T23" fmla="*/ 357 h 507"/>
              <a:gd name="T24" fmla="*/ 163 w 532"/>
              <a:gd name="T25" fmla="*/ 419 h 507"/>
              <a:gd name="T26" fmla="*/ 194 w 532"/>
              <a:gd name="T27" fmla="*/ 306 h 507"/>
              <a:gd name="T28" fmla="*/ 102 w 532"/>
              <a:gd name="T29" fmla="*/ 230 h 507"/>
              <a:gd name="T30" fmla="*/ 219 w 532"/>
              <a:gd name="T31" fmla="*/ 219 h 507"/>
              <a:gd name="T32" fmla="*/ 265 w 532"/>
              <a:gd name="T33" fmla="*/ 112 h 507"/>
              <a:gd name="T34" fmla="*/ 311 w 532"/>
              <a:gd name="T35" fmla="*/ 219 h 507"/>
              <a:gd name="T36" fmla="*/ 429 w 532"/>
              <a:gd name="T37" fmla="*/ 230 h 507"/>
              <a:gd name="T38" fmla="*/ 342 w 532"/>
              <a:gd name="T39" fmla="*/ 306 h 507"/>
              <a:gd name="T40" fmla="*/ 367 w 532"/>
              <a:gd name="T41" fmla="*/ 419 h 507"/>
              <a:gd name="T42" fmla="*/ 265 w 532"/>
              <a:gd name="T43" fmla="*/ 357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532" h="507">
                <a:moveTo>
                  <a:pt x="531" y="194"/>
                </a:moveTo>
                <a:lnTo>
                  <a:pt x="342" y="179"/>
                </a:lnTo>
                <a:lnTo>
                  <a:pt x="265" y="0"/>
                </a:lnTo>
                <a:lnTo>
                  <a:pt x="189" y="179"/>
                </a:lnTo>
                <a:lnTo>
                  <a:pt x="0" y="194"/>
                </a:lnTo>
                <a:lnTo>
                  <a:pt x="143" y="322"/>
                </a:lnTo>
                <a:lnTo>
                  <a:pt x="102" y="506"/>
                </a:lnTo>
                <a:lnTo>
                  <a:pt x="265" y="408"/>
                </a:lnTo>
                <a:lnTo>
                  <a:pt x="429" y="506"/>
                </a:lnTo>
                <a:lnTo>
                  <a:pt x="388" y="322"/>
                </a:lnTo>
                <a:lnTo>
                  <a:pt x="531" y="194"/>
                </a:lnTo>
                <a:close/>
                <a:moveTo>
                  <a:pt x="265" y="357"/>
                </a:moveTo>
                <a:lnTo>
                  <a:pt x="163" y="419"/>
                </a:lnTo>
                <a:lnTo>
                  <a:pt x="194" y="306"/>
                </a:lnTo>
                <a:lnTo>
                  <a:pt x="102" y="230"/>
                </a:lnTo>
                <a:lnTo>
                  <a:pt x="219" y="219"/>
                </a:lnTo>
                <a:lnTo>
                  <a:pt x="265" y="112"/>
                </a:lnTo>
                <a:lnTo>
                  <a:pt x="311" y="219"/>
                </a:lnTo>
                <a:lnTo>
                  <a:pt x="429" y="230"/>
                </a:lnTo>
                <a:lnTo>
                  <a:pt x="342" y="306"/>
                </a:lnTo>
                <a:lnTo>
                  <a:pt x="367" y="419"/>
                </a:lnTo>
                <a:lnTo>
                  <a:pt x="265" y="357"/>
                </a:lnTo>
                <a:close/>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5" name="Freeform 23"/>
          <p:cNvSpPr>
            <a:spLocks noChangeArrowheads="1"/>
          </p:cNvSpPr>
          <p:nvPr/>
        </p:nvSpPr>
        <p:spPr bwMode="auto">
          <a:xfrm>
            <a:off x="8434189"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6" name="Freeform 23"/>
          <p:cNvSpPr>
            <a:spLocks noChangeArrowheads="1"/>
          </p:cNvSpPr>
          <p:nvPr/>
        </p:nvSpPr>
        <p:spPr bwMode="auto">
          <a:xfrm>
            <a:off x="877382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7" name="Freeform 23"/>
          <p:cNvSpPr>
            <a:spLocks noChangeArrowheads="1"/>
          </p:cNvSpPr>
          <p:nvPr/>
        </p:nvSpPr>
        <p:spPr bwMode="auto">
          <a:xfrm>
            <a:off x="9119958" y="5333963"/>
            <a:ext cx="261231" cy="246243"/>
          </a:xfrm>
          <a:custGeom>
            <a:avLst/>
            <a:gdLst>
              <a:gd name="T0" fmla="*/ 271 w 538"/>
              <a:gd name="T1" fmla="*/ 409 h 507"/>
              <a:gd name="T2" fmla="*/ 435 w 538"/>
              <a:gd name="T3" fmla="*/ 506 h 507"/>
              <a:gd name="T4" fmla="*/ 394 w 538"/>
              <a:gd name="T5" fmla="*/ 317 h 507"/>
              <a:gd name="T6" fmla="*/ 537 w 538"/>
              <a:gd name="T7" fmla="*/ 194 h 507"/>
              <a:gd name="T8" fmla="*/ 343 w 538"/>
              <a:gd name="T9" fmla="*/ 174 h 507"/>
              <a:gd name="T10" fmla="*/ 271 w 538"/>
              <a:gd name="T11" fmla="*/ 0 h 507"/>
              <a:gd name="T12" fmla="*/ 195 w 538"/>
              <a:gd name="T13" fmla="*/ 174 h 507"/>
              <a:gd name="T14" fmla="*/ 0 w 538"/>
              <a:gd name="T15" fmla="*/ 194 h 507"/>
              <a:gd name="T16" fmla="*/ 149 w 538"/>
              <a:gd name="T17" fmla="*/ 317 h 507"/>
              <a:gd name="T18" fmla="*/ 103 w 538"/>
              <a:gd name="T19" fmla="*/ 506 h 507"/>
              <a:gd name="T20" fmla="*/ 271 w 538"/>
              <a:gd name="T21" fmla="*/ 409 h 5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507">
                <a:moveTo>
                  <a:pt x="271" y="409"/>
                </a:moveTo>
                <a:lnTo>
                  <a:pt x="435" y="506"/>
                </a:lnTo>
                <a:lnTo>
                  <a:pt x="394" y="317"/>
                </a:lnTo>
                <a:lnTo>
                  <a:pt x="537" y="194"/>
                </a:lnTo>
                <a:lnTo>
                  <a:pt x="343" y="174"/>
                </a:lnTo>
                <a:lnTo>
                  <a:pt x="271" y="0"/>
                </a:lnTo>
                <a:lnTo>
                  <a:pt x="195" y="174"/>
                </a:lnTo>
                <a:lnTo>
                  <a:pt x="0" y="194"/>
                </a:lnTo>
                <a:lnTo>
                  <a:pt x="149" y="317"/>
                </a:lnTo>
                <a:lnTo>
                  <a:pt x="103" y="506"/>
                </a:lnTo>
                <a:lnTo>
                  <a:pt x="271" y="409"/>
                </a:lnTo>
              </a:path>
            </a:pathLst>
          </a:custGeom>
          <a:solidFill>
            <a:srgbClr val="FFC000"/>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8" name="TextBox 67"/>
          <p:cNvSpPr txBox="1"/>
          <p:nvPr/>
        </p:nvSpPr>
        <p:spPr>
          <a:xfrm>
            <a:off x="7882940" y="5648292"/>
            <a:ext cx="1952054" cy="253916"/>
          </a:xfrm>
          <a:prstGeom prst="rect">
            <a:avLst/>
          </a:prstGeom>
          <a:noFill/>
        </p:spPr>
        <p:txBody>
          <a:bodyPr wrap="square" rtlCol="0">
            <a:spAutoFit/>
          </a:bodyPr>
          <a:lstStyle/>
          <a:p>
            <a:pPr algn="ctr"/>
            <a:r>
              <a:rPr lang="en-US" sz="1050" dirty="0">
                <a:solidFill>
                  <a:srgbClr val="56595E"/>
                </a:solidFill>
                <a:latin typeface="Candara" panose="020E0502030303020204" pitchFamily="34" charset="0"/>
              </a:rPr>
              <a:t>Rating: 4.0      Reviews: 2,345</a:t>
            </a:r>
          </a:p>
        </p:txBody>
      </p:sp>
      <p:sp>
        <p:nvSpPr>
          <p:cNvPr id="69" name="Text Box 10"/>
          <p:cNvSpPr txBox="1">
            <a:spLocks noChangeArrowheads="1"/>
          </p:cNvSpPr>
          <p:nvPr/>
        </p:nvSpPr>
        <p:spPr bwMode="auto">
          <a:xfrm>
            <a:off x="7960822" y="4937196"/>
            <a:ext cx="1828800" cy="33855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239BD3"/>
                </a:solidFill>
                <a:latin typeface="Candara" panose="020E0502030303020204" pitchFamily="34" charset="0"/>
              </a:rPr>
              <a:t>LOREM IPSUM</a:t>
            </a:r>
          </a:p>
        </p:txBody>
      </p:sp>
      <p:pic>
        <p:nvPicPr>
          <p:cNvPr id="42" name="Picture 4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18744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750"/>
                                        <p:tgtEl>
                                          <p:spTgt spid="1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ipe(up)">
                                      <p:cBhvr>
                                        <p:cTn id="11" dur="1000"/>
                                        <p:tgtEl>
                                          <p:spTgt spid="21"/>
                                        </p:tgtEl>
                                      </p:cBhvr>
                                    </p:animEffect>
                                  </p:childTnLst>
                                </p:cTn>
                              </p:par>
                            </p:childTnLst>
                          </p:cTn>
                        </p:par>
                        <p:par>
                          <p:cTn id="12" fill="hold">
                            <p:stCondLst>
                              <p:cond delay="1750"/>
                            </p:stCondLst>
                            <p:childTnLst>
                              <p:par>
                                <p:cTn id="13" presetID="37" presetClass="entr" presetSubtype="0" fill="hold" grpId="0" nodeType="afterEffect">
                                  <p:stCondLst>
                                    <p:cond delay="0"/>
                                  </p:stCondLst>
                                  <p:childTnLst>
                                    <p:set>
                                      <p:cBhvr>
                                        <p:cTn id="14" dur="1" fill="hold">
                                          <p:stCondLst>
                                            <p:cond delay="0"/>
                                          </p:stCondLst>
                                        </p:cTn>
                                        <p:tgtEl>
                                          <p:spTgt spid="55"/>
                                        </p:tgtEl>
                                        <p:attrNameLst>
                                          <p:attrName>style.visibility</p:attrName>
                                        </p:attrNameLst>
                                      </p:cBhvr>
                                      <p:to>
                                        <p:strVal val="visible"/>
                                      </p:to>
                                    </p:set>
                                    <p:animEffect transition="in" filter="fade">
                                      <p:cBhvr>
                                        <p:cTn id="15" dur="1000"/>
                                        <p:tgtEl>
                                          <p:spTgt spid="55"/>
                                        </p:tgtEl>
                                      </p:cBhvr>
                                    </p:animEffect>
                                    <p:anim calcmode="lin" valueType="num">
                                      <p:cBhvr>
                                        <p:cTn id="16" dur="1000" fill="hold"/>
                                        <p:tgtEl>
                                          <p:spTgt spid="55"/>
                                        </p:tgtEl>
                                        <p:attrNameLst>
                                          <p:attrName>ppt_x</p:attrName>
                                        </p:attrNameLst>
                                      </p:cBhvr>
                                      <p:tavLst>
                                        <p:tav tm="0">
                                          <p:val>
                                            <p:strVal val="#ppt_x"/>
                                          </p:val>
                                        </p:tav>
                                        <p:tav tm="100000">
                                          <p:val>
                                            <p:strVal val="#ppt_x"/>
                                          </p:val>
                                        </p:tav>
                                      </p:tavLst>
                                    </p:anim>
                                    <p:anim calcmode="lin" valueType="num">
                                      <p:cBhvr>
                                        <p:cTn id="17" dur="900" decel="100000" fill="hold"/>
                                        <p:tgtEl>
                                          <p:spTgt spid="5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19" fill="hold">
                            <p:stCondLst>
                              <p:cond delay="2750"/>
                            </p:stCondLst>
                            <p:childTnLst>
                              <p:par>
                                <p:cTn id="20" presetID="37"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900" decel="100000" fill="hold"/>
                                        <p:tgtEl>
                                          <p:spTgt spid="30"/>
                                        </p:tgtEl>
                                        <p:attrNameLst>
                                          <p:attrName>ppt_y</p:attrName>
                                        </p:attrNameLst>
                                      </p:cBhvr>
                                      <p:tavLst>
                                        <p:tav tm="0">
                                          <p:val>
                                            <p:strVal val="#ppt_y+1"/>
                                          </p:val>
                                        </p:tav>
                                        <p:tav tm="100000">
                                          <p:val>
                                            <p:strVal val="#ppt_y-.03"/>
                                          </p:val>
                                        </p:tav>
                                      </p:tavLst>
                                    </p:anim>
                                    <p:anim calcmode="lin" valueType="num">
                                      <p:cBhvr>
                                        <p:cTn id="2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26" fill="hold">
                            <p:stCondLst>
                              <p:cond delay="3750"/>
                            </p:stCondLst>
                            <p:childTnLst>
                              <p:par>
                                <p:cTn id="27" presetID="23" presetClass="entr" presetSubtype="36" fill="hold" grpId="0" nodeType="afterEffect">
                                  <p:stCondLst>
                                    <p:cond delay="0"/>
                                  </p:stCondLst>
                                  <p:childTnLst>
                                    <p:set>
                                      <p:cBhvr>
                                        <p:cTn id="28" dur="1" fill="hold">
                                          <p:stCondLst>
                                            <p:cond delay="0"/>
                                          </p:stCondLst>
                                        </p:cTn>
                                        <p:tgtEl>
                                          <p:spTgt spid="23"/>
                                        </p:tgtEl>
                                        <p:attrNameLst>
                                          <p:attrName>style.visibility</p:attrName>
                                        </p:attrNameLst>
                                      </p:cBhvr>
                                      <p:to>
                                        <p:strVal val="visible"/>
                                      </p:to>
                                    </p:set>
                                    <p:anim calcmode="lin" valueType="num">
                                      <p:cBhvr>
                                        <p:cTn id="29" dur="500" fill="hold"/>
                                        <p:tgtEl>
                                          <p:spTgt spid="23"/>
                                        </p:tgtEl>
                                        <p:attrNameLst>
                                          <p:attrName>ppt_w</p:attrName>
                                        </p:attrNameLst>
                                      </p:cBhvr>
                                      <p:tavLst>
                                        <p:tav tm="0">
                                          <p:val>
                                            <p:strVal val="(6*min(max(#ppt_w*#ppt_h,.3),1)-7.4)/-.7*#ppt_w"/>
                                          </p:val>
                                        </p:tav>
                                        <p:tav tm="100000">
                                          <p:val>
                                            <p:strVal val="#ppt_w"/>
                                          </p:val>
                                        </p:tav>
                                      </p:tavLst>
                                    </p:anim>
                                    <p:anim calcmode="lin" valueType="num">
                                      <p:cBhvr>
                                        <p:cTn id="30" dur="500" fill="hold"/>
                                        <p:tgtEl>
                                          <p:spTgt spid="23"/>
                                        </p:tgtEl>
                                        <p:attrNameLst>
                                          <p:attrName>ppt_h</p:attrName>
                                        </p:attrNameLst>
                                      </p:cBhvr>
                                      <p:tavLst>
                                        <p:tav tm="0">
                                          <p:val>
                                            <p:strVal val="(6*min(max(#ppt_w*#ppt_h,.3),1)-7.4)/-.7*#ppt_h"/>
                                          </p:val>
                                        </p:tav>
                                        <p:tav tm="100000">
                                          <p:val>
                                            <p:strVal val="#ppt_h"/>
                                          </p:val>
                                        </p:tav>
                                      </p:tavLst>
                                    </p:anim>
                                    <p:anim calcmode="lin" valueType="num">
                                      <p:cBhvr>
                                        <p:cTn id="31" dur="500" fill="hold"/>
                                        <p:tgtEl>
                                          <p:spTgt spid="23"/>
                                        </p:tgtEl>
                                        <p:attrNameLst>
                                          <p:attrName>ppt_x</p:attrName>
                                        </p:attrNameLst>
                                      </p:cBhvr>
                                      <p:tavLst>
                                        <p:tav tm="0">
                                          <p:val>
                                            <p:fltVal val="0.5"/>
                                          </p:val>
                                        </p:tav>
                                        <p:tav tm="100000">
                                          <p:val>
                                            <p:strVal val="#ppt_x"/>
                                          </p:val>
                                        </p:tav>
                                      </p:tavLst>
                                    </p:anim>
                                    <p:anim calcmode="lin" valueType="num">
                                      <p:cBhvr>
                                        <p:cTn id="32"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33" fill="hold">
                            <p:stCondLst>
                              <p:cond delay="4250"/>
                            </p:stCondLst>
                            <p:childTnLst>
                              <p:par>
                                <p:cTn id="34" presetID="23" presetClass="entr" presetSubtype="36" fill="hold" grpId="0" nodeType="after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p:cTn id="36" dur="500" fill="hold"/>
                                        <p:tgtEl>
                                          <p:spTgt spid="25"/>
                                        </p:tgtEl>
                                        <p:attrNameLst>
                                          <p:attrName>ppt_w</p:attrName>
                                        </p:attrNameLst>
                                      </p:cBhvr>
                                      <p:tavLst>
                                        <p:tav tm="0">
                                          <p:val>
                                            <p:strVal val="(6*min(max(#ppt_w*#ppt_h,.3),1)-7.4)/-.7*#ppt_w"/>
                                          </p:val>
                                        </p:tav>
                                        <p:tav tm="100000">
                                          <p:val>
                                            <p:strVal val="#ppt_w"/>
                                          </p:val>
                                        </p:tav>
                                      </p:tavLst>
                                    </p:anim>
                                    <p:anim calcmode="lin" valueType="num">
                                      <p:cBhvr>
                                        <p:cTn id="37" dur="500" fill="hold"/>
                                        <p:tgtEl>
                                          <p:spTgt spid="25"/>
                                        </p:tgtEl>
                                        <p:attrNameLst>
                                          <p:attrName>ppt_h</p:attrName>
                                        </p:attrNameLst>
                                      </p:cBhvr>
                                      <p:tavLst>
                                        <p:tav tm="0">
                                          <p:val>
                                            <p:strVal val="(6*min(max(#ppt_w*#ppt_h,.3),1)-7.4)/-.7*#ppt_h"/>
                                          </p:val>
                                        </p:tav>
                                        <p:tav tm="100000">
                                          <p:val>
                                            <p:strVal val="#ppt_h"/>
                                          </p:val>
                                        </p:tav>
                                      </p:tavLst>
                                    </p:anim>
                                    <p:anim calcmode="lin" valueType="num">
                                      <p:cBhvr>
                                        <p:cTn id="38" dur="500" fill="hold"/>
                                        <p:tgtEl>
                                          <p:spTgt spid="25"/>
                                        </p:tgtEl>
                                        <p:attrNameLst>
                                          <p:attrName>ppt_x</p:attrName>
                                        </p:attrNameLst>
                                      </p:cBhvr>
                                      <p:tavLst>
                                        <p:tav tm="0">
                                          <p:val>
                                            <p:fltVal val="0.5"/>
                                          </p:val>
                                        </p:tav>
                                        <p:tav tm="100000">
                                          <p:val>
                                            <p:strVal val="#ppt_x"/>
                                          </p:val>
                                        </p:tav>
                                      </p:tavLst>
                                    </p:anim>
                                    <p:anim calcmode="lin" valueType="num">
                                      <p:cBhvr>
                                        <p:cTn id="39" dur="500" fill="hold"/>
                                        <p:tgtEl>
                                          <p:spTgt spid="25"/>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4750"/>
                            </p:stCondLst>
                            <p:childTnLst>
                              <p:par>
                                <p:cTn id="41" presetID="23" presetClass="entr" presetSubtype="36" fill="hold" grpId="0" nodeType="after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strVal val="(6*min(max(#ppt_w*#ppt_h,.3),1)-7.4)/-.7*#ppt_w"/>
                                          </p:val>
                                        </p:tav>
                                        <p:tav tm="100000">
                                          <p:val>
                                            <p:strVal val="#ppt_w"/>
                                          </p:val>
                                        </p:tav>
                                      </p:tavLst>
                                    </p:anim>
                                    <p:anim calcmode="lin" valueType="num">
                                      <p:cBhvr>
                                        <p:cTn id="44" dur="500" fill="hold"/>
                                        <p:tgtEl>
                                          <p:spTgt spid="26"/>
                                        </p:tgtEl>
                                        <p:attrNameLst>
                                          <p:attrName>ppt_h</p:attrName>
                                        </p:attrNameLst>
                                      </p:cBhvr>
                                      <p:tavLst>
                                        <p:tav tm="0">
                                          <p:val>
                                            <p:strVal val="(6*min(max(#ppt_w*#ppt_h,.3),1)-7.4)/-.7*#ppt_h"/>
                                          </p:val>
                                        </p:tav>
                                        <p:tav tm="100000">
                                          <p:val>
                                            <p:strVal val="#ppt_h"/>
                                          </p:val>
                                        </p:tav>
                                      </p:tavLst>
                                    </p:anim>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par>
                          <p:cTn id="47" fill="hold">
                            <p:stCondLst>
                              <p:cond delay="5250"/>
                            </p:stCondLst>
                            <p:childTnLst>
                              <p:par>
                                <p:cTn id="48" presetID="23" presetClass="entr" presetSubtype="36" fill="hold" grpId="0" nodeType="afterEffect">
                                  <p:stCondLst>
                                    <p:cond delay="0"/>
                                  </p:stCondLst>
                                  <p:childTnLst>
                                    <p:set>
                                      <p:cBhvr>
                                        <p:cTn id="49" dur="1" fill="hold">
                                          <p:stCondLst>
                                            <p:cond delay="0"/>
                                          </p:stCondLst>
                                        </p:cTn>
                                        <p:tgtEl>
                                          <p:spTgt spid="27"/>
                                        </p:tgtEl>
                                        <p:attrNameLst>
                                          <p:attrName>style.visibility</p:attrName>
                                        </p:attrNameLst>
                                      </p:cBhvr>
                                      <p:to>
                                        <p:strVal val="visible"/>
                                      </p:to>
                                    </p:set>
                                    <p:anim calcmode="lin" valueType="num">
                                      <p:cBhvr>
                                        <p:cTn id="50" dur="500" fill="hold"/>
                                        <p:tgtEl>
                                          <p:spTgt spid="27"/>
                                        </p:tgtEl>
                                        <p:attrNameLst>
                                          <p:attrName>ppt_w</p:attrName>
                                        </p:attrNameLst>
                                      </p:cBhvr>
                                      <p:tavLst>
                                        <p:tav tm="0">
                                          <p:val>
                                            <p:strVal val="(6*min(max(#ppt_w*#ppt_h,.3),1)-7.4)/-.7*#ppt_w"/>
                                          </p:val>
                                        </p:tav>
                                        <p:tav tm="100000">
                                          <p:val>
                                            <p:strVal val="#ppt_w"/>
                                          </p:val>
                                        </p:tav>
                                      </p:tavLst>
                                    </p:anim>
                                    <p:anim calcmode="lin" valueType="num">
                                      <p:cBhvr>
                                        <p:cTn id="51" dur="500" fill="hold"/>
                                        <p:tgtEl>
                                          <p:spTgt spid="27"/>
                                        </p:tgtEl>
                                        <p:attrNameLst>
                                          <p:attrName>ppt_h</p:attrName>
                                        </p:attrNameLst>
                                      </p:cBhvr>
                                      <p:tavLst>
                                        <p:tav tm="0">
                                          <p:val>
                                            <p:strVal val="(6*min(max(#ppt_w*#ppt_h,.3),1)-7.4)/-.7*#ppt_h"/>
                                          </p:val>
                                        </p:tav>
                                        <p:tav tm="100000">
                                          <p:val>
                                            <p:strVal val="#ppt_h"/>
                                          </p:val>
                                        </p:tav>
                                      </p:tavLst>
                                    </p:anim>
                                    <p:anim calcmode="lin" valueType="num">
                                      <p:cBhvr>
                                        <p:cTn id="52" dur="500" fill="hold"/>
                                        <p:tgtEl>
                                          <p:spTgt spid="27"/>
                                        </p:tgtEl>
                                        <p:attrNameLst>
                                          <p:attrName>ppt_x</p:attrName>
                                        </p:attrNameLst>
                                      </p:cBhvr>
                                      <p:tavLst>
                                        <p:tav tm="0">
                                          <p:val>
                                            <p:fltVal val="0.5"/>
                                          </p:val>
                                        </p:tav>
                                        <p:tav tm="100000">
                                          <p:val>
                                            <p:strVal val="#ppt_x"/>
                                          </p:val>
                                        </p:tav>
                                      </p:tavLst>
                                    </p:anim>
                                    <p:anim calcmode="lin" valueType="num">
                                      <p:cBhvr>
                                        <p:cTn id="53"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54" fill="hold">
                            <p:stCondLst>
                              <p:cond delay="5750"/>
                            </p:stCondLst>
                            <p:childTnLst>
                              <p:par>
                                <p:cTn id="55" presetID="23" presetClass="entr" presetSubtype="36" fill="hold" grpId="0" nodeType="afterEffect">
                                  <p:stCondLst>
                                    <p:cond delay="0"/>
                                  </p:stCondLst>
                                  <p:childTnLst>
                                    <p:set>
                                      <p:cBhvr>
                                        <p:cTn id="56" dur="1" fill="hold">
                                          <p:stCondLst>
                                            <p:cond delay="0"/>
                                          </p:stCondLst>
                                        </p:cTn>
                                        <p:tgtEl>
                                          <p:spTgt spid="58"/>
                                        </p:tgtEl>
                                        <p:attrNameLst>
                                          <p:attrName>style.visibility</p:attrName>
                                        </p:attrNameLst>
                                      </p:cBhvr>
                                      <p:to>
                                        <p:strVal val="visible"/>
                                      </p:to>
                                    </p:set>
                                    <p:anim calcmode="lin" valueType="num">
                                      <p:cBhvr>
                                        <p:cTn id="57" dur="500" fill="hold"/>
                                        <p:tgtEl>
                                          <p:spTgt spid="58"/>
                                        </p:tgtEl>
                                        <p:attrNameLst>
                                          <p:attrName>ppt_w</p:attrName>
                                        </p:attrNameLst>
                                      </p:cBhvr>
                                      <p:tavLst>
                                        <p:tav tm="0">
                                          <p:val>
                                            <p:strVal val="(6*min(max(#ppt_w*#ppt_h,.3),1)-7.4)/-.7*#ppt_w"/>
                                          </p:val>
                                        </p:tav>
                                        <p:tav tm="100000">
                                          <p:val>
                                            <p:strVal val="#ppt_w"/>
                                          </p:val>
                                        </p:tav>
                                      </p:tavLst>
                                    </p:anim>
                                    <p:anim calcmode="lin" valueType="num">
                                      <p:cBhvr>
                                        <p:cTn id="58" dur="500" fill="hold"/>
                                        <p:tgtEl>
                                          <p:spTgt spid="58"/>
                                        </p:tgtEl>
                                        <p:attrNameLst>
                                          <p:attrName>ppt_h</p:attrName>
                                        </p:attrNameLst>
                                      </p:cBhvr>
                                      <p:tavLst>
                                        <p:tav tm="0">
                                          <p:val>
                                            <p:strVal val="(6*min(max(#ppt_w*#ppt_h,.3),1)-7.4)/-.7*#ppt_h"/>
                                          </p:val>
                                        </p:tav>
                                        <p:tav tm="100000">
                                          <p:val>
                                            <p:strVal val="#ppt_h"/>
                                          </p:val>
                                        </p:tav>
                                      </p:tavLst>
                                    </p:anim>
                                    <p:anim calcmode="lin" valueType="num">
                                      <p:cBhvr>
                                        <p:cTn id="59" dur="500" fill="hold"/>
                                        <p:tgtEl>
                                          <p:spTgt spid="58"/>
                                        </p:tgtEl>
                                        <p:attrNameLst>
                                          <p:attrName>ppt_x</p:attrName>
                                        </p:attrNameLst>
                                      </p:cBhvr>
                                      <p:tavLst>
                                        <p:tav tm="0">
                                          <p:val>
                                            <p:fltVal val="0.5"/>
                                          </p:val>
                                        </p:tav>
                                        <p:tav tm="100000">
                                          <p:val>
                                            <p:strVal val="#ppt_x"/>
                                          </p:val>
                                        </p:tav>
                                      </p:tavLst>
                                    </p:anim>
                                    <p:anim calcmode="lin" valueType="num">
                                      <p:cBhvr>
                                        <p:cTn id="60" dur="500" fill="hold"/>
                                        <p:tgtEl>
                                          <p:spTgt spid="58"/>
                                        </p:tgtEl>
                                        <p:attrNameLst>
                                          <p:attrName>ppt_y</p:attrName>
                                        </p:attrNameLst>
                                      </p:cBhvr>
                                      <p:tavLst>
                                        <p:tav tm="0">
                                          <p:val>
                                            <p:strVal val="1+(6*min(max(#ppt_w*#ppt_h,.3),1)-7.4)/-.7*#ppt_h/2"/>
                                          </p:val>
                                        </p:tav>
                                        <p:tav tm="100000">
                                          <p:val>
                                            <p:strVal val="#ppt_y"/>
                                          </p:val>
                                        </p:tav>
                                      </p:tavLst>
                                    </p:anim>
                                  </p:childTnLst>
                                </p:cTn>
                              </p:par>
                            </p:childTnLst>
                          </p:cTn>
                        </p:par>
                        <p:par>
                          <p:cTn id="61" fill="hold">
                            <p:stCondLst>
                              <p:cond delay="6250"/>
                            </p:stCondLst>
                            <p:childTnLst>
                              <p:par>
                                <p:cTn id="62" presetID="37"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900" decel="100000" fill="hold"/>
                                        <p:tgtEl>
                                          <p:spTgt spid="28"/>
                                        </p:tgtEl>
                                        <p:attrNameLst>
                                          <p:attrName>ppt_y</p:attrName>
                                        </p:attrNameLst>
                                      </p:cBhvr>
                                      <p:tavLst>
                                        <p:tav tm="0">
                                          <p:val>
                                            <p:strVal val="#ppt_y+1"/>
                                          </p:val>
                                        </p:tav>
                                        <p:tav tm="100000">
                                          <p:val>
                                            <p:strVal val="#ppt_y-.03"/>
                                          </p:val>
                                        </p:tav>
                                      </p:tavLst>
                                    </p:anim>
                                    <p:anim calcmode="lin" valueType="num">
                                      <p:cBhvr>
                                        <p:cTn id="6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68" fill="hold">
                            <p:stCondLst>
                              <p:cond delay="7250"/>
                            </p:stCondLst>
                            <p:childTnLst>
                              <p:par>
                                <p:cTn id="69" presetID="37" presetClass="entr" presetSubtype="0"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900" decel="100000" fill="hold"/>
                                        <p:tgtEl>
                                          <p:spTgt spid="22"/>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75" fill="hold">
                            <p:stCondLst>
                              <p:cond delay="8250"/>
                            </p:stCondLst>
                            <p:childTnLst>
                              <p:par>
                                <p:cTn id="76" presetID="37" presetClass="entr" presetSubtype="0" fill="hold" grpId="0" nodeType="after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fade">
                                      <p:cBhvr>
                                        <p:cTn id="78" dur="1000"/>
                                        <p:tgtEl>
                                          <p:spTgt spid="61"/>
                                        </p:tgtEl>
                                      </p:cBhvr>
                                    </p:animEffect>
                                    <p:anim calcmode="lin" valueType="num">
                                      <p:cBhvr>
                                        <p:cTn id="79" dur="1000" fill="hold"/>
                                        <p:tgtEl>
                                          <p:spTgt spid="61"/>
                                        </p:tgtEl>
                                        <p:attrNameLst>
                                          <p:attrName>ppt_x</p:attrName>
                                        </p:attrNameLst>
                                      </p:cBhvr>
                                      <p:tavLst>
                                        <p:tav tm="0">
                                          <p:val>
                                            <p:strVal val="#ppt_x"/>
                                          </p:val>
                                        </p:tav>
                                        <p:tav tm="100000">
                                          <p:val>
                                            <p:strVal val="#ppt_x"/>
                                          </p:val>
                                        </p:tav>
                                      </p:tavLst>
                                    </p:anim>
                                    <p:anim calcmode="lin" valueType="num">
                                      <p:cBhvr>
                                        <p:cTn id="80" dur="900" decel="100000" fill="hold"/>
                                        <p:tgtEl>
                                          <p:spTgt spid="61"/>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61"/>
                                        </p:tgtEl>
                                        <p:attrNameLst>
                                          <p:attrName>ppt_y</p:attrName>
                                        </p:attrNameLst>
                                      </p:cBhvr>
                                      <p:tavLst>
                                        <p:tav tm="0">
                                          <p:val>
                                            <p:strVal val="#ppt_y-.03"/>
                                          </p:val>
                                        </p:tav>
                                        <p:tav tm="100000">
                                          <p:val>
                                            <p:strVal val="#ppt_y"/>
                                          </p:val>
                                        </p:tav>
                                      </p:tavLst>
                                    </p:anim>
                                  </p:childTnLst>
                                </p:cTn>
                              </p:par>
                            </p:childTnLst>
                          </p:cTn>
                        </p:par>
                        <p:par>
                          <p:cTn id="82" fill="hold">
                            <p:stCondLst>
                              <p:cond delay="9250"/>
                            </p:stCondLst>
                            <p:childTnLst>
                              <p:par>
                                <p:cTn id="83" presetID="37" presetClass="entr" presetSubtype="0" fill="hold" grpId="0" nodeType="afterEffect">
                                  <p:stCondLst>
                                    <p:cond delay="0"/>
                                  </p:stCondLst>
                                  <p:childTnLst>
                                    <p:set>
                                      <p:cBhvr>
                                        <p:cTn id="84" dur="1" fill="hold">
                                          <p:stCondLst>
                                            <p:cond delay="0"/>
                                          </p:stCondLst>
                                        </p:cTn>
                                        <p:tgtEl>
                                          <p:spTgt spid="39"/>
                                        </p:tgtEl>
                                        <p:attrNameLst>
                                          <p:attrName>style.visibility</p:attrName>
                                        </p:attrNameLst>
                                      </p:cBhvr>
                                      <p:to>
                                        <p:strVal val="visible"/>
                                      </p:to>
                                    </p:set>
                                    <p:animEffect transition="in" filter="fade">
                                      <p:cBhvr>
                                        <p:cTn id="85" dur="1000"/>
                                        <p:tgtEl>
                                          <p:spTgt spid="39"/>
                                        </p:tgtEl>
                                      </p:cBhvr>
                                    </p:animEffect>
                                    <p:anim calcmode="lin" valueType="num">
                                      <p:cBhvr>
                                        <p:cTn id="86" dur="1000" fill="hold"/>
                                        <p:tgtEl>
                                          <p:spTgt spid="39"/>
                                        </p:tgtEl>
                                        <p:attrNameLst>
                                          <p:attrName>ppt_x</p:attrName>
                                        </p:attrNameLst>
                                      </p:cBhvr>
                                      <p:tavLst>
                                        <p:tav tm="0">
                                          <p:val>
                                            <p:strVal val="#ppt_x"/>
                                          </p:val>
                                        </p:tav>
                                        <p:tav tm="100000">
                                          <p:val>
                                            <p:strVal val="#ppt_x"/>
                                          </p:val>
                                        </p:tav>
                                      </p:tavLst>
                                    </p:anim>
                                    <p:anim calcmode="lin" valueType="num">
                                      <p:cBhvr>
                                        <p:cTn id="87" dur="900" decel="100000" fill="hold"/>
                                        <p:tgtEl>
                                          <p:spTgt spid="39"/>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39"/>
                                        </p:tgtEl>
                                        <p:attrNameLst>
                                          <p:attrName>ppt_y</p:attrName>
                                        </p:attrNameLst>
                                      </p:cBhvr>
                                      <p:tavLst>
                                        <p:tav tm="0">
                                          <p:val>
                                            <p:strVal val="#ppt_y-.03"/>
                                          </p:val>
                                        </p:tav>
                                        <p:tav tm="100000">
                                          <p:val>
                                            <p:strVal val="#ppt_y"/>
                                          </p:val>
                                        </p:tav>
                                      </p:tavLst>
                                    </p:anim>
                                  </p:childTnLst>
                                </p:cTn>
                              </p:par>
                            </p:childTnLst>
                          </p:cTn>
                        </p:par>
                        <p:par>
                          <p:cTn id="89" fill="hold">
                            <p:stCondLst>
                              <p:cond delay="10250"/>
                            </p:stCondLst>
                            <p:childTnLst>
                              <p:par>
                                <p:cTn id="90" presetID="23" presetClass="entr" presetSubtype="36" fill="hold" grpId="0" nodeType="afterEffect">
                                  <p:stCondLst>
                                    <p:cond delay="0"/>
                                  </p:stCondLst>
                                  <p:childTnLst>
                                    <p:set>
                                      <p:cBhvr>
                                        <p:cTn id="91" dur="1" fill="hold">
                                          <p:stCondLst>
                                            <p:cond delay="0"/>
                                          </p:stCondLst>
                                        </p:cTn>
                                        <p:tgtEl>
                                          <p:spTgt spid="33"/>
                                        </p:tgtEl>
                                        <p:attrNameLst>
                                          <p:attrName>style.visibility</p:attrName>
                                        </p:attrNameLst>
                                      </p:cBhvr>
                                      <p:to>
                                        <p:strVal val="visible"/>
                                      </p:to>
                                    </p:set>
                                    <p:anim calcmode="lin" valueType="num">
                                      <p:cBhvr>
                                        <p:cTn id="92" dur="500" fill="hold"/>
                                        <p:tgtEl>
                                          <p:spTgt spid="33"/>
                                        </p:tgtEl>
                                        <p:attrNameLst>
                                          <p:attrName>ppt_w</p:attrName>
                                        </p:attrNameLst>
                                      </p:cBhvr>
                                      <p:tavLst>
                                        <p:tav tm="0">
                                          <p:val>
                                            <p:strVal val="(6*min(max(#ppt_w*#ppt_h,.3),1)-7.4)/-.7*#ppt_w"/>
                                          </p:val>
                                        </p:tav>
                                        <p:tav tm="100000">
                                          <p:val>
                                            <p:strVal val="#ppt_w"/>
                                          </p:val>
                                        </p:tav>
                                      </p:tavLst>
                                    </p:anim>
                                    <p:anim calcmode="lin" valueType="num">
                                      <p:cBhvr>
                                        <p:cTn id="93" dur="500" fill="hold"/>
                                        <p:tgtEl>
                                          <p:spTgt spid="33"/>
                                        </p:tgtEl>
                                        <p:attrNameLst>
                                          <p:attrName>ppt_h</p:attrName>
                                        </p:attrNameLst>
                                      </p:cBhvr>
                                      <p:tavLst>
                                        <p:tav tm="0">
                                          <p:val>
                                            <p:strVal val="(6*min(max(#ppt_w*#ppt_h,.3),1)-7.4)/-.7*#ppt_h"/>
                                          </p:val>
                                        </p:tav>
                                        <p:tav tm="100000">
                                          <p:val>
                                            <p:strVal val="#ppt_h"/>
                                          </p:val>
                                        </p:tav>
                                      </p:tavLst>
                                    </p:anim>
                                    <p:anim calcmode="lin" valueType="num">
                                      <p:cBhvr>
                                        <p:cTn id="94" dur="500" fill="hold"/>
                                        <p:tgtEl>
                                          <p:spTgt spid="33"/>
                                        </p:tgtEl>
                                        <p:attrNameLst>
                                          <p:attrName>ppt_x</p:attrName>
                                        </p:attrNameLst>
                                      </p:cBhvr>
                                      <p:tavLst>
                                        <p:tav tm="0">
                                          <p:val>
                                            <p:fltVal val="0.5"/>
                                          </p:val>
                                        </p:tav>
                                        <p:tav tm="100000">
                                          <p:val>
                                            <p:strVal val="#ppt_x"/>
                                          </p:val>
                                        </p:tav>
                                      </p:tavLst>
                                    </p:anim>
                                    <p:anim calcmode="lin" valueType="num">
                                      <p:cBhvr>
                                        <p:cTn id="95"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96" fill="hold">
                            <p:stCondLst>
                              <p:cond delay="10750"/>
                            </p:stCondLst>
                            <p:childTnLst>
                              <p:par>
                                <p:cTn id="97" presetID="23" presetClass="entr" presetSubtype="36" fill="hold" grpId="0" nodeType="after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p:cTn id="99" dur="500" fill="hold"/>
                                        <p:tgtEl>
                                          <p:spTgt spid="35"/>
                                        </p:tgtEl>
                                        <p:attrNameLst>
                                          <p:attrName>ppt_w</p:attrName>
                                        </p:attrNameLst>
                                      </p:cBhvr>
                                      <p:tavLst>
                                        <p:tav tm="0">
                                          <p:val>
                                            <p:strVal val="(6*min(max(#ppt_w*#ppt_h,.3),1)-7.4)/-.7*#ppt_w"/>
                                          </p:val>
                                        </p:tav>
                                        <p:tav tm="100000">
                                          <p:val>
                                            <p:strVal val="#ppt_w"/>
                                          </p:val>
                                        </p:tav>
                                      </p:tavLst>
                                    </p:anim>
                                    <p:anim calcmode="lin" valueType="num">
                                      <p:cBhvr>
                                        <p:cTn id="100" dur="500" fill="hold"/>
                                        <p:tgtEl>
                                          <p:spTgt spid="35"/>
                                        </p:tgtEl>
                                        <p:attrNameLst>
                                          <p:attrName>ppt_h</p:attrName>
                                        </p:attrNameLst>
                                      </p:cBhvr>
                                      <p:tavLst>
                                        <p:tav tm="0">
                                          <p:val>
                                            <p:strVal val="(6*min(max(#ppt_w*#ppt_h,.3),1)-7.4)/-.7*#ppt_h"/>
                                          </p:val>
                                        </p:tav>
                                        <p:tav tm="100000">
                                          <p:val>
                                            <p:strVal val="#ppt_h"/>
                                          </p:val>
                                        </p:tav>
                                      </p:tavLst>
                                    </p:anim>
                                    <p:anim calcmode="lin" valueType="num">
                                      <p:cBhvr>
                                        <p:cTn id="101" dur="500" fill="hold"/>
                                        <p:tgtEl>
                                          <p:spTgt spid="35"/>
                                        </p:tgtEl>
                                        <p:attrNameLst>
                                          <p:attrName>ppt_x</p:attrName>
                                        </p:attrNameLst>
                                      </p:cBhvr>
                                      <p:tavLst>
                                        <p:tav tm="0">
                                          <p:val>
                                            <p:fltVal val="0.5"/>
                                          </p:val>
                                        </p:tav>
                                        <p:tav tm="100000">
                                          <p:val>
                                            <p:strVal val="#ppt_x"/>
                                          </p:val>
                                        </p:tav>
                                      </p:tavLst>
                                    </p:anim>
                                    <p:anim calcmode="lin" valueType="num">
                                      <p:cBhvr>
                                        <p:cTn id="102" dur="500" fill="hold"/>
                                        <p:tgtEl>
                                          <p:spTgt spid="35"/>
                                        </p:tgtEl>
                                        <p:attrNameLst>
                                          <p:attrName>ppt_y</p:attrName>
                                        </p:attrNameLst>
                                      </p:cBhvr>
                                      <p:tavLst>
                                        <p:tav tm="0">
                                          <p:val>
                                            <p:strVal val="1+(6*min(max(#ppt_w*#ppt_h,.3),1)-7.4)/-.7*#ppt_h/2"/>
                                          </p:val>
                                        </p:tav>
                                        <p:tav tm="100000">
                                          <p:val>
                                            <p:strVal val="#ppt_y"/>
                                          </p:val>
                                        </p:tav>
                                      </p:tavLst>
                                    </p:anim>
                                  </p:childTnLst>
                                </p:cTn>
                              </p:par>
                            </p:childTnLst>
                          </p:cTn>
                        </p:par>
                        <p:par>
                          <p:cTn id="103" fill="hold">
                            <p:stCondLst>
                              <p:cond delay="11250"/>
                            </p:stCondLst>
                            <p:childTnLst>
                              <p:par>
                                <p:cTn id="104" presetID="23" presetClass="entr" presetSubtype="36" fill="hold" grpId="0" nodeType="afterEffect">
                                  <p:stCondLst>
                                    <p:cond delay="0"/>
                                  </p:stCondLst>
                                  <p:childTnLst>
                                    <p:set>
                                      <p:cBhvr>
                                        <p:cTn id="105" dur="1" fill="hold">
                                          <p:stCondLst>
                                            <p:cond delay="0"/>
                                          </p:stCondLst>
                                        </p:cTn>
                                        <p:tgtEl>
                                          <p:spTgt spid="36"/>
                                        </p:tgtEl>
                                        <p:attrNameLst>
                                          <p:attrName>style.visibility</p:attrName>
                                        </p:attrNameLst>
                                      </p:cBhvr>
                                      <p:to>
                                        <p:strVal val="visible"/>
                                      </p:to>
                                    </p:set>
                                    <p:anim calcmode="lin" valueType="num">
                                      <p:cBhvr>
                                        <p:cTn id="106" dur="500" fill="hold"/>
                                        <p:tgtEl>
                                          <p:spTgt spid="36"/>
                                        </p:tgtEl>
                                        <p:attrNameLst>
                                          <p:attrName>ppt_w</p:attrName>
                                        </p:attrNameLst>
                                      </p:cBhvr>
                                      <p:tavLst>
                                        <p:tav tm="0">
                                          <p:val>
                                            <p:strVal val="(6*min(max(#ppt_w*#ppt_h,.3),1)-7.4)/-.7*#ppt_w"/>
                                          </p:val>
                                        </p:tav>
                                        <p:tav tm="100000">
                                          <p:val>
                                            <p:strVal val="#ppt_w"/>
                                          </p:val>
                                        </p:tav>
                                      </p:tavLst>
                                    </p:anim>
                                    <p:anim calcmode="lin" valueType="num">
                                      <p:cBhvr>
                                        <p:cTn id="107" dur="500" fill="hold"/>
                                        <p:tgtEl>
                                          <p:spTgt spid="36"/>
                                        </p:tgtEl>
                                        <p:attrNameLst>
                                          <p:attrName>ppt_h</p:attrName>
                                        </p:attrNameLst>
                                      </p:cBhvr>
                                      <p:tavLst>
                                        <p:tav tm="0">
                                          <p:val>
                                            <p:strVal val="(6*min(max(#ppt_w*#ppt_h,.3),1)-7.4)/-.7*#ppt_h"/>
                                          </p:val>
                                        </p:tav>
                                        <p:tav tm="100000">
                                          <p:val>
                                            <p:strVal val="#ppt_h"/>
                                          </p:val>
                                        </p:tav>
                                      </p:tavLst>
                                    </p:anim>
                                    <p:anim calcmode="lin" valueType="num">
                                      <p:cBhvr>
                                        <p:cTn id="108" dur="500" fill="hold"/>
                                        <p:tgtEl>
                                          <p:spTgt spid="36"/>
                                        </p:tgtEl>
                                        <p:attrNameLst>
                                          <p:attrName>ppt_x</p:attrName>
                                        </p:attrNameLst>
                                      </p:cBhvr>
                                      <p:tavLst>
                                        <p:tav tm="0">
                                          <p:val>
                                            <p:fltVal val="0.5"/>
                                          </p:val>
                                        </p:tav>
                                        <p:tav tm="100000">
                                          <p:val>
                                            <p:strVal val="#ppt_x"/>
                                          </p:val>
                                        </p:tav>
                                      </p:tavLst>
                                    </p:anim>
                                    <p:anim calcmode="lin" valueType="num">
                                      <p:cBhvr>
                                        <p:cTn id="109" dur="500" fill="hold"/>
                                        <p:tgtEl>
                                          <p:spTgt spid="36"/>
                                        </p:tgtEl>
                                        <p:attrNameLst>
                                          <p:attrName>ppt_y</p:attrName>
                                        </p:attrNameLst>
                                      </p:cBhvr>
                                      <p:tavLst>
                                        <p:tav tm="0">
                                          <p:val>
                                            <p:strVal val="1+(6*min(max(#ppt_w*#ppt_h,.3),1)-7.4)/-.7*#ppt_h/2"/>
                                          </p:val>
                                        </p:tav>
                                        <p:tav tm="100000">
                                          <p:val>
                                            <p:strVal val="#ppt_y"/>
                                          </p:val>
                                        </p:tav>
                                      </p:tavLst>
                                    </p:anim>
                                  </p:childTnLst>
                                </p:cTn>
                              </p:par>
                            </p:childTnLst>
                          </p:cTn>
                        </p:par>
                        <p:par>
                          <p:cTn id="110" fill="hold">
                            <p:stCondLst>
                              <p:cond delay="11750"/>
                            </p:stCondLst>
                            <p:childTnLst>
                              <p:par>
                                <p:cTn id="111" presetID="23" presetClass="entr" presetSubtype="36" fill="hold" grpId="0" nodeType="afterEffect">
                                  <p:stCondLst>
                                    <p:cond delay="0"/>
                                  </p:stCondLst>
                                  <p:childTnLst>
                                    <p:set>
                                      <p:cBhvr>
                                        <p:cTn id="112" dur="1" fill="hold">
                                          <p:stCondLst>
                                            <p:cond delay="0"/>
                                          </p:stCondLst>
                                        </p:cTn>
                                        <p:tgtEl>
                                          <p:spTgt spid="37"/>
                                        </p:tgtEl>
                                        <p:attrNameLst>
                                          <p:attrName>style.visibility</p:attrName>
                                        </p:attrNameLst>
                                      </p:cBhvr>
                                      <p:to>
                                        <p:strVal val="visible"/>
                                      </p:to>
                                    </p:set>
                                    <p:anim calcmode="lin" valueType="num">
                                      <p:cBhvr>
                                        <p:cTn id="113" dur="500" fill="hold"/>
                                        <p:tgtEl>
                                          <p:spTgt spid="37"/>
                                        </p:tgtEl>
                                        <p:attrNameLst>
                                          <p:attrName>ppt_w</p:attrName>
                                        </p:attrNameLst>
                                      </p:cBhvr>
                                      <p:tavLst>
                                        <p:tav tm="0">
                                          <p:val>
                                            <p:strVal val="(6*min(max(#ppt_w*#ppt_h,.3),1)-7.4)/-.7*#ppt_w"/>
                                          </p:val>
                                        </p:tav>
                                        <p:tav tm="100000">
                                          <p:val>
                                            <p:strVal val="#ppt_w"/>
                                          </p:val>
                                        </p:tav>
                                      </p:tavLst>
                                    </p:anim>
                                    <p:anim calcmode="lin" valueType="num">
                                      <p:cBhvr>
                                        <p:cTn id="114" dur="500" fill="hold"/>
                                        <p:tgtEl>
                                          <p:spTgt spid="37"/>
                                        </p:tgtEl>
                                        <p:attrNameLst>
                                          <p:attrName>ppt_h</p:attrName>
                                        </p:attrNameLst>
                                      </p:cBhvr>
                                      <p:tavLst>
                                        <p:tav tm="0">
                                          <p:val>
                                            <p:strVal val="(6*min(max(#ppt_w*#ppt_h,.3),1)-7.4)/-.7*#ppt_h"/>
                                          </p:val>
                                        </p:tav>
                                        <p:tav tm="100000">
                                          <p:val>
                                            <p:strVal val="#ppt_h"/>
                                          </p:val>
                                        </p:tav>
                                      </p:tavLst>
                                    </p:anim>
                                    <p:anim calcmode="lin" valueType="num">
                                      <p:cBhvr>
                                        <p:cTn id="115" dur="500" fill="hold"/>
                                        <p:tgtEl>
                                          <p:spTgt spid="37"/>
                                        </p:tgtEl>
                                        <p:attrNameLst>
                                          <p:attrName>ppt_x</p:attrName>
                                        </p:attrNameLst>
                                      </p:cBhvr>
                                      <p:tavLst>
                                        <p:tav tm="0">
                                          <p:val>
                                            <p:fltVal val="0.5"/>
                                          </p:val>
                                        </p:tav>
                                        <p:tav tm="100000">
                                          <p:val>
                                            <p:strVal val="#ppt_x"/>
                                          </p:val>
                                        </p:tav>
                                      </p:tavLst>
                                    </p:anim>
                                    <p:anim calcmode="lin" valueType="num">
                                      <p:cBhvr>
                                        <p:cTn id="116" dur="500" fill="hold"/>
                                        <p:tgtEl>
                                          <p:spTgt spid="37"/>
                                        </p:tgtEl>
                                        <p:attrNameLst>
                                          <p:attrName>ppt_y</p:attrName>
                                        </p:attrNameLst>
                                      </p:cBhvr>
                                      <p:tavLst>
                                        <p:tav tm="0">
                                          <p:val>
                                            <p:strVal val="1+(6*min(max(#ppt_w*#ppt_h,.3),1)-7.4)/-.7*#ppt_h/2"/>
                                          </p:val>
                                        </p:tav>
                                        <p:tav tm="100000">
                                          <p:val>
                                            <p:strVal val="#ppt_y"/>
                                          </p:val>
                                        </p:tav>
                                      </p:tavLst>
                                    </p:anim>
                                  </p:childTnLst>
                                </p:cTn>
                              </p:par>
                            </p:childTnLst>
                          </p:cTn>
                        </p:par>
                        <p:par>
                          <p:cTn id="117" fill="hold">
                            <p:stCondLst>
                              <p:cond delay="12250"/>
                            </p:stCondLst>
                            <p:childTnLst>
                              <p:par>
                                <p:cTn id="118" presetID="23" presetClass="entr" presetSubtype="36" fill="hold" grpId="0" nodeType="afterEffect">
                                  <p:stCondLst>
                                    <p:cond delay="0"/>
                                  </p:stCondLst>
                                  <p:childTnLst>
                                    <p:set>
                                      <p:cBhvr>
                                        <p:cTn id="119" dur="1" fill="hold">
                                          <p:stCondLst>
                                            <p:cond delay="0"/>
                                          </p:stCondLst>
                                        </p:cTn>
                                        <p:tgtEl>
                                          <p:spTgt spid="34"/>
                                        </p:tgtEl>
                                        <p:attrNameLst>
                                          <p:attrName>style.visibility</p:attrName>
                                        </p:attrNameLst>
                                      </p:cBhvr>
                                      <p:to>
                                        <p:strVal val="visible"/>
                                      </p:to>
                                    </p:set>
                                    <p:anim calcmode="lin" valueType="num">
                                      <p:cBhvr>
                                        <p:cTn id="120" dur="500" fill="hold"/>
                                        <p:tgtEl>
                                          <p:spTgt spid="34"/>
                                        </p:tgtEl>
                                        <p:attrNameLst>
                                          <p:attrName>ppt_w</p:attrName>
                                        </p:attrNameLst>
                                      </p:cBhvr>
                                      <p:tavLst>
                                        <p:tav tm="0">
                                          <p:val>
                                            <p:strVal val="(6*min(max(#ppt_w*#ppt_h,.3),1)-7.4)/-.7*#ppt_w"/>
                                          </p:val>
                                        </p:tav>
                                        <p:tav tm="100000">
                                          <p:val>
                                            <p:strVal val="#ppt_w"/>
                                          </p:val>
                                        </p:tav>
                                      </p:tavLst>
                                    </p:anim>
                                    <p:anim calcmode="lin" valueType="num">
                                      <p:cBhvr>
                                        <p:cTn id="121" dur="500" fill="hold"/>
                                        <p:tgtEl>
                                          <p:spTgt spid="34"/>
                                        </p:tgtEl>
                                        <p:attrNameLst>
                                          <p:attrName>ppt_h</p:attrName>
                                        </p:attrNameLst>
                                      </p:cBhvr>
                                      <p:tavLst>
                                        <p:tav tm="0">
                                          <p:val>
                                            <p:strVal val="(6*min(max(#ppt_w*#ppt_h,.3),1)-7.4)/-.7*#ppt_h"/>
                                          </p:val>
                                        </p:tav>
                                        <p:tav tm="100000">
                                          <p:val>
                                            <p:strVal val="#ppt_h"/>
                                          </p:val>
                                        </p:tav>
                                      </p:tavLst>
                                    </p:anim>
                                    <p:anim calcmode="lin" valueType="num">
                                      <p:cBhvr>
                                        <p:cTn id="122" dur="500" fill="hold"/>
                                        <p:tgtEl>
                                          <p:spTgt spid="34"/>
                                        </p:tgtEl>
                                        <p:attrNameLst>
                                          <p:attrName>ppt_x</p:attrName>
                                        </p:attrNameLst>
                                      </p:cBhvr>
                                      <p:tavLst>
                                        <p:tav tm="0">
                                          <p:val>
                                            <p:fltVal val="0.5"/>
                                          </p:val>
                                        </p:tav>
                                        <p:tav tm="100000">
                                          <p:val>
                                            <p:strVal val="#ppt_x"/>
                                          </p:val>
                                        </p:tav>
                                      </p:tavLst>
                                    </p:anim>
                                    <p:anim calcmode="lin" valueType="num">
                                      <p:cBhvr>
                                        <p:cTn id="123"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124" fill="hold">
                            <p:stCondLst>
                              <p:cond delay="12750"/>
                            </p:stCondLst>
                            <p:childTnLst>
                              <p:par>
                                <p:cTn id="125" presetID="37" presetClass="entr" presetSubtype="0" fill="hold" grpId="0" nodeType="afterEffect">
                                  <p:stCondLst>
                                    <p:cond delay="0"/>
                                  </p:stCondLst>
                                  <p:childTnLst>
                                    <p:set>
                                      <p:cBhvr>
                                        <p:cTn id="126" dur="1" fill="hold">
                                          <p:stCondLst>
                                            <p:cond delay="0"/>
                                          </p:stCondLst>
                                        </p:cTn>
                                        <p:tgtEl>
                                          <p:spTgt spid="38"/>
                                        </p:tgtEl>
                                        <p:attrNameLst>
                                          <p:attrName>style.visibility</p:attrName>
                                        </p:attrNameLst>
                                      </p:cBhvr>
                                      <p:to>
                                        <p:strVal val="visible"/>
                                      </p:to>
                                    </p:set>
                                    <p:animEffect transition="in" filter="fade">
                                      <p:cBhvr>
                                        <p:cTn id="127" dur="1000"/>
                                        <p:tgtEl>
                                          <p:spTgt spid="38"/>
                                        </p:tgtEl>
                                      </p:cBhvr>
                                    </p:animEffect>
                                    <p:anim calcmode="lin" valueType="num">
                                      <p:cBhvr>
                                        <p:cTn id="128" dur="1000" fill="hold"/>
                                        <p:tgtEl>
                                          <p:spTgt spid="38"/>
                                        </p:tgtEl>
                                        <p:attrNameLst>
                                          <p:attrName>ppt_x</p:attrName>
                                        </p:attrNameLst>
                                      </p:cBhvr>
                                      <p:tavLst>
                                        <p:tav tm="0">
                                          <p:val>
                                            <p:strVal val="#ppt_x"/>
                                          </p:val>
                                        </p:tav>
                                        <p:tav tm="100000">
                                          <p:val>
                                            <p:strVal val="#ppt_x"/>
                                          </p:val>
                                        </p:tav>
                                      </p:tavLst>
                                    </p:anim>
                                    <p:anim calcmode="lin" valueType="num">
                                      <p:cBhvr>
                                        <p:cTn id="129" dur="900" decel="100000" fill="hold"/>
                                        <p:tgtEl>
                                          <p:spTgt spid="38"/>
                                        </p:tgtEl>
                                        <p:attrNameLst>
                                          <p:attrName>ppt_y</p:attrName>
                                        </p:attrNameLst>
                                      </p:cBhvr>
                                      <p:tavLst>
                                        <p:tav tm="0">
                                          <p:val>
                                            <p:strVal val="#ppt_y+1"/>
                                          </p:val>
                                        </p:tav>
                                        <p:tav tm="100000">
                                          <p:val>
                                            <p:strVal val="#ppt_y-.03"/>
                                          </p:val>
                                        </p:tav>
                                      </p:tavLst>
                                    </p:anim>
                                    <p:anim calcmode="lin" valueType="num">
                                      <p:cBhvr>
                                        <p:cTn id="130"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31" fill="hold">
                            <p:stCondLst>
                              <p:cond delay="13750"/>
                            </p:stCondLst>
                            <p:childTnLst>
                              <p:par>
                                <p:cTn id="132" presetID="37" presetClass="entr" presetSubtype="0" fill="hold" grpId="0" nodeType="afterEffect">
                                  <p:stCondLst>
                                    <p:cond delay="0"/>
                                  </p:stCondLst>
                                  <p:childTnLst>
                                    <p:set>
                                      <p:cBhvr>
                                        <p:cTn id="133" dur="1" fill="hold">
                                          <p:stCondLst>
                                            <p:cond delay="0"/>
                                          </p:stCondLst>
                                        </p:cTn>
                                        <p:tgtEl>
                                          <p:spTgt spid="32"/>
                                        </p:tgtEl>
                                        <p:attrNameLst>
                                          <p:attrName>style.visibility</p:attrName>
                                        </p:attrNameLst>
                                      </p:cBhvr>
                                      <p:to>
                                        <p:strVal val="visible"/>
                                      </p:to>
                                    </p:set>
                                    <p:animEffect transition="in" filter="fade">
                                      <p:cBhvr>
                                        <p:cTn id="134" dur="1000"/>
                                        <p:tgtEl>
                                          <p:spTgt spid="32"/>
                                        </p:tgtEl>
                                      </p:cBhvr>
                                    </p:animEffect>
                                    <p:anim calcmode="lin" valueType="num">
                                      <p:cBhvr>
                                        <p:cTn id="135" dur="1000" fill="hold"/>
                                        <p:tgtEl>
                                          <p:spTgt spid="32"/>
                                        </p:tgtEl>
                                        <p:attrNameLst>
                                          <p:attrName>ppt_x</p:attrName>
                                        </p:attrNameLst>
                                      </p:cBhvr>
                                      <p:tavLst>
                                        <p:tav tm="0">
                                          <p:val>
                                            <p:strVal val="#ppt_x"/>
                                          </p:val>
                                        </p:tav>
                                        <p:tav tm="100000">
                                          <p:val>
                                            <p:strVal val="#ppt_x"/>
                                          </p:val>
                                        </p:tav>
                                      </p:tavLst>
                                    </p:anim>
                                    <p:anim calcmode="lin" valueType="num">
                                      <p:cBhvr>
                                        <p:cTn id="136" dur="900" decel="100000" fill="hold"/>
                                        <p:tgtEl>
                                          <p:spTgt spid="32"/>
                                        </p:tgtEl>
                                        <p:attrNameLst>
                                          <p:attrName>ppt_y</p:attrName>
                                        </p:attrNameLst>
                                      </p:cBhvr>
                                      <p:tavLst>
                                        <p:tav tm="0">
                                          <p:val>
                                            <p:strVal val="#ppt_y+1"/>
                                          </p:val>
                                        </p:tav>
                                        <p:tav tm="100000">
                                          <p:val>
                                            <p:strVal val="#ppt_y-.03"/>
                                          </p:val>
                                        </p:tav>
                                      </p:tavLst>
                                    </p:anim>
                                    <p:anim calcmode="lin" valueType="num">
                                      <p:cBhvr>
                                        <p:cTn id="137" dur="100" accel="100000" fill="hold">
                                          <p:stCondLst>
                                            <p:cond delay="900"/>
                                          </p:stCondLst>
                                        </p:cTn>
                                        <p:tgtEl>
                                          <p:spTgt spid="32"/>
                                        </p:tgtEl>
                                        <p:attrNameLst>
                                          <p:attrName>ppt_y</p:attrName>
                                        </p:attrNameLst>
                                      </p:cBhvr>
                                      <p:tavLst>
                                        <p:tav tm="0">
                                          <p:val>
                                            <p:strVal val="#ppt_y-.03"/>
                                          </p:val>
                                        </p:tav>
                                        <p:tav tm="100000">
                                          <p:val>
                                            <p:strVal val="#ppt_y"/>
                                          </p:val>
                                        </p:tav>
                                      </p:tavLst>
                                    </p:anim>
                                  </p:childTnLst>
                                </p:cTn>
                              </p:par>
                            </p:childTnLst>
                          </p:cTn>
                        </p:par>
                        <p:par>
                          <p:cTn id="138" fill="hold">
                            <p:stCondLst>
                              <p:cond delay="14750"/>
                            </p:stCondLst>
                            <p:childTnLst>
                              <p:par>
                                <p:cTn id="139" presetID="37" presetClass="entr" presetSubtype="0" fill="hold" grpId="0" nodeType="after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900" decel="100000" fill="hold"/>
                                        <p:tgtEl>
                                          <p:spTgt spid="52"/>
                                        </p:tgtEl>
                                        <p:attrNameLst>
                                          <p:attrName>ppt_y</p:attrName>
                                        </p:attrNameLst>
                                      </p:cBhvr>
                                      <p:tavLst>
                                        <p:tav tm="0">
                                          <p:val>
                                            <p:strVal val="#ppt_y+1"/>
                                          </p:val>
                                        </p:tav>
                                        <p:tav tm="100000">
                                          <p:val>
                                            <p:strVal val="#ppt_y-.03"/>
                                          </p:val>
                                        </p:tav>
                                      </p:tavLst>
                                    </p:anim>
                                    <p:anim calcmode="lin" valueType="num">
                                      <p:cBhvr>
                                        <p:cTn id="144" dur="100" accel="100000" fill="hold">
                                          <p:stCondLst>
                                            <p:cond delay="900"/>
                                          </p:stCondLst>
                                        </p:cTn>
                                        <p:tgtEl>
                                          <p:spTgt spid="52"/>
                                        </p:tgtEl>
                                        <p:attrNameLst>
                                          <p:attrName>ppt_y</p:attrName>
                                        </p:attrNameLst>
                                      </p:cBhvr>
                                      <p:tavLst>
                                        <p:tav tm="0">
                                          <p:val>
                                            <p:strVal val="#ppt_y-.03"/>
                                          </p:val>
                                        </p:tav>
                                        <p:tav tm="100000">
                                          <p:val>
                                            <p:strVal val="#ppt_y"/>
                                          </p:val>
                                        </p:tav>
                                      </p:tavLst>
                                    </p:anim>
                                  </p:childTnLst>
                                </p:cTn>
                              </p:par>
                            </p:childTnLst>
                          </p:cTn>
                        </p:par>
                        <p:par>
                          <p:cTn id="145" fill="hold">
                            <p:stCondLst>
                              <p:cond delay="15750"/>
                            </p:stCondLst>
                            <p:childTnLst>
                              <p:par>
                                <p:cTn id="146" presetID="37" presetClass="entr" presetSubtype="0" fill="hold" grpId="0" nodeType="afterEffect">
                                  <p:stCondLst>
                                    <p:cond delay="0"/>
                                  </p:stCondLst>
                                  <p:childTnLst>
                                    <p:set>
                                      <p:cBhvr>
                                        <p:cTn id="147" dur="1" fill="hold">
                                          <p:stCondLst>
                                            <p:cond delay="0"/>
                                          </p:stCondLst>
                                        </p:cTn>
                                        <p:tgtEl>
                                          <p:spTgt spid="69"/>
                                        </p:tgtEl>
                                        <p:attrNameLst>
                                          <p:attrName>style.visibility</p:attrName>
                                        </p:attrNameLst>
                                      </p:cBhvr>
                                      <p:to>
                                        <p:strVal val="visible"/>
                                      </p:to>
                                    </p:set>
                                    <p:animEffect transition="in" filter="fade">
                                      <p:cBhvr>
                                        <p:cTn id="148" dur="1000"/>
                                        <p:tgtEl>
                                          <p:spTgt spid="69"/>
                                        </p:tgtEl>
                                      </p:cBhvr>
                                    </p:animEffect>
                                    <p:anim calcmode="lin" valueType="num">
                                      <p:cBhvr>
                                        <p:cTn id="149" dur="1000" fill="hold"/>
                                        <p:tgtEl>
                                          <p:spTgt spid="69"/>
                                        </p:tgtEl>
                                        <p:attrNameLst>
                                          <p:attrName>ppt_x</p:attrName>
                                        </p:attrNameLst>
                                      </p:cBhvr>
                                      <p:tavLst>
                                        <p:tav tm="0">
                                          <p:val>
                                            <p:strVal val="#ppt_x"/>
                                          </p:val>
                                        </p:tav>
                                        <p:tav tm="100000">
                                          <p:val>
                                            <p:strVal val="#ppt_x"/>
                                          </p:val>
                                        </p:tav>
                                      </p:tavLst>
                                    </p:anim>
                                    <p:anim calcmode="lin" valueType="num">
                                      <p:cBhvr>
                                        <p:cTn id="150" dur="900" decel="100000" fill="hold"/>
                                        <p:tgtEl>
                                          <p:spTgt spid="69"/>
                                        </p:tgtEl>
                                        <p:attrNameLst>
                                          <p:attrName>ppt_y</p:attrName>
                                        </p:attrNameLst>
                                      </p:cBhvr>
                                      <p:tavLst>
                                        <p:tav tm="0">
                                          <p:val>
                                            <p:strVal val="#ppt_y+1"/>
                                          </p:val>
                                        </p:tav>
                                        <p:tav tm="100000">
                                          <p:val>
                                            <p:strVal val="#ppt_y-.03"/>
                                          </p:val>
                                        </p:tav>
                                      </p:tavLst>
                                    </p:anim>
                                    <p:anim calcmode="lin" valueType="num">
                                      <p:cBhvr>
                                        <p:cTn id="151" dur="100" accel="100000" fill="hold">
                                          <p:stCondLst>
                                            <p:cond delay="900"/>
                                          </p:stCondLst>
                                        </p:cTn>
                                        <p:tgtEl>
                                          <p:spTgt spid="69"/>
                                        </p:tgtEl>
                                        <p:attrNameLst>
                                          <p:attrName>ppt_y</p:attrName>
                                        </p:attrNameLst>
                                      </p:cBhvr>
                                      <p:tavLst>
                                        <p:tav tm="0">
                                          <p:val>
                                            <p:strVal val="#ppt_y-.03"/>
                                          </p:val>
                                        </p:tav>
                                        <p:tav tm="100000">
                                          <p:val>
                                            <p:strVal val="#ppt_y"/>
                                          </p:val>
                                        </p:tav>
                                      </p:tavLst>
                                    </p:anim>
                                  </p:childTnLst>
                                </p:cTn>
                              </p:par>
                            </p:childTnLst>
                          </p:cTn>
                        </p:par>
                        <p:par>
                          <p:cTn id="152" fill="hold">
                            <p:stCondLst>
                              <p:cond delay="16750"/>
                            </p:stCondLst>
                            <p:childTnLst>
                              <p:par>
                                <p:cTn id="153" presetID="23" presetClass="entr" presetSubtype="36" fill="hold" grpId="0" nodeType="afterEffect">
                                  <p:stCondLst>
                                    <p:cond delay="0"/>
                                  </p:stCondLst>
                                  <p:childTnLst>
                                    <p:set>
                                      <p:cBhvr>
                                        <p:cTn id="154" dur="1" fill="hold">
                                          <p:stCondLst>
                                            <p:cond delay="0"/>
                                          </p:stCondLst>
                                        </p:cTn>
                                        <p:tgtEl>
                                          <p:spTgt spid="63"/>
                                        </p:tgtEl>
                                        <p:attrNameLst>
                                          <p:attrName>style.visibility</p:attrName>
                                        </p:attrNameLst>
                                      </p:cBhvr>
                                      <p:to>
                                        <p:strVal val="visible"/>
                                      </p:to>
                                    </p:set>
                                    <p:anim calcmode="lin" valueType="num">
                                      <p:cBhvr>
                                        <p:cTn id="155" dur="500" fill="hold"/>
                                        <p:tgtEl>
                                          <p:spTgt spid="63"/>
                                        </p:tgtEl>
                                        <p:attrNameLst>
                                          <p:attrName>ppt_w</p:attrName>
                                        </p:attrNameLst>
                                      </p:cBhvr>
                                      <p:tavLst>
                                        <p:tav tm="0">
                                          <p:val>
                                            <p:strVal val="(6*min(max(#ppt_w*#ppt_h,.3),1)-7.4)/-.7*#ppt_w"/>
                                          </p:val>
                                        </p:tav>
                                        <p:tav tm="100000">
                                          <p:val>
                                            <p:strVal val="#ppt_w"/>
                                          </p:val>
                                        </p:tav>
                                      </p:tavLst>
                                    </p:anim>
                                    <p:anim calcmode="lin" valueType="num">
                                      <p:cBhvr>
                                        <p:cTn id="156" dur="500" fill="hold"/>
                                        <p:tgtEl>
                                          <p:spTgt spid="63"/>
                                        </p:tgtEl>
                                        <p:attrNameLst>
                                          <p:attrName>ppt_h</p:attrName>
                                        </p:attrNameLst>
                                      </p:cBhvr>
                                      <p:tavLst>
                                        <p:tav tm="0">
                                          <p:val>
                                            <p:strVal val="(6*min(max(#ppt_w*#ppt_h,.3),1)-7.4)/-.7*#ppt_h"/>
                                          </p:val>
                                        </p:tav>
                                        <p:tav tm="100000">
                                          <p:val>
                                            <p:strVal val="#ppt_h"/>
                                          </p:val>
                                        </p:tav>
                                      </p:tavLst>
                                    </p:anim>
                                    <p:anim calcmode="lin" valueType="num">
                                      <p:cBhvr>
                                        <p:cTn id="157" dur="500" fill="hold"/>
                                        <p:tgtEl>
                                          <p:spTgt spid="63"/>
                                        </p:tgtEl>
                                        <p:attrNameLst>
                                          <p:attrName>ppt_x</p:attrName>
                                        </p:attrNameLst>
                                      </p:cBhvr>
                                      <p:tavLst>
                                        <p:tav tm="0">
                                          <p:val>
                                            <p:fltVal val="0.5"/>
                                          </p:val>
                                        </p:tav>
                                        <p:tav tm="100000">
                                          <p:val>
                                            <p:strVal val="#ppt_x"/>
                                          </p:val>
                                        </p:tav>
                                      </p:tavLst>
                                    </p:anim>
                                    <p:anim calcmode="lin" valueType="num">
                                      <p:cBhvr>
                                        <p:cTn id="158" dur="500" fill="hold"/>
                                        <p:tgtEl>
                                          <p:spTgt spid="63"/>
                                        </p:tgtEl>
                                        <p:attrNameLst>
                                          <p:attrName>ppt_y</p:attrName>
                                        </p:attrNameLst>
                                      </p:cBhvr>
                                      <p:tavLst>
                                        <p:tav tm="0">
                                          <p:val>
                                            <p:strVal val="1+(6*min(max(#ppt_w*#ppt_h,.3),1)-7.4)/-.7*#ppt_h/2"/>
                                          </p:val>
                                        </p:tav>
                                        <p:tav tm="100000">
                                          <p:val>
                                            <p:strVal val="#ppt_y"/>
                                          </p:val>
                                        </p:tav>
                                      </p:tavLst>
                                    </p:anim>
                                  </p:childTnLst>
                                </p:cTn>
                              </p:par>
                            </p:childTnLst>
                          </p:cTn>
                        </p:par>
                        <p:par>
                          <p:cTn id="159" fill="hold">
                            <p:stCondLst>
                              <p:cond delay="17250"/>
                            </p:stCondLst>
                            <p:childTnLst>
                              <p:par>
                                <p:cTn id="160" presetID="23" presetClass="entr" presetSubtype="36" fill="hold" grpId="0" nodeType="afterEffect">
                                  <p:stCondLst>
                                    <p:cond delay="0"/>
                                  </p:stCondLst>
                                  <p:childTnLst>
                                    <p:set>
                                      <p:cBhvr>
                                        <p:cTn id="161" dur="1" fill="hold">
                                          <p:stCondLst>
                                            <p:cond delay="0"/>
                                          </p:stCondLst>
                                        </p:cTn>
                                        <p:tgtEl>
                                          <p:spTgt spid="65"/>
                                        </p:tgtEl>
                                        <p:attrNameLst>
                                          <p:attrName>style.visibility</p:attrName>
                                        </p:attrNameLst>
                                      </p:cBhvr>
                                      <p:to>
                                        <p:strVal val="visible"/>
                                      </p:to>
                                    </p:set>
                                    <p:anim calcmode="lin" valueType="num">
                                      <p:cBhvr>
                                        <p:cTn id="162" dur="500" fill="hold"/>
                                        <p:tgtEl>
                                          <p:spTgt spid="65"/>
                                        </p:tgtEl>
                                        <p:attrNameLst>
                                          <p:attrName>ppt_w</p:attrName>
                                        </p:attrNameLst>
                                      </p:cBhvr>
                                      <p:tavLst>
                                        <p:tav tm="0">
                                          <p:val>
                                            <p:strVal val="(6*min(max(#ppt_w*#ppt_h,.3),1)-7.4)/-.7*#ppt_w"/>
                                          </p:val>
                                        </p:tav>
                                        <p:tav tm="100000">
                                          <p:val>
                                            <p:strVal val="#ppt_w"/>
                                          </p:val>
                                        </p:tav>
                                      </p:tavLst>
                                    </p:anim>
                                    <p:anim calcmode="lin" valueType="num">
                                      <p:cBhvr>
                                        <p:cTn id="163" dur="500" fill="hold"/>
                                        <p:tgtEl>
                                          <p:spTgt spid="65"/>
                                        </p:tgtEl>
                                        <p:attrNameLst>
                                          <p:attrName>ppt_h</p:attrName>
                                        </p:attrNameLst>
                                      </p:cBhvr>
                                      <p:tavLst>
                                        <p:tav tm="0">
                                          <p:val>
                                            <p:strVal val="(6*min(max(#ppt_w*#ppt_h,.3),1)-7.4)/-.7*#ppt_h"/>
                                          </p:val>
                                        </p:tav>
                                        <p:tav tm="100000">
                                          <p:val>
                                            <p:strVal val="#ppt_h"/>
                                          </p:val>
                                        </p:tav>
                                      </p:tavLst>
                                    </p:anim>
                                    <p:anim calcmode="lin" valueType="num">
                                      <p:cBhvr>
                                        <p:cTn id="164" dur="500" fill="hold"/>
                                        <p:tgtEl>
                                          <p:spTgt spid="65"/>
                                        </p:tgtEl>
                                        <p:attrNameLst>
                                          <p:attrName>ppt_x</p:attrName>
                                        </p:attrNameLst>
                                      </p:cBhvr>
                                      <p:tavLst>
                                        <p:tav tm="0">
                                          <p:val>
                                            <p:fltVal val="0.5"/>
                                          </p:val>
                                        </p:tav>
                                        <p:tav tm="100000">
                                          <p:val>
                                            <p:strVal val="#ppt_x"/>
                                          </p:val>
                                        </p:tav>
                                      </p:tavLst>
                                    </p:anim>
                                    <p:anim calcmode="lin" valueType="num">
                                      <p:cBhvr>
                                        <p:cTn id="165" dur="500" fill="hold"/>
                                        <p:tgtEl>
                                          <p:spTgt spid="65"/>
                                        </p:tgtEl>
                                        <p:attrNameLst>
                                          <p:attrName>ppt_y</p:attrName>
                                        </p:attrNameLst>
                                      </p:cBhvr>
                                      <p:tavLst>
                                        <p:tav tm="0">
                                          <p:val>
                                            <p:strVal val="1+(6*min(max(#ppt_w*#ppt_h,.3),1)-7.4)/-.7*#ppt_h/2"/>
                                          </p:val>
                                        </p:tav>
                                        <p:tav tm="100000">
                                          <p:val>
                                            <p:strVal val="#ppt_y"/>
                                          </p:val>
                                        </p:tav>
                                      </p:tavLst>
                                    </p:anim>
                                  </p:childTnLst>
                                </p:cTn>
                              </p:par>
                            </p:childTnLst>
                          </p:cTn>
                        </p:par>
                        <p:par>
                          <p:cTn id="166" fill="hold">
                            <p:stCondLst>
                              <p:cond delay="17750"/>
                            </p:stCondLst>
                            <p:childTnLst>
                              <p:par>
                                <p:cTn id="167" presetID="23" presetClass="entr" presetSubtype="36" fill="hold" grpId="0" nodeType="afterEffect">
                                  <p:stCondLst>
                                    <p:cond delay="0"/>
                                  </p:stCondLst>
                                  <p:childTnLst>
                                    <p:set>
                                      <p:cBhvr>
                                        <p:cTn id="168" dur="1" fill="hold">
                                          <p:stCondLst>
                                            <p:cond delay="0"/>
                                          </p:stCondLst>
                                        </p:cTn>
                                        <p:tgtEl>
                                          <p:spTgt spid="66"/>
                                        </p:tgtEl>
                                        <p:attrNameLst>
                                          <p:attrName>style.visibility</p:attrName>
                                        </p:attrNameLst>
                                      </p:cBhvr>
                                      <p:to>
                                        <p:strVal val="visible"/>
                                      </p:to>
                                    </p:set>
                                    <p:anim calcmode="lin" valueType="num">
                                      <p:cBhvr>
                                        <p:cTn id="169" dur="500" fill="hold"/>
                                        <p:tgtEl>
                                          <p:spTgt spid="66"/>
                                        </p:tgtEl>
                                        <p:attrNameLst>
                                          <p:attrName>ppt_w</p:attrName>
                                        </p:attrNameLst>
                                      </p:cBhvr>
                                      <p:tavLst>
                                        <p:tav tm="0">
                                          <p:val>
                                            <p:strVal val="(6*min(max(#ppt_w*#ppt_h,.3),1)-7.4)/-.7*#ppt_w"/>
                                          </p:val>
                                        </p:tav>
                                        <p:tav tm="100000">
                                          <p:val>
                                            <p:strVal val="#ppt_w"/>
                                          </p:val>
                                        </p:tav>
                                      </p:tavLst>
                                    </p:anim>
                                    <p:anim calcmode="lin" valueType="num">
                                      <p:cBhvr>
                                        <p:cTn id="170" dur="500" fill="hold"/>
                                        <p:tgtEl>
                                          <p:spTgt spid="66"/>
                                        </p:tgtEl>
                                        <p:attrNameLst>
                                          <p:attrName>ppt_h</p:attrName>
                                        </p:attrNameLst>
                                      </p:cBhvr>
                                      <p:tavLst>
                                        <p:tav tm="0">
                                          <p:val>
                                            <p:strVal val="(6*min(max(#ppt_w*#ppt_h,.3),1)-7.4)/-.7*#ppt_h"/>
                                          </p:val>
                                        </p:tav>
                                        <p:tav tm="100000">
                                          <p:val>
                                            <p:strVal val="#ppt_h"/>
                                          </p:val>
                                        </p:tav>
                                      </p:tavLst>
                                    </p:anim>
                                    <p:anim calcmode="lin" valueType="num">
                                      <p:cBhvr>
                                        <p:cTn id="171" dur="500" fill="hold"/>
                                        <p:tgtEl>
                                          <p:spTgt spid="66"/>
                                        </p:tgtEl>
                                        <p:attrNameLst>
                                          <p:attrName>ppt_x</p:attrName>
                                        </p:attrNameLst>
                                      </p:cBhvr>
                                      <p:tavLst>
                                        <p:tav tm="0">
                                          <p:val>
                                            <p:fltVal val="0.5"/>
                                          </p:val>
                                        </p:tav>
                                        <p:tav tm="100000">
                                          <p:val>
                                            <p:strVal val="#ppt_x"/>
                                          </p:val>
                                        </p:tav>
                                      </p:tavLst>
                                    </p:anim>
                                    <p:anim calcmode="lin" valueType="num">
                                      <p:cBhvr>
                                        <p:cTn id="172" dur="500" fill="hold"/>
                                        <p:tgtEl>
                                          <p:spTgt spid="66"/>
                                        </p:tgtEl>
                                        <p:attrNameLst>
                                          <p:attrName>ppt_y</p:attrName>
                                        </p:attrNameLst>
                                      </p:cBhvr>
                                      <p:tavLst>
                                        <p:tav tm="0">
                                          <p:val>
                                            <p:strVal val="1+(6*min(max(#ppt_w*#ppt_h,.3),1)-7.4)/-.7*#ppt_h/2"/>
                                          </p:val>
                                        </p:tav>
                                        <p:tav tm="100000">
                                          <p:val>
                                            <p:strVal val="#ppt_y"/>
                                          </p:val>
                                        </p:tav>
                                      </p:tavLst>
                                    </p:anim>
                                  </p:childTnLst>
                                </p:cTn>
                              </p:par>
                            </p:childTnLst>
                          </p:cTn>
                        </p:par>
                        <p:par>
                          <p:cTn id="173" fill="hold">
                            <p:stCondLst>
                              <p:cond delay="18250"/>
                            </p:stCondLst>
                            <p:childTnLst>
                              <p:par>
                                <p:cTn id="174" presetID="23" presetClass="entr" presetSubtype="36" fill="hold" grpId="0" nodeType="afterEffect">
                                  <p:stCondLst>
                                    <p:cond delay="0"/>
                                  </p:stCondLst>
                                  <p:childTnLst>
                                    <p:set>
                                      <p:cBhvr>
                                        <p:cTn id="175" dur="1" fill="hold">
                                          <p:stCondLst>
                                            <p:cond delay="0"/>
                                          </p:stCondLst>
                                        </p:cTn>
                                        <p:tgtEl>
                                          <p:spTgt spid="67"/>
                                        </p:tgtEl>
                                        <p:attrNameLst>
                                          <p:attrName>style.visibility</p:attrName>
                                        </p:attrNameLst>
                                      </p:cBhvr>
                                      <p:to>
                                        <p:strVal val="visible"/>
                                      </p:to>
                                    </p:set>
                                    <p:anim calcmode="lin" valueType="num">
                                      <p:cBhvr>
                                        <p:cTn id="176" dur="500" fill="hold"/>
                                        <p:tgtEl>
                                          <p:spTgt spid="67"/>
                                        </p:tgtEl>
                                        <p:attrNameLst>
                                          <p:attrName>ppt_w</p:attrName>
                                        </p:attrNameLst>
                                      </p:cBhvr>
                                      <p:tavLst>
                                        <p:tav tm="0">
                                          <p:val>
                                            <p:strVal val="(6*min(max(#ppt_w*#ppt_h,.3),1)-7.4)/-.7*#ppt_w"/>
                                          </p:val>
                                        </p:tav>
                                        <p:tav tm="100000">
                                          <p:val>
                                            <p:strVal val="#ppt_w"/>
                                          </p:val>
                                        </p:tav>
                                      </p:tavLst>
                                    </p:anim>
                                    <p:anim calcmode="lin" valueType="num">
                                      <p:cBhvr>
                                        <p:cTn id="177" dur="500" fill="hold"/>
                                        <p:tgtEl>
                                          <p:spTgt spid="67"/>
                                        </p:tgtEl>
                                        <p:attrNameLst>
                                          <p:attrName>ppt_h</p:attrName>
                                        </p:attrNameLst>
                                      </p:cBhvr>
                                      <p:tavLst>
                                        <p:tav tm="0">
                                          <p:val>
                                            <p:strVal val="(6*min(max(#ppt_w*#ppt_h,.3),1)-7.4)/-.7*#ppt_h"/>
                                          </p:val>
                                        </p:tav>
                                        <p:tav tm="100000">
                                          <p:val>
                                            <p:strVal val="#ppt_h"/>
                                          </p:val>
                                        </p:tav>
                                      </p:tavLst>
                                    </p:anim>
                                    <p:anim calcmode="lin" valueType="num">
                                      <p:cBhvr>
                                        <p:cTn id="178" dur="500" fill="hold"/>
                                        <p:tgtEl>
                                          <p:spTgt spid="67"/>
                                        </p:tgtEl>
                                        <p:attrNameLst>
                                          <p:attrName>ppt_x</p:attrName>
                                        </p:attrNameLst>
                                      </p:cBhvr>
                                      <p:tavLst>
                                        <p:tav tm="0">
                                          <p:val>
                                            <p:fltVal val="0.5"/>
                                          </p:val>
                                        </p:tav>
                                        <p:tav tm="100000">
                                          <p:val>
                                            <p:strVal val="#ppt_x"/>
                                          </p:val>
                                        </p:tav>
                                      </p:tavLst>
                                    </p:anim>
                                    <p:anim calcmode="lin" valueType="num">
                                      <p:cBhvr>
                                        <p:cTn id="179" dur="500" fill="hold"/>
                                        <p:tgtEl>
                                          <p:spTgt spid="67"/>
                                        </p:tgtEl>
                                        <p:attrNameLst>
                                          <p:attrName>ppt_y</p:attrName>
                                        </p:attrNameLst>
                                      </p:cBhvr>
                                      <p:tavLst>
                                        <p:tav tm="0">
                                          <p:val>
                                            <p:strVal val="1+(6*min(max(#ppt_w*#ppt_h,.3),1)-7.4)/-.7*#ppt_h/2"/>
                                          </p:val>
                                        </p:tav>
                                        <p:tav tm="100000">
                                          <p:val>
                                            <p:strVal val="#ppt_y"/>
                                          </p:val>
                                        </p:tav>
                                      </p:tavLst>
                                    </p:anim>
                                  </p:childTnLst>
                                </p:cTn>
                              </p:par>
                            </p:childTnLst>
                          </p:cTn>
                        </p:par>
                        <p:par>
                          <p:cTn id="180" fill="hold">
                            <p:stCondLst>
                              <p:cond delay="18750"/>
                            </p:stCondLst>
                            <p:childTnLst>
                              <p:par>
                                <p:cTn id="181" presetID="23" presetClass="entr" presetSubtype="36" fill="hold" grpId="0" nodeType="afterEffect">
                                  <p:stCondLst>
                                    <p:cond delay="0"/>
                                  </p:stCondLst>
                                  <p:childTnLst>
                                    <p:set>
                                      <p:cBhvr>
                                        <p:cTn id="182" dur="1" fill="hold">
                                          <p:stCondLst>
                                            <p:cond delay="0"/>
                                          </p:stCondLst>
                                        </p:cTn>
                                        <p:tgtEl>
                                          <p:spTgt spid="64"/>
                                        </p:tgtEl>
                                        <p:attrNameLst>
                                          <p:attrName>style.visibility</p:attrName>
                                        </p:attrNameLst>
                                      </p:cBhvr>
                                      <p:to>
                                        <p:strVal val="visible"/>
                                      </p:to>
                                    </p:set>
                                    <p:anim calcmode="lin" valueType="num">
                                      <p:cBhvr>
                                        <p:cTn id="183" dur="500" fill="hold"/>
                                        <p:tgtEl>
                                          <p:spTgt spid="64"/>
                                        </p:tgtEl>
                                        <p:attrNameLst>
                                          <p:attrName>ppt_w</p:attrName>
                                        </p:attrNameLst>
                                      </p:cBhvr>
                                      <p:tavLst>
                                        <p:tav tm="0">
                                          <p:val>
                                            <p:strVal val="(6*min(max(#ppt_w*#ppt_h,.3),1)-7.4)/-.7*#ppt_w"/>
                                          </p:val>
                                        </p:tav>
                                        <p:tav tm="100000">
                                          <p:val>
                                            <p:strVal val="#ppt_w"/>
                                          </p:val>
                                        </p:tav>
                                      </p:tavLst>
                                    </p:anim>
                                    <p:anim calcmode="lin" valueType="num">
                                      <p:cBhvr>
                                        <p:cTn id="184" dur="500" fill="hold"/>
                                        <p:tgtEl>
                                          <p:spTgt spid="64"/>
                                        </p:tgtEl>
                                        <p:attrNameLst>
                                          <p:attrName>ppt_h</p:attrName>
                                        </p:attrNameLst>
                                      </p:cBhvr>
                                      <p:tavLst>
                                        <p:tav tm="0">
                                          <p:val>
                                            <p:strVal val="(6*min(max(#ppt_w*#ppt_h,.3),1)-7.4)/-.7*#ppt_h"/>
                                          </p:val>
                                        </p:tav>
                                        <p:tav tm="100000">
                                          <p:val>
                                            <p:strVal val="#ppt_h"/>
                                          </p:val>
                                        </p:tav>
                                      </p:tavLst>
                                    </p:anim>
                                    <p:anim calcmode="lin" valueType="num">
                                      <p:cBhvr>
                                        <p:cTn id="185" dur="500" fill="hold"/>
                                        <p:tgtEl>
                                          <p:spTgt spid="64"/>
                                        </p:tgtEl>
                                        <p:attrNameLst>
                                          <p:attrName>ppt_x</p:attrName>
                                        </p:attrNameLst>
                                      </p:cBhvr>
                                      <p:tavLst>
                                        <p:tav tm="0">
                                          <p:val>
                                            <p:fltVal val="0.5"/>
                                          </p:val>
                                        </p:tav>
                                        <p:tav tm="100000">
                                          <p:val>
                                            <p:strVal val="#ppt_x"/>
                                          </p:val>
                                        </p:tav>
                                      </p:tavLst>
                                    </p:anim>
                                    <p:anim calcmode="lin" valueType="num">
                                      <p:cBhvr>
                                        <p:cTn id="186" dur="500" fill="hold"/>
                                        <p:tgtEl>
                                          <p:spTgt spid="64"/>
                                        </p:tgtEl>
                                        <p:attrNameLst>
                                          <p:attrName>ppt_y</p:attrName>
                                        </p:attrNameLst>
                                      </p:cBhvr>
                                      <p:tavLst>
                                        <p:tav tm="0">
                                          <p:val>
                                            <p:strVal val="1+(6*min(max(#ppt_w*#ppt_h,.3),1)-7.4)/-.7*#ppt_h/2"/>
                                          </p:val>
                                        </p:tav>
                                        <p:tav tm="100000">
                                          <p:val>
                                            <p:strVal val="#ppt_y"/>
                                          </p:val>
                                        </p:tav>
                                      </p:tavLst>
                                    </p:anim>
                                  </p:childTnLst>
                                </p:cTn>
                              </p:par>
                            </p:childTnLst>
                          </p:cTn>
                        </p:par>
                        <p:par>
                          <p:cTn id="187" fill="hold">
                            <p:stCondLst>
                              <p:cond delay="19250"/>
                            </p:stCondLst>
                            <p:childTnLst>
                              <p:par>
                                <p:cTn id="188" presetID="37" presetClass="entr" presetSubtype="0" fill="hold" grpId="0" nodeType="afterEffect">
                                  <p:stCondLst>
                                    <p:cond delay="0"/>
                                  </p:stCondLst>
                                  <p:childTnLst>
                                    <p:set>
                                      <p:cBhvr>
                                        <p:cTn id="189" dur="1" fill="hold">
                                          <p:stCondLst>
                                            <p:cond delay="0"/>
                                          </p:stCondLst>
                                        </p:cTn>
                                        <p:tgtEl>
                                          <p:spTgt spid="68"/>
                                        </p:tgtEl>
                                        <p:attrNameLst>
                                          <p:attrName>style.visibility</p:attrName>
                                        </p:attrNameLst>
                                      </p:cBhvr>
                                      <p:to>
                                        <p:strVal val="visible"/>
                                      </p:to>
                                    </p:set>
                                    <p:animEffect transition="in" filter="fade">
                                      <p:cBhvr>
                                        <p:cTn id="190" dur="1000"/>
                                        <p:tgtEl>
                                          <p:spTgt spid="68"/>
                                        </p:tgtEl>
                                      </p:cBhvr>
                                    </p:animEffect>
                                    <p:anim calcmode="lin" valueType="num">
                                      <p:cBhvr>
                                        <p:cTn id="191" dur="1000" fill="hold"/>
                                        <p:tgtEl>
                                          <p:spTgt spid="68"/>
                                        </p:tgtEl>
                                        <p:attrNameLst>
                                          <p:attrName>ppt_x</p:attrName>
                                        </p:attrNameLst>
                                      </p:cBhvr>
                                      <p:tavLst>
                                        <p:tav tm="0">
                                          <p:val>
                                            <p:strVal val="#ppt_x"/>
                                          </p:val>
                                        </p:tav>
                                        <p:tav tm="100000">
                                          <p:val>
                                            <p:strVal val="#ppt_x"/>
                                          </p:val>
                                        </p:tav>
                                      </p:tavLst>
                                    </p:anim>
                                    <p:anim calcmode="lin" valueType="num">
                                      <p:cBhvr>
                                        <p:cTn id="192" dur="900" decel="100000" fill="hold"/>
                                        <p:tgtEl>
                                          <p:spTgt spid="68"/>
                                        </p:tgtEl>
                                        <p:attrNameLst>
                                          <p:attrName>ppt_y</p:attrName>
                                        </p:attrNameLst>
                                      </p:cBhvr>
                                      <p:tavLst>
                                        <p:tav tm="0">
                                          <p:val>
                                            <p:strVal val="#ppt_y+1"/>
                                          </p:val>
                                        </p:tav>
                                        <p:tav tm="100000">
                                          <p:val>
                                            <p:strVal val="#ppt_y-.03"/>
                                          </p:val>
                                        </p:tav>
                                      </p:tavLst>
                                    </p:anim>
                                    <p:anim calcmode="lin" valueType="num">
                                      <p:cBhvr>
                                        <p:cTn id="193"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194" fill="hold">
                            <p:stCondLst>
                              <p:cond delay="20250"/>
                            </p:stCondLst>
                            <p:childTnLst>
                              <p:par>
                                <p:cTn id="195" presetID="37" presetClass="entr" presetSubtype="0" fill="hold" grpId="0" nodeType="afterEffect">
                                  <p:stCondLst>
                                    <p:cond delay="0"/>
                                  </p:stCondLst>
                                  <p:childTnLst>
                                    <p:set>
                                      <p:cBhvr>
                                        <p:cTn id="196" dur="1" fill="hold">
                                          <p:stCondLst>
                                            <p:cond delay="0"/>
                                          </p:stCondLst>
                                        </p:cTn>
                                        <p:tgtEl>
                                          <p:spTgt spid="62"/>
                                        </p:tgtEl>
                                        <p:attrNameLst>
                                          <p:attrName>style.visibility</p:attrName>
                                        </p:attrNameLst>
                                      </p:cBhvr>
                                      <p:to>
                                        <p:strVal val="visible"/>
                                      </p:to>
                                    </p:set>
                                    <p:animEffect transition="in" filter="fade">
                                      <p:cBhvr>
                                        <p:cTn id="197" dur="1000"/>
                                        <p:tgtEl>
                                          <p:spTgt spid="62"/>
                                        </p:tgtEl>
                                      </p:cBhvr>
                                    </p:animEffect>
                                    <p:anim calcmode="lin" valueType="num">
                                      <p:cBhvr>
                                        <p:cTn id="198" dur="1000" fill="hold"/>
                                        <p:tgtEl>
                                          <p:spTgt spid="62"/>
                                        </p:tgtEl>
                                        <p:attrNameLst>
                                          <p:attrName>ppt_x</p:attrName>
                                        </p:attrNameLst>
                                      </p:cBhvr>
                                      <p:tavLst>
                                        <p:tav tm="0">
                                          <p:val>
                                            <p:strVal val="#ppt_x"/>
                                          </p:val>
                                        </p:tav>
                                        <p:tav tm="100000">
                                          <p:val>
                                            <p:strVal val="#ppt_x"/>
                                          </p:val>
                                        </p:tav>
                                      </p:tavLst>
                                    </p:anim>
                                    <p:anim calcmode="lin" valueType="num">
                                      <p:cBhvr>
                                        <p:cTn id="199" dur="900" decel="100000" fill="hold"/>
                                        <p:tgtEl>
                                          <p:spTgt spid="62"/>
                                        </p:tgtEl>
                                        <p:attrNameLst>
                                          <p:attrName>ppt_y</p:attrName>
                                        </p:attrNameLst>
                                      </p:cBhvr>
                                      <p:tavLst>
                                        <p:tav tm="0">
                                          <p:val>
                                            <p:strVal val="#ppt_y+1"/>
                                          </p:val>
                                        </p:tav>
                                        <p:tav tm="100000">
                                          <p:val>
                                            <p:strVal val="#ppt_y-.03"/>
                                          </p:val>
                                        </p:tav>
                                      </p:tavLst>
                                    </p:anim>
                                    <p:anim calcmode="lin" valueType="num">
                                      <p:cBhvr>
                                        <p:cTn id="200" dur="100" accel="100000" fill="hold">
                                          <p:stCondLst>
                                            <p:cond delay="900"/>
                                          </p:stCondLst>
                                        </p:cTn>
                                        <p:tgtEl>
                                          <p:spTgt spid="62"/>
                                        </p:tgtEl>
                                        <p:attrNameLst>
                                          <p:attrName>ppt_y</p:attrName>
                                        </p:attrNameLst>
                                      </p:cBhvr>
                                      <p:tavLst>
                                        <p:tav tm="0">
                                          <p:val>
                                            <p:strVal val="#ppt_y-.03"/>
                                          </p:val>
                                        </p:tav>
                                        <p:tav tm="100000">
                                          <p:val>
                                            <p:strVal val="#ppt_y"/>
                                          </p:val>
                                        </p:tav>
                                      </p:tavLst>
                                    </p:anim>
                                  </p:childTnLst>
                                </p:cTn>
                              </p:par>
                            </p:childTnLst>
                          </p:cTn>
                        </p:par>
                        <p:par>
                          <p:cTn id="201" fill="hold">
                            <p:stCondLst>
                              <p:cond delay="21250"/>
                            </p:stCondLst>
                            <p:childTnLst>
                              <p:par>
                                <p:cTn id="202" presetID="37" presetClass="entr" presetSubtype="0" fill="hold" grpId="0" nodeType="afterEffect">
                                  <p:stCondLst>
                                    <p:cond delay="0"/>
                                  </p:stCondLst>
                                  <p:childTnLst>
                                    <p:set>
                                      <p:cBhvr>
                                        <p:cTn id="203" dur="1" fill="hold">
                                          <p:stCondLst>
                                            <p:cond delay="0"/>
                                          </p:stCondLst>
                                        </p:cTn>
                                        <p:tgtEl>
                                          <p:spTgt spid="49"/>
                                        </p:tgtEl>
                                        <p:attrNameLst>
                                          <p:attrName>style.visibility</p:attrName>
                                        </p:attrNameLst>
                                      </p:cBhvr>
                                      <p:to>
                                        <p:strVal val="visible"/>
                                      </p:to>
                                    </p:set>
                                    <p:animEffect transition="in" filter="fade">
                                      <p:cBhvr>
                                        <p:cTn id="204" dur="1000"/>
                                        <p:tgtEl>
                                          <p:spTgt spid="49"/>
                                        </p:tgtEl>
                                      </p:cBhvr>
                                    </p:animEffect>
                                    <p:anim calcmode="lin" valueType="num">
                                      <p:cBhvr>
                                        <p:cTn id="205" dur="1000" fill="hold"/>
                                        <p:tgtEl>
                                          <p:spTgt spid="49"/>
                                        </p:tgtEl>
                                        <p:attrNameLst>
                                          <p:attrName>ppt_x</p:attrName>
                                        </p:attrNameLst>
                                      </p:cBhvr>
                                      <p:tavLst>
                                        <p:tav tm="0">
                                          <p:val>
                                            <p:strVal val="#ppt_x"/>
                                          </p:val>
                                        </p:tav>
                                        <p:tav tm="100000">
                                          <p:val>
                                            <p:strVal val="#ppt_x"/>
                                          </p:val>
                                        </p:tav>
                                      </p:tavLst>
                                    </p:anim>
                                    <p:anim calcmode="lin" valueType="num">
                                      <p:cBhvr>
                                        <p:cTn id="206" dur="900" decel="100000" fill="hold"/>
                                        <p:tgtEl>
                                          <p:spTgt spid="49"/>
                                        </p:tgtEl>
                                        <p:attrNameLst>
                                          <p:attrName>ppt_y</p:attrName>
                                        </p:attrNameLst>
                                      </p:cBhvr>
                                      <p:tavLst>
                                        <p:tav tm="0">
                                          <p:val>
                                            <p:strVal val="#ppt_y+1"/>
                                          </p:val>
                                        </p:tav>
                                        <p:tav tm="100000">
                                          <p:val>
                                            <p:strVal val="#ppt_y-.03"/>
                                          </p:val>
                                        </p:tav>
                                      </p:tavLst>
                                    </p:anim>
                                    <p:anim calcmode="lin" valueType="num">
                                      <p:cBhvr>
                                        <p:cTn id="207" dur="100" accel="100000" fill="hold">
                                          <p:stCondLst>
                                            <p:cond delay="900"/>
                                          </p:stCondLst>
                                        </p:cTn>
                                        <p:tgtEl>
                                          <p:spTgt spid="49"/>
                                        </p:tgtEl>
                                        <p:attrNameLst>
                                          <p:attrName>ppt_y</p:attrName>
                                        </p:attrNameLst>
                                      </p:cBhvr>
                                      <p:tavLst>
                                        <p:tav tm="0">
                                          <p:val>
                                            <p:strVal val="#ppt_y-.03"/>
                                          </p:val>
                                        </p:tav>
                                        <p:tav tm="100000">
                                          <p:val>
                                            <p:strVal val="#ppt_y"/>
                                          </p:val>
                                        </p:tav>
                                      </p:tavLst>
                                    </p:anim>
                                  </p:childTnLst>
                                </p:cTn>
                              </p:par>
                            </p:childTnLst>
                          </p:cTn>
                        </p:par>
                        <p:par>
                          <p:cTn id="208" fill="hold">
                            <p:stCondLst>
                              <p:cond delay="22250"/>
                            </p:stCondLst>
                            <p:childTnLst>
                              <p:par>
                                <p:cTn id="209" presetID="37" presetClass="entr" presetSubtype="0" fill="hold" grpId="0" nodeType="afterEffect">
                                  <p:stCondLst>
                                    <p:cond delay="0"/>
                                  </p:stCondLst>
                                  <p:childTnLst>
                                    <p:set>
                                      <p:cBhvr>
                                        <p:cTn id="210" dur="1" fill="hold">
                                          <p:stCondLst>
                                            <p:cond delay="0"/>
                                          </p:stCondLst>
                                        </p:cTn>
                                        <p:tgtEl>
                                          <p:spTgt spid="57"/>
                                        </p:tgtEl>
                                        <p:attrNameLst>
                                          <p:attrName>style.visibility</p:attrName>
                                        </p:attrNameLst>
                                      </p:cBhvr>
                                      <p:to>
                                        <p:strVal val="visible"/>
                                      </p:to>
                                    </p:set>
                                    <p:animEffect transition="in" filter="fade">
                                      <p:cBhvr>
                                        <p:cTn id="211" dur="1000"/>
                                        <p:tgtEl>
                                          <p:spTgt spid="57"/>
                                        </p:tgtEl>
                                      </p:cBhvr>
                                    </p:animEffect>
                                    <p:anim calcmode="lin" valueType="num">
                                      <p:cBhvr>
                                        <p:cTn id="212" dur="1000" fill="hold"/>
                                        <p:tgtEl>
                                          <p:spTgt spid="57"/>
                                        </p:tgtEl>
                                        <p:attrNameLst>
                                          <p:attrName>ppt_x</p:attrName>
                                        </p:attrNameLst>
                                      </p:cBhvr>
                                      <p:tavLst>
                                        <p:tav tm="0">
                                          <p:val>
                                            <p:strVal val="#ppt_x"/>
                                          </p:val>
                                        </p:tav>
                                        <p:tav tm="100000">
                                          <p:val>
                                            <p:strVal val="#ppt_x"/>
                                          </p:val>
                                        </p:tav>
                                      </p:tavLst>
                                    </p:anim>
                                    <p:anim calcmode="lin" valueType="num">
                                      <p:cBhvr>
                                        <p:cTn id="213" dur="900" decel="100000" fill="hold"/>
                                        <p:tgtEl>
                                          <p:spTgt spid="57"/>
                                        </p:tgtEl>
                                        <p:attrNameLst>
                                          <p:attrName>ppt_y</p:attrName>
                                        </p:attrNameLst>
                                      </p:cBhvr>
                                      <p:tavLst>
                                        <p:tav tm="0">
                                          <p:val>
                                            <p:strVal val="#ppt_y+1"/>
                                          </p:val>
                                        </p:tav>
                                        <p:tav tm="100000">
                                          <p:val>
                                            <p:strVal val="#ppt_y-.03"/>
                                          </p:val>
                                        </p:tav>
                                      </p:tavLst>
                                    </p:anim>
                                    <p:anim calcmode="lin" valueType="num">
                                      <p:cBhvr>
                                        <p:cTn id="214"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215" fill="hold">
                            <p:stCondLst>
                              <p:cond delay="23250"/>
                            </p:stCondLst>
                            <p:childTnLst>
                              <p:par>
                                <p:cTn id="216" presetID="23" presetClass="entr" presetSubtype="36" fill="hold" grpId="0" nodeType="afterEffect">
                                  <p:stCondLst>
                                    <p:cond delay="0"/>
                                  </p:stCondLst>
                                  <p:childTnLst>
                                    <p:set>
                                      <p:cBhvr>
                                        <p:cTn id="217" dur="1" fill="hold">
                                          <p:stCondLst>
                                            <p:cond delay="0"/>
                                          </p:stCondLst>
                                        </p:cTn>
                                        <p:tgtEl>
                                          <p:spTgt spid="51"/>
                                        </p:tgtEl>
                                        <p:attrNameLst>
                                          <p:attrName>style.visibility</p:attrName>
                                        </p:attrNameLst>
                                      </p:cBhvr>
                                      <p:to>
                                        <p:strVal val="visible"/>
                                      </p:to>
                                    </p:set>
                                    <p:anim calcmode="lin" valueType="num">
                                      <p:cBhvr>
                                        <p:cTn id="218" dur="500" fill="hold"/>
                                        <p:tgtEl>
                                          <p:spTgt spid="51"/>
                                        </p:tgtEl>
                                        <p:attrNameLst>
                                          <p:attrName>ppt_w</p:attrName>
                                        </p:attrNameLst>
                                      </p:cBhvr>
                                      <p:tavLst>
                                        <p:tav tm="0">
                                          <p:val>
                                            <p:strVal val="(6*min(max(#ppt_w*#ppt_h,.3),1)-7.4)/-.7*#ppt_w"/>
                                          </p:val>
                                        </p:tav>
                                        <p:tav tm="100000">
                                          <p:val>
                                            <p:strVal val="#ppt_w"/>
                                          </p:val>
                                        </p:tav>
                                      </p:tavLst>
                                    </p:anim>
                                    <p:anim calcmode="lin" valueType="num">
                                      <p:cBhvr>
                                        <p:cTn id="219" dur="500" fill="hold"/>
                                        <p:tgtEl>
                                          <p:spTgt spid="51"/>
                                        </p:tgtEl>
                                        <p:attrNameLst>
                                          <p:attrName>ppt_h</p:attrName>
                                        </p:attrNameLst>
                                      </p:cBhvr>
                                      <p:tavLst>
                                        <p:tav tm="0">
                                          <p:val>
                                            <p:strVal val="(6*min(max(#ppt_w*#ppt_h,.3),1)-7.4)/-.7*#ppt_h"/>
                                          </p:val>
                                        </p:tav>
                                        <p:tav tm="100000">
                                          <p:val>
                                            <p:strVal val="#ppt_h"/>
                                          </p:val>
                                        </p:tav>
                                      </p:tavLst>
                                    </p:anim>
                                    <p:anim calcmode="lin" valueType="num">
                                      <p:cBhvr>
                                        <p:cTn id="220" dur="500" fill="hold"/>
                                        <p:tgtEl>
                                          <p:spTgt spid="51"/>
                                        </p:tgtEl>
                                        <p:attrNameLst>
                                          <p:attrName>ppt_x</p:attrName>
                                        </p:attrNameLst>
                                      </p:cBhvr>
                                      <p:tavLst>
                                        <p:tav tm="0">
                                          <p:val>
                                            <p:fltVal val="0.5"/>
                                          </p:val>
                                        </p:tav>
                                        <p:tav tm="100000">
                                          <p:val>
                                            <p:strVal val="#ppt_x"/>
                                          </p:val>
                                        </p:tav>
                                      </p:tavLst>
                                    </p:anim>
                                    <p:anim calcmode="lin" valueType="num">
                                      <p:cBhvr>
                                        <p:cTn id="221" dur="500" fill="hold"/>
                                        <p:tgtEl>
                                          <p:spTgt spid="51"/>
                                        </p:tgtEl>
                                        <p:attrNameLst>
                                          <p:attrName>ppt_y</p:attrName>
                                        </p:attrNameLst>
                                      </p:cBhvr>
                                      <p:tavLst>
                                        <p:tav tm="0">
                                          <p:val>
                                            <p:strVal val="1+(6*min(max(#ppt_w*#ppt_h,.3),1)-7.4)/-.7*#ppt_h/2"/>
                                          </p:val>
                                        </p:tav>
                                        <p:tav tm="100000">
                                          <p:val>
                                            <p:strVal val="#ppt_y"/>
                                          </p:val>
                                        </p:tav>
                                      </p:tavLst>
                                    </p:anim>
                                  </p:childTnLst>
                                </p:cTn>
                              </p:par>
                            </p:childTnLst>
                          </p:cTn>
                        </p:par>
                        <p:par>
                          <p:cTn id="222" fill="hold">
                            <p:stCondLst>
                              <p:cond delay="23750"/>
                            </p:stCondLst>
                            <p:childTnLst>
                              <p:par>
                                <p:cTn id="223" presetID="23" presetClass="entr" presetSubtype="36" fill="hold" grpId="0" nodeType="afterEffect">
                                  <p:stCondLst>
                                    <p:cond delay="0"/>
                                  </p:stCondLst>
                                  <p:childTnLst>
                                    <p:set>
                                      <p:cBhvr>
                                        <p:cTn id="224" dur="1" fill="hold">
                                          <p:stCondLst>
                                            <p:cond delay="0"/>
                                          </p:stCondLst>
                                        </p:cTn>
                                        <p:tgtEl>
                                          <p:spTgt spid="53"/>
                                        </p:tgtEl>
                                        <p:attrNameLst>
                                          <p:attrName>style.visibility</p:attrName>
                                        </p:attrNameLst>
                                      </p:cBhvr>
                                      <p:to>
                                        <p:strVal val="visible"/>
                                      </p:to>
                                    </p:set>
                                    <p:anim calcmode="lin" valueType="num">
                                      <p:cBhvr>
                                        <p:cTn id="225" dur="500" fill="hold"/>
                                        <p:tgtEl>
                                          <p:spTgt spid="53"/>
                                        </p:tgtEl>
                                        <p:attrNameLst>
                                          <p:attrName>ppt_w</p:attrName>
                                        </p:attrNameLst>
                                      </p:cBhvr>
                                      <p:tavLst>
                                        <p:tav tm="0">
                                          <p:val>
                                            <p:strVal val="(6*min(max(#ppt_w*#ppt_h,.3),1)-7.4)/-.7*#ppt_w"/>
                                          </p:val>
                                        </p:tav>
                                        <p:tav tm="100000">
                                          <p:val>
                                            <p:strVal val="#ppt_w"/>
                                          </p:val>
                                        </p:tav>
                                      </p:tavLst>
                                    </p:anim>
                                    <p:anim calcmode="lin" valueType="num">
                                      <p:cBhvr>
                                        <p:cTn id="226" dur="500" fill="hold"/>
                                        <p:tgtEl>
                                          <p:spTgt spid="53"/>
                                        </p:tgtEl>
                                        <p:attrNameLst>
                                          <p:attrName>ppt_h</p:attrName>
                                        </p:attrNameLst>
                                      </p:cBhvr>
                                      <p:tavLst>
                                        <p:tav tm="0">
                                          <p:val>
                                            <p:strVal val="(6*min(max(#ppt_w*#ppt_h,.3),1)-7.4)/-.7*#ppt_h"/>
                                          </p:val>
                                        </p:tav>
                                        <p:tav tm="100000">
                                          <p:val>
                                            <p:strVal val="#ppt_h"/>
                                          </p:val>
                                        </p:tav>
                                      </p:tavLst>
                                    </p:anim>
                                    <p:anim calcmode="lin" valueType="num">
                                      <p:cBhvr>
                                        <p:cTn id="227" dur="500" fill="hold"/>
                                        <p:tgtEl>
                                          <p:spTgt spid="53"/>
                                        </p:tgtEl>
                                        <p:attrNameLst>
                                          <p:attrName>ppt_x</p:attrName>
                                        </p:attrNameLst>
                                      </p:cBhvr>
                                      <p:tavLst>
                                        <p:tav tm="0">
                                          <p:val>
                                            <p:fltVal val="0.5"/>
                                          </p:val>
                                        </p:tav>
                                        <p:tav tm="100000">
                                          <p:val>
                                            <p:strVal val="#ppt_x"/>
                                          </p:val>
                                        </p:tav>
                                      </p:tavLst>
                                    </p:anim>
                                    <p:anim calcmode="lin" valueType="num">
                                      <p:cBhvr>
                                        <p:cTn id="228" dur="500" fill="hold"/>
                                        <p:tgtEl>
                                          <p:spTgt spid="53"/>
                                        </p:tgtEl>
                                        <p:attrNameLst>
                                          <p:attrName>ppt_y</p:attrName>
                                        </p:attrNameLst>
                                      </p:cBhvr>
                                      <p:tavLst>
                                        <p:tav tm="0">
                                          <p:val>
                                            <p:strVal val="1+(6*min(max(#ppt_w*#ppt_h,.3),1)-7.4)/-.7*#ppt_h/2"/>
                                          </p:val>
                                        </p:tav>
                                        <p:tav tm="100000">
                                          <p:val>
                                            <p:strVal val="#ppt_y"/>
                                          </p:val>
                                        </p:tav>
                                      </p:tavLst>
                                    </p:anim>
                                  </p:childTnLst>
                                </p:cTn>
                              </p:par>
                            </p:childTnLst>
                          </p:cTn>
                        </p:par>
                        <p:par>
                          <p:cTn id="229" fill="hold">
                            <p:stCondLst>
                              <p:cond delay="24250"/>
                            </p:stCondLst>
                            <p:childTnLst>
                              <p:par>
                                <p:cTn id="230" presetID="23" presetClass="entr" presetSubtype="36" fill="hold" grpId="0" nodeType="afterEffect">
                                  <p:stCondLst>
                                    <p:cond delay="0"/>
                                  </p:stCondLst>
                                  <p:childTnLst>
                                    <p:set>
                                      <p:cBhvr>
                                        <p:cTn id="231" dur="1" fill="hold">
                                          <p:stCondLst>
                                            <p:cond delay="0"/>
                                          </p:stCondLst>
                                        </p:cTn>
                                        <p:tgtEl>
                                          <p:spTgt spid="54"/>
                                        </p:tgtEl>
                                        <p:attrNameLst>
                                          <p:attrName>style.visibility</p:attrName>
                                        </p:attrNameLst>
                                      </p:cBhvr>
                                      <p:to>
                                        <p:strVal val="visible"/>
                                      </p:to>
                                    </p:set>
                                    <p:anim calcmode="lin" valueType="num">
                                      <p:cBhvr>
                                        <p:cTn id="232" dur="500" fill="hold"/>
                                        <p:tgtEl>
                                          <p:spTgt spid="54"/>
                                        </p:tgtEl>
                                        <p:attrNameLst>
                                          <p:attrName>ppt_w</p:attrName>
                                        </p:attrNameLst>
                                      </p:cBhvr>
                                      <p:tavLst>
                                        <p:tav tm="0">
                                          <p:val>
                                            <p:strVal val="(6*min(max(#ppt_w*#ppt_h,.3),1)-7.4)/-.7*#ppt_w"/>
                                          </p:val>
                                        </p:tav>
                                        <p:tav tm="100000">
                                          <p:val>
                                            <p:strVal val="#ppt_w"/>
                                          </p:val>
                                        </p:tav>
                                      </p:tavLst>
                                    </p:anim>
                                    <p:anim calcmode="lin" valueType="num">
                                      <p:cBhvr>
                                        <p:cTn id="233" dur="500" fill="hold"/>
                                        <p:tgtEl>
                                          <p:spTgt spid="54"/>
                                        </p:tgtEl>
                                        <p:attrNameLst>
                                          <p:attrName>ppt_h</p:attrName>
                                        </p:attrNameLst>
                                      </p:cBhvr>
                                      <p:tavLst>
                                        <p:tav tm="0">
                                          <p:val>
                                            <p:strVal val="(6*min(max(#ppt_w*#ppt_h,.3),1)-7.4)/-.7*#ppt_h"/>
                                          </p:val>
                                        </p:tav>
                                        <p:tav tm="100000">
                                          <p:val>
                                            <p:strVal val="#ppt_h"/>
                                          </p:val>
                                        </p:tav>
                                      </p:tavLst>
                                    </p:anim>
                                    <p:anim calcmode="lin" valueType="num">
                                      <p:cBhvr>
                                        <p:cTn id="234" dur="500" fill="hold"/>
                                        <p:tgtEl>
                                          <p:spTgt spid="54"/>
                                        </p:tgtEl>
                                        <p:attrNameLst>
                                          <p:attrName>ppt_x</p:attrName>
                                        </p:attrNameLst>
                                      </p:cBhvr>
                                      <p:tavLst>
                                        <p:tav tm="0">
                                          <p:val>
                                            <p:fltVal val="0.5"/>
                                          </p:val>
                                        </p:tav>
                                        <p:tav tm="100000">
                                          <p:val>
                                            <p:strVal val="#ppt_x"/>
                                          </p:val>
                                        </p:tav>
                                      </p:tavLst>
                                    </p:anim>
                                    <p:anim calcmode="lin" valueType="num">
                                      <p:cBhvr>
                                        <p:cTn id="235" dur="500" fill="hold"/>
                                        <p:tgtEl>
                                          <p:spTgt spid="54"/>
                                        </p:tgtEl>
                                        <p:attrNameLst>
                                          <p:attrName>ppt_y</p:attrName>
                                        </p:attrNameLst>
                                      </p:cBhvr>
                                      <p:tavLst>
                                        <p:tav tm="0">
                                          <p:val>
                                            <p:strVal val="1+(6*min(max(#ppt_w*#ppt_h,.3),1)-7.4)/-.7*#ppt_h/2"/>
                                          </p:val>
                                        </p:tav>
                                        <p:tav tm="100000">
                                          <p:val>
                                            <p:strVal val="#ppt_y"/>
                                          </p:val>
                                        </p:tav>
                                      </p:tavLst>
                                    </p:anim>
                                  </p:childTnLst>
                                </p:cTn>
                              </p:par>
                            </p:childTnLst>
                          </p:cTn>
                        </p:par>
                        <p:par>
                          <p:cTn id="236" fill="hold">
                            <p:stCondLst>
                              <p:cond delay="24750"/>
                            </p:stCondLst>
                            <p:childTnLst>
                              <p:par>
                                <p:cTn id="237" presetID="23" presetClass="entr" presetSubtype="36" fill="hold" grpId="0" nodeType="afterEffect">
                                  <p:stCondLst>
                                    <p:cond delay="0"/>
                                  </p:stCondLst>
                                  <p:childTnLst>
                                    <p:set>
                                      <p:cBhvr>
                                        <p:cTn id="238" dur="1" fill="hold">
                                          <p:stCondLst>
                                            <p:cond delay="0"/>
                                          </p:stCondLst>
                                        </p:cTn>
                                        <p:tgtEl>
                                          <p:spTgt spid="59"/>
                                        </p:tgtEl>
                                        <p:attrNameLst>
                                          <p:attrName>style.visibility</p:attrName>
                                        </p:attrNameLst>
                                      </p:cBhvr>
                                      <p:to>
                                        <p:strVal val="visible"/>
                                      </p:to>
                                    </p:set>
                                    <p:anim calcmode="lin" valueType="num">
                                      <p:cBhvr>
                                        <p:cTn id="239" dur="500" fill="hold"/>
                                        <p:tgtEl>
                                          <p:spTgt spid="59"/>
                                        </p:tgtEl>
                                        <p:attrNameLst>
                                          <p:attrName>ppt_w</p:attrName>
                                        </p:attrNameLst>
                                      </p:cBhvr>
                                      <p:tavLst>
                                        <p:tav tm="0">
                                          <p:val>
                                            <p:strVal val="(6*min(max(#ppt_w*#ppt_h,.3),1)-7.4)/-.7*#ppt_w"/>
                                          </p:val>
                                        </p:tav>
                                        <p:tav tm="100000">
                                          <p:val>
                                            <p:strVal val="#ppt_w"/>
                                          </p:val>
                                        </p:tav>
                                      </p:tavLst>
                                    </p:anim>
                                    <p:anim calcmode="lin" valueType="num">
                                      <p:cBhvr>
                                        <p:cTn id="240" dur="500" fill="hold"/>
                                        <p:tgtEl>
                                          <p:spTgt spid="59"/>
                                        </p:tgtEl>
                                        <p:attrNameLst>
                                          <p:attrName>ppt_h</p:attrName>
                                        </p:attrNameLst>
                                      </p:cBhvr>
                                      <p:tavLst>
                                        <p:tav tm="0">
                                          <p:val>
                                            <p:strVal val="(6*min(max(#ppt_w*#ppt_h,.3),1)-7.4)/-.7*#ppt_h"/>
                                          </p:val>
                                        </p:tav>
                                        <p:tav tm="100000">
                                          <p:val>
                                            <p:strVal val="#ppt_h"/>
                                          </p:val>
                                        </p:tav>
                                      </p:tavLst>
                                    </p:anim>
                                    <p:anim calcmode="lin" valueType="num">
                                      <p:cBhvr>
                                        <p:cTn id="241" dur="500" fill="hold"/>
                                        <p:tgtEl>
                                          <p:spTgt spid="59"/>
                                        </p:tgtEl>
                                        <p:attrNameLst>
                                          <p:attrName>ppt_x</p:attrName>
                                        </p:attrNameLst>
                                      </p:cBhvr>
                                      <p:tavLst>
                                        <p:tav tm="0">
                                          <p:val>
                                            <p:fltVal val="0.5"/>
                                          </p:val>
                                        </p:tav>
                                        <p:tav tm="100000">
                                          <p:val>
                                            <p:strVal val="#ppt_x"/>
                                          </p:val>
                                        </p:tav>
                                      </p:tavLst>
                                    </p:anim>
                                    <p:anim calcmode="lin" valueType="num">
                                      <p:cBhvr>
                                        <p:cTn id="242" dur="500" fill="hold"/>
                                        <p:tgtEl>
                                          <p:spTgt spid="59"/>
                                        </p:tgtEl>
                                        <p:attrNameLst>
                                          <p:attrName>ppt_y</p:attrName>
                                        </p:attrNameLst>
                                      </p:cBhvr>
                                      <p:tavLst>
                                        <p:tav tm="0">
                                          <p:val>
                                            <p:strVal val="1+(6*min(max(#ppt_w*#ppt_h,.3),1)-7.4)/-.7*#ppt_h/2"/>
                                          </p:val>
                                        </p:tav>
                                        <p:tav tm="100000">
                                          <p:val>
                                            <p:strVal val="#ppt_y"/>
                                          </p:val>
                                        </p:tav>
                                      </p:tavLst>
                                    </p:anim>
                                  </p:childTnLst>
                                </p:cTn>
                              </p:par>
                            </p:childTnLst>
                          </p:cTn>
                        </p:par>
                        <p:par>
                          <p:cTn id="243" fill="hold">
                            <p:stCondLst>
                              <p:cond delay="25250"/>
                            </p:stCondLst>
                            <p:childTnLst>
                              <p:par>
                                <p:cTn id="244" presetID="23" presetClass="entr" presetSubtype="36" fill="hold" grpId="0" nodeType="afterEffect">
                                  <p:stCondLst>
                                    <p:cond delay="0"/>
                                  </p:stCondLst>
                                  <p:childTnLst>
                                    <p:set>
                                      <p:cBhvr>
                                        <p:cTn id="245" dur="1" fill="hold">
                                          <p:stCondLst>
                                            <p:cond delay="0"/>
                                          </p:stCondLst>
                                        </p:cTn>
                                        <p:tgtEl>
                                          <p:spTgt spid="60"/>
                                        </p:tgtEl>
                                        <p:attrNameLst>
                                          <p:attrName>style.visibility</p:attrName>
                                        </p:attrNameLst>
                                      </p:cBhvr>
                                      <p:to>
                                        <p:strVal val="visible"/>
                                      </p:to>
                                    </p:set>
                                    <p:anim calcmode="lin" valueType="num">
                                      <p:cBhvr>
                                        <p:cTn id="246" dur="500" fill="hold"/>
                                        <p:tgtEl>
                                          <p:spTgt spid="60"/>
                                        </p:tgtEl>
                                        <p:attrNameLst>
                                          <p:attrName>ppt_w</p:attrName>
                                        </p:attrNameLst>
                                      </p:cBhvr>
                                      <p:tavLst>
                                        <p:tav tm="0">
                                          <p:val>
                                            <p:strVal val="(6*min(max(#ppt_w*#ppt_h,.3),1)-7.4)/-.7*#ppt_w"/>
                                          </p:val>
                                        </p:tav>
                                        <p:tav tm="100000">
                                          <p:val>
                                            <p:strVal val="#ppt_w"/>
                                          </p:val>
                                        </p:tav>
                                      </p:tavLst>
                                    </p:anim>
                                    <p:anim calcmode="lin" valueType="num">
                                      <p:cBhvr>
                                        <p:cTn id="247" dur="500" fill="hold"/>
                                        <p:tgtEl>
                                          <p:spTgt spid="60"/>
                                        </p:tgtEl>
                                        <p:attrNameLst>
                                          <p:attrName>ppt_h</p:attrName>
                                        </p:attrNameLst>
                                      </p:cBhvr>
                                      <p:tavLst>
                                        <p:tav tm="0">
                                          <p:val>
                                            <p:strVal val="(6*min(max(#ppt_w*#ppt_h,.3),1)-7.4)/-.7*#ppt_h"/>
                                          </p:val>
                                        </p:tav>
                                        <p:tav tm="100000">
                                          <p:val>
                                            <p:strVal val="#ppt_h"/>
                                          </p:val>
                                        </p:tav>
                                      </p:tavLst>
                                    </p:anim>
                                    <p:anim calcmode="lin" valueType="num">
                                      <p:cBhvr>
                                        <p:cTn id="248" dur="500" fill="hold"/>
                                        <p:tgtEl>
                                          <p:spTgt spid="60"/>
                                        </p:tgtEl>
                                        <p:attrNameLst>
                                          <p:attrName>ppt_x</p:attrName>
                                        </p:attrNameLst>
                                      </p:cBhvr>
                                      <p:tavLst>
                                        <p:tav tm="0">
                                          <p:val>
                                            <p:fltVal val="0.5"/>
                                          </p:val>
                                        </p:tav>
                                        <p:tav tm="100000">
                                          <p:val>
                                            <p:strVal val="#ppt_x"/>
                                          </p:val>
                                        </p:tav>
                                      </p:tavLst>
                                    </p:anim>
                                    <p:anim calcmode="lin" valueType="num">
                                      <p:cBhvr>
                                        <p:cTn id="249" dur="500" fill="hold"/>
                                        <p:tgtEl>
                                          <p:spTgt spid="60"/>
                                        </p:tgtEl>
                                        <p:attrNameLst>
                                          <p:attrName>ppt_y</p:attrName>
                                        </p:attrNameLst>
                                      </p:cBhvr>
                                      <p:tavLst>
                                        <p:tav tm="0">
                                          <p:val>
                                            <p:strVal val="1+(6*min(max(#ppt_w*#ppt_h,.3),1)-7.4)/-.7*#ppt_h/2"/>
                                          </p:val>
                                        </p:tav>
                                        <p:tav tm="100000">
                                          <p:val>
                                            <p:strVal val="#ppt_y"/>
                                          </p:val>
                                        </p:tav>
                                      </p:tavLst>
                                    </p:anim>
                                  </p:childTnLst>
                                </p:cTn>
                              </p:par>
                            </p:childTnLst>
                          </p:cTn>
                        </p:par>
                        <p:par>
                          <p:cTn id="250" fill="hold">
                            <p:stCondLst>
                              <p:cond delay="25750"/>
                            </p:stCondLst>
                            <p:childTnLst>
                              <p:par>
                                <p:cTn id="251" presetID="37" presetClass="entr" presetSubtype="0" fill="hold" grpId="0" nodeType="afterEffect">
                                  <p:stCondLst>
                                    <p:cond delay="0"/>
                                  </p:stCondLst>
                                  <p:childTnLst>
                                    <p:set>
                                      <p:cBhvr>
                                        <p:cTn id="252" dur="1" fill="hold">
                                          <p:stCondLst>
                                            <p:cond delay="0"/>
                                          </p:stCondLst>
                                        </p:cTn>
                                        <p:tgtEl>
                                          <p:spTgt spid="56"/>
                                        </p:tgtEl>
                                        <p:attrNameLst>
                                          <p:attrName>style.visibility</p:attrName>
                                        </p:attrNameLst>
                                      </p:cBhvr>
                                      <p:to>
                                        <p:strVal val="visible"/>
                                      </p:to>
                                    </p:set>
                                    <p:animEffect transition="in" filter="fade">
                                      <p:cBhvr>
                                        <p:cTn id="253" dur="1000"/>
                                        <p:tgtEl>
                                          <p:spTgt spid="56"/>
                                        </p:tgtEl>
                                      </p:cBhvr>
                                    </p:animEffect>
                                    <p:anim calcmode="lin" valueType="num">
                                      <p:cBhvr>
                                        <p:cTn id="254" dur="1000" fill="hold"/>
                                        <p:tgtEl>
                                          <p:spTgt spid="56"/>
                                        </p:tgtEl>
                                        <p:attrNameLst>
                                          <p:attrName>ppt_x</p:attrName>
                                        </p:attrNameLst>
                                      </p:cBhvr>
                                      <p:tavLst>
                                        <p:tav tm="0">
                                          <p:val>
                                            <p:strVal val="#ppt_x"/>
                                          </p:val>
                                        </p:tav>
                                        <p:tav tm="100000">
                                          <p:val>
                                            <p:strVal val="#ppt_x"/>
                                          </p:val>
                                        </p:tav>
                                      </p:tavLst>
                                    </p:anim>
                                    <p:anim calcmode="lin" valueType="num">
                                      <p:cBhvr>
                                        <p:cTn id="255" dur="900" decel="100000" fill="hold"/>
                                        <p:tgtEl>
                                          <p:spTgt spid="56"/>
                                        </p:tgtEl>
                                        <p:attrNameLst>
                                          <p:attrName>ppt_y</p:attrName>
                                        </p:attrNameLst>
                                      </p:cBhvr>
                                      <p:tavLst>
                                        <p:tav tm="0">
                                          <p:val>
                                            <p:strVal val="#ppt_y+1"/>
                                          </p:val>
                                        </p:tav>
                                        <p:tav tm="100000">
                                          <p:val>
                                            <p:strVal val="#ppt_y-.03"/>
                                          </p:val>
                                        </p:tav>
                                      </p:tavLst>
                                    </p:anim>
                                    <p:anim calcmode="lin" valueType="num">
                                      <p:cBhvr>
                                        <p:cTn id="256"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257" fill="hold">
                            <p:stCondLst>
                              <p:cond delay="26750"/>
                            </p:stCondLst>
                            <p:childTnLst>
                              <p:par>
                                <p:cTn id="258" presetID="37" presetClass="entr" presetSubtype="0" fill="hold" grpId="0" nodeType="afterEffect">
                                  <p:stCondLst>
                                    <p:cond delay="0"/>
                                  </p:stCondLst>
                                  <p:childTnLst>
                                    <p:set>
                                      <p:cBhvr>
                                        <p:cTn id="259" dur="1" fill="hold">
                                          <p:stCondLst>
                                            <p:cond delay="0"/>
                                          </p:stCondLst>
                                        </p:cTn>
                                        <p:tgtEl>
                                          <p:spTgt spid="50"/>
                                        </p:tgtEl>
                                        <p:attrNameLst>
                                          <p:attrName>style.visibility</p:attrName>
                                        </p:attrNameLst>
                                      </p:cBhvr>
                                      <p:to>
                                        <p:strVal val="visible"/>
                                      </p:to>
                                    </p:set>
                                    <p:animEffect transition="in" filter="fade">
                                      <p:cBhvr>
                                        <p:cTn id="260" dur="1000"/>
                                        <p:tgtEl>
                                          <p:spTgt spid="50"/>
                                        </p:tgtEl>
                                      </p:cBhvr>
                                    </p:animEffect>
                                    <p:anim calcmode="lin" valueType="num">
                                      <p:cBhvr>
                                        <p:cTn id="261" dur="1000" fill="hold"/>
                                        <p:tgtEl>
                                          <p:spTgt spid="50"/>
                                        </p:tgtEl>
                                        <p:attrNameLst>
                                          <p:attrName>ppt_x</p:attrName>
                                        </p:attrNameLst>
                                      </p:cBhvr>
                                      <p:tavLst>
                                        <p:tav tm="0">
                                          <p:val>
                                            <p:strVal val="#ppt_x"/>
                                          </p:val>
                                        </p:tav>
                                        <p:tav tm="100000">
                                          <p:val>
                                            <p:strVal val="#ppt_x"/>
                                          </p:val>
                                        </p:tav>
                                      </p:tavLst>
                                    </p:anim>
                                    <p:anim calcmode="lin" valueType="num">
                                      <p:cBhvr>
                                        <p:cTn id="262" dur="900" decel="100000" fill="hold"/>
                                        <p:tgtEl>
                                          <p:spTgt spid="50"/>
                                        </p:tgtEl>
                                        <p:attrNameLst>
                                          <p:attrName>ppt_y</p:attrName>
                                        </p:attrNameLst>
                                      </p:cBhvr>
                                      <p:tavLst>
                                        <p:tav tm="0">
                                          <p:val>
                                            <p:strVal val="#ppt_y+1"/>
                                          </p:val>
                                        </p:tav>
                                        <p:tav tm="100000">
                                          <p:val>
                                            <p:strVal val="#ppt_y-.03"/>
                                          </p:val>
                                        </p:tav>
                                      </p:tavLst>
                                    </p:anim>
                                    <p:anim calcmode="lin" valueType="num">
                                      <p:cBhvr>
                                        <p:cTn id="263" dur="100" accel="100000" fill="hold">
                                          <p:stCondLst>
                                            <p:cond delay="900"/>
                                          </p:stCondLst>
                                        </p:cTn>
                                        <p:tgtEl>
                                          <p:spTgt spid="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61" grpId="0" animBg="1"/>
      <p:bldP spid="21" grpId="0"/>
      <p:bldP spid="22" grpId="0"/>
      <p:bldP spid="23" grpId="0" animBg="1"/>
      <p:bldP spid="25" grpId="0" animBg="1"/>
      <p:bldP spid="26" grpId="0" animBg="1"/>
      <p:bldP spid="27" grpId="0" animBg="1"/>
      <p:bldP spid="28" grpId="0"/>
      <p:bldP spid="30" grpId="0"/>
      <p:bldP spid="32" grpId="0"/>
      <p:bldP spid="33" grpId="0" animBg="1"/>
      <p:bldP spid="34" grpId="0" animBg="1"/>
      <p:bldP spid="35" grpId="0" animBg="1"/>
      <p:bldP spid="36" grpId="0" animBg="1"/>
      <p:bldP spid="37" grpId="0" animBg="1"/>
      <p:bldP spid="38" grpId="0"/>
      <p:bldP spid="39" grpId="0"/>
      <p:bldP spid="49" grpId="0" animBg="1"/>
      <p:bldP spid="50" grpId="0"/>
      <p:bldP spid="51" grpId="0" animBg="1"/>
      <p:bldP spid="53" grpId="0" animBg="1"/>
      <p:bldP spid="54" grpId="0" animBg="1"/>
      <p:bldP spid="56" grpId="0"/>
      <p:bldP spid="57" grpId="0"/>
      <p:bldP spid="58" grpId="0" animBg="1"/>
      <p:bldP spid="59" grpId="0" animBg="1"/>
      <p:bldP spid="60" grpId="0" animBg="1"/>
      <p:bldP spid="52" grpId="0" animBg="1"/>
      <p:bldP spid="62" grpId="0"/>
      <p:bldP spid="63" grpId="0" animBg="1"/>
      <p:bldP spid="64" grpId="0" animBg="1"/>
      <p:bldP spid="65" grpId="0" animBg="1"/>
      <p:bldP spid="66" grpId="0" animBg="1"/>
      <p:bldP spid="67"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829</TotalTime>
  <Words>1270</Words>
  <Application>Microsoft Office PowerPoint</Application>
  <PresentationFormat>Widescreen</PresentationFormat>
  <Paragraphs>58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130</cp:revision>
  <dcterms:created xsi:type="dcterms:W3CDTF">2016-09-28T22:08:47Z</dcterms:created>
  <dcterms:modified xsi:type="dcterms:W3CDTF">2016-10-02T22:44:39Z</dcterms:modified>
</cp:coreProperties>
</file>