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33"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p:cNvGrpSpPr/>
          <p:nvPr/>
        </p:nvGrpSpPr>
        <p:grpSpPr>
          <a:xfrm>
            <a:off x="1481819" y="715800"/>
            <a:ext cx="2286000" cy="2103120"/>
            <a:chOff x="1444336" y="787307"/>
            <a:chExt cx="2286000" cy="2103120"/>
          </a:xfrm>
          <a:effectLst>
            <a:outerShdw blurRad="50800" dist="38100" dir="18900000" algn="bl" rotWithShape="0">
              <a:prstClr val="black">
                <a:alpha val="40000"/>
              </a:prstClr>
            </a:outerShdw>
          </a:effectLst>
        </p:grpSpPr>
        <p:sp>
          <p:nvSpPr>
            <p:cNvPr id="2" name="Hexagon 1"/>
            <p:cNvSpPr/>
            <p:nvPr/>
          </p:nvSpPr>
          <p:spPr>
            <a:xfrm>
              <a:off x="1444336" y="787307"/>
              <a:ext cx="2286000" cy="2103120"/>
            </a:xfrm>
            <a:prstGeom prst="hexagon">
              <a:avLst/>
            </a:pr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01</a:t>
              </a:r>
            </a:p>
          </p:txBody>
        </p:sp>
      </p:grpSp>
      <p:grpSp>
        <p:nvGrpSpPr>
          <p:cNvPr id="21" name="Group 20"/>
          <p:cNvGrpSpPr>
            <a:grpSpLocks noChangeAspect="1"/>
          </p:cNvGrpSpPr>
          <p:nvPr/>
        </p:nvGrpSpPr>
        <p:grpSpPr>
          <a:xfrm>
            <a:off x="2384134" y="1929577"/>
            <a:ext cx="406401" cy="386080"/>
            <a:chOff x="4651375" y="2251075"/>
            <a:chExt cx="381001" cy="361950"/>
          </a:xfrm>
          <a:solidFill>
            <a:schemeClr val="bg1"/>
          </a:solidFill>
          <a:effectLst/>
        </p:grpSpPr>
        <p:sp>
          <p:nvSpPr>
            <p:cNvPr id="22" name="Freeform 10"/>
            <p:cNvSpPr>
              <a:spLocks/>
            </p:cNvSpPr>
            <p:nvPr/>
          </p:nvSpPr>
          <p:spPr bwMode="auto">
            <a:xfrm>
              <a:off x="4941888" y="2305050"/>
              <a:ext cx="90488" cy="55562"/>
            </a:xfrm>
            <a:custGeom>
              <a:avLst/>
              <a:gdLst/>
              <a:ahLst/>
              <a:cxnLst>
                <a:cxn ang="0">
                  <a:pos x="3" y="8"/>
                </a:cxn>
                <a:cxn ang="0">
                  <a:pos x="4" y="7"/>
                </a:cxn>
                <a:cxn ang="0">
                  <a:pos x="4" y="13"/>
                </a:cxn>
                <a:cxn ang="0">
                  <a:pos x="10" y="13"/>
                </a:cxn>
                <a:cxn ang="0">
                  <a:pos x="16" y="13"/>
                </a:cxn>
                <a:cxn ang="0">
                  <a:pos x="16" y="7"/>
                </a:cxn>
                <a:cxn ang="0">
                  <a:pos x="17" y="8"/>
                </a:cxn>
                <a:cxn ang="0">
                  <a:pos x="17" y="13"/>
                </a:cxn>
                <a:cxn ang="0">
                  <a:pos x="21" y="12"/>
                </a:cxn>
                <a:cxn ang="0">
                  <a:pos x="21" y="7"/>
                </a:cxn>
                <a:cxn ang="0">
                  <a:pos x="19" y="3"/>
                </a:cxn>
                <a:cxn ang="0">
                  <a:pos x="13" y="1"/>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1"/>
                </a:cxn>
                <a:cxn ang="0">
                  <a:pos x="1" y="3"/>
                </a:cxn>
                <a:cxn ang="0">
                  <a:pos x="0" y="7"/>
                </a:cxn>
                <a:cxn ang="0">
                  <a:pos x="0" y="12"/>
                </a:cxn>
                <a:cxn ang="0">
                  <a:pos x="3" y="13"/>
                </a:cxn>
                <a:cxn ang="0">
                  <a:pos x="3" y="8"/>
                </a:cxn>
              </a:cxnLst>
              <a:rect l="0" t="0" r="r" b="b"/>
              <a:pathLst>
                <a:path w="21" h="13">
                  <a:moveTo>
                    <a:pt x="3" y="8"/>
                  </a:move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3"/>
                  </a:cubicBezTo>
                  <a:cubicBezTo>
                    <a:pt x="18" y="12"/>
                    <a:pt x="19" y="12"/>
                    <a:pt x="21" y="12"/>
                  </a:cubicBezTo>
                  <a:cubicBezTo>
                    <a:pt x="21" y="10"/>
                    <a:pt x="21" y="7"/>
                    <a:pt x="21" y="7"/>
                  </a:cubicBezTo>
                  <a:cubicBezTo>
                    <a:pt x="20" y="4"/>
                    <a:pt x="19" y="3"/>
                    <a:pt x="19" y="3"/>
                  </a:cubicBezTo>
                  <a:cubicBezTo>
                    <a:pt x="17" y="2"/>
                    <a:pt x="15" y="1"/>
                    <a:pt x="13" y="1"/>
                  </a:cubicBezTo>
                  <a:cubicBezTo>
                    <a:pt x="13" y="0"/>
                    <a:pt x="13" y="0"/>
                    <a:pt x="13" y="0"/>
                  </a:cubicBezTo>
                  <a:cubicBezTo>
                    <a:pt x="13" y="0"/>
                    <a:pt x="13" y="0"/>
                    <a:pt x="13" y="0"/>
                  </a:cubicBezTo>
                  <a:cubicBezTo>
                    <a:pt x="13" y="2"/>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2"/>
                    <a:pt x="7" y="0"/>
                  </a:cubicBezTo>
                  <a:cubicBezTo>
                    <a:pt x="7" y="0"/>
                    <a:pt x="7" y="0"/>
                    <a:pt x="7" y="0"/>
                  </a:cubicBezTo>
                  <a:cubicBezTo>
                    <a:pt x="7" y="1"/>
                    <a:pt x="7" y="1"/>
                    <a:pt x="7" y="1"/>
                  </a:cubicBezTo>
                  <a:cubicBezTo>
                    <a:pt x="6" y="1"/>
                    <a:pt x="3" y="2"/>
                    <a:pt x="1" y="3"/>
                  </a:cubicBezTo>
                  <a:cubicBezTo>
                    <a:pt x="1" y="3"/>
                    <a:pt x="0" y="4"/>
                    <a:pt x="0" y="7"/>
                  </a:cubicBezTo>
                  <a:cubicBezTo>
                    <a:pt x="0" y="7"/>
                    <a:pt x="0" y="10"/>
                    <a:pt x="0" y="12"/>
                  </a:cubicBezTo>
                  <a:cubicBezTo>
                    <a:pt x="1" y="12"/>
                    <a:pt x="2" y="12"/>
                    <a:pt x="3" y="13"/>
                  </a:cubicBezTo>
                  <a:cubicBezTo>
                    <a:pt x="3" y="11"/>
                    <a:pt x="3" y="9"/>
                    <a:pt x="3"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Freeform 11"/>
            <p:cNvSpPr>
              <a:spLocks/>
            </p:cNvSpPr>
            <p:nvPr/>
          </p:nvSpPr>
          <p:spPr bwMode="auto">
            <a:xfrm>
              <a:off x="4964113" y="2251075"/>
              <a:ext cx="42863" cy="53975"/>
            </a:xfrm>
            <a:custGeom>
              <a:avLst/>
              <a:gdLst/>
              <a:ahLst/>
              <a:cxnLst>
                <a:cxn ang="0">
                  <a:pos x="1" y="8"/>
                </a:cxn>
                <a:cxn ang="0">
                  <a:pos x="5" y="13"/>
                </a:cxn>
                <a:cxn ang="0">
                  <a:pos x="9" y="8"/>
                </a:cxn>
                <a:cxn ang="0">
                  <a:pos x="10" y="6"/>
                </a:cxn>
                <a:cxn ang="0">
                  <a:pos x="10" y="5"/>
                </a:cxn>
                <a:cxn ang="0">
                  <a:pos x="5" y="0"/>
                </a:cxn>
                <a:cxn ang="0">
                  <a:pos x="1" y="5"/>
                </a:cxn>
                <a:cxn ang="0">
                  <a:pos x="0" y="6"/>
                </a:cxn>
                <a:cxn ang="0">
                  <a:pos x="1" y="8"/>
                </a:cxn>
              </a:cxnLst>
              <a:rect l="0" t="0" r="r" b="b"/>
              <a:pathLst>
                <a:path w="10" h="13">
                  <a:moveTo>
                    <a:pt x="1" y="8"/>
                  </a:moveTo>
                  <a:cubicBezTo>
                    <a:pt x="2" y="11"/>
                    <a:pt x="3" y="13"/>
                    <a:pt x="5" y="13"/>
                  </a:cubicBezTo>
                  <a:cubicBezTo>
                    <a:pt x="7" y="13"/>
                    <a:pt x="9" y="11"/>
                    <a:pt x="9" y="8"/>
                  </a:cubicBezTo>
                  <a:cubicBezTo>
                    <a:pt x="10" y="8"/>
                    <a:pt x="10" y="7"/>
                    <a:pt x="10" y="6"/>
                  </a:cubicBezTo>
                  <a:cubicBezTo>
                    <a:pt x="10" y="6"/>
                    <a:pt x="10" y="6"/>
                    <a:pt x="10" y="5"/>
                  </a:cubicBezTo>
                  <a:cubicBezTo>
                    <a:pt x="10" y="3"/>
                    <a:pt x="8" y="0"/>
                    <a:pt x="5" y="0"/>
                  </a:cubicBezTo>
                  <a:cubicBezTo>
                    <a:pt x="3" y="0"/>
                    <a:pt x="1" y="2"/>
                    <a:pt x="1" y="5"/>
                  </a:cubicBezTo>
                  <a:cubicBezTo>
                    <a:pt x="0" y="5"/>
                    <a:pt x="0" y="6"/>
                    <a:pt x="0" y="6"/>
                  </a:cubicBezTo>
                  <a:cubicBezTo>
                    <a:pt x="0" y="7"/>
                    <a:pt x="0" y="8"/>
                    <a:pt x="1" y="8"/>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4" name="Freeform 12"/>
            <p:cNvSpPr>
              <a:spLocks/>
            </p:cNvSpPr>
            <p:nvPr/>
          </p:nvSpPr>
          <p:spPr bwMode="auto">
            <a:xfrm>
              <a:off x="4941888" y="2433638"/>
              <a:ext cx="90488" cy="50800"/>
            </a:xfrm>
            <a:custGeom>
              <a:avLst/>
              <a:gdLst/>
              <a:ahLst/>
              <a:cxnLst>
                <a:cxn ang="0">
                  <a:pos x="19" y="2"/>
                </a:cxn>
                <a:cxn ang="0">
                  <a:pos x="13" y="0"/>
                </a:cxn>
                <a:cxn ang="0">
                  <a:pos x="13" y="0"/>
                </a:cxn>
                <a:cxn ang="0">
                  <a:pos x="13" y="0"/>
                </a:cxn>
                <a:cxn ang="0">
                  <a:pos x="12" y="8"/>
                </a:cxn>
                <a:cxn ang="0">
                  <a:pos x="11" y="2"/>
                </a:cxn>
                <a:cxn ang="0">
                  <a:pos x="11" y="1"/>
                </a:cxn>
                <a:cxn ang="0">
                  <a:pos x="10" y="0"/>
                </a:cxn>
                <a:cxn ang="0">
                  <a:pos x="10" y="0"/>
                </a:cxn>
                <a:cxn ang="0">
                  <a:pos x="10" y="0"/>
                </a:cxn>
                <a:cxn ang="0">
                  <a:pos x="10" y="0"/>
                </a:cxn>
                <a:cxn ang="0">
                  <a:pos x="9" y="1"/>
                </a:cxn>
                <a:cxn ang="0">
                  <a:pos x="9" y="2"/>
                </a:cxn>
                <a:cxn ang="0">
                  <a:pos x="9" y="8"/>
                </a:cxn>
                <a:cxn ang="0">
                  <a:pos x="7" y="0"/>
                </a:cxn>
                <a:cxn ang="0">
                  <a:pos x="7" y="0"/>
                </a:cxn>
                <a:cxn ang="0">
                  <a:pos x="7" y="0"/>
                </a:cxn>
                <a:cxn ang="0">
                  <a:pos x="1" y="2"/>
                </a:cxn>
                <a:cxn ang="0">
                  <a:pos x="0" y="7"/>
                </a:cxn>
                <a:cxn ang="0">
                  <a:pos x="0" y="12"/>
                </a:cxn>
                <a:cxn ang="0">
                  <a:pos x="3" y="12"/>
                </a:cxn>
                <a:cxn ang="0">
                  <a:pos x="3" y="8"/>
                </a:cxn>
                <a:cxn ang="0">
                  <a:pos x="4" y="6"/>
                </a:cxn>
                <a:cxn ang="0">
                  <a:pos x="4" y="12"/>
                </a:cxn>
                <a:cxn ang="0">
                  <a:pos x="10" y="12"/>
                </a:cxn>
                <a:cxn ang="0">
                  <a:pos x="16" y="12"/>
                </a:cxn>
                <a:cxn ang="0">
                  <a:pos x="16" y="6"/>
                </a:cxn>
                <a:cxn ang="0">
                  <a:pos x="17" y="8"/>
                </a:cxn>
                <a:cxn ang="0">
                  <a:pos x="17" y="12"/>
                </a:cxn>
                <a:cxn ang="0">
                  <a:pos x="21" y="12"/>
                </a:cxn>
                <a:cxn ang="0">
                  <a:pos x="21" y="7"/>
                </a:cxn>
                <a:cxn ang="0">
                  <a:pos x="19" y="2"/>
                </a:cxn>
              </a:cxnLst>
              <a:rect l="0" t="0" r="r" b="b"/>
              <a:pathLst>
                <a:path w="21" h="12">
                  <a:moveTo>
                    <a:pt x="19" y="2"/>
                  </a:moveTo>
                  <a:cubicBezTo>
                    <a:pt x="17" y="1"/>
                    <a:pt x="15" y="0"/>
                    <a:pt x="13" y="0"/>
                  </a:cubicBezTo>
                  <a:cubicBezTo>
                    <a:pt x="13" y="0"/>
                    <a:pt x="13" y="0"/>
                    <a:pt x="13" y="0"/>
                  </a:cubicBezTo>
                  <a:cubicBezTo>
                    <a:pt x="13" y="0"/>
                    <a:pt x="13" y="0"/>
                    <a:pt x="13" y="0"/>
                  </a:cubicBezTo>
                  <a:cubicBezTo>
                    <a:pt x="13" y="1"/>
                    <a:pt x="12" y="8"/>
                    <a:pt x="12" y="8"/>
                  </a:cubicBezTo>
                  <a:cubicBezTo>
                    <a:pt x="11" y="2"/>
                    <a:pt x="11" y="2"/>
                    <a:pt x="11" y="2"/>
                  </a:cubicBezTo>
                  <a:cubicBezTo>
                    <a:pt x="11" y="1"/>
                    <a:pt x="11" y="1"/>
                    <a:pt x="11" y="1"/>
                  </a:cubicBezTo>
                  <a:cubicBezTo>
                    <a:pt x="10" y="0"/>
                    <a:pt x="10" y="0"/>
                    <a:pt x="10" y="0"/>
                  </a:cubicBezTo>
                  <a:cubicBezTo>
                    <a:pt x="10" y="0"/>
                    <a:pt x="10" y="0"/>
                    <a:pt x="10" y="0"/>
                  </a:cubicBezTo>
                  <a:cubicBezTo>
                    <a:pt x="10" y="0"/>
                    <a:pt x="10" y="0"/>
                    <a:pt x="10" y="0"/>
                  </a:cubicBezTo>
                  <a:cubicBezTo>
                    <a:pt x="10" y="0"/>
                    <a:pt x="10" y="0"/>
                    <a:pt x="10" y="0"/>
                  </a:cubicBezTo>
                  <a:cubicBezTo>
                    <a:pt x="9" y="1"/>
                    <a:pt x="9" y="1"/>
                    <a:pt x="9" y="1"/>
                  </a:cubicBezTo>
                  <a:cubicBezTo>
                    <a:pt x="9" y="2"/>
                    <a:pt x="9" y="2"/>
                    <a:pt x="9" y="2"/>
                  </a:cubicBezTo>
                  <a:cubicBezTo>
                    <a:pt x="9" y="8"/>
                    <a:pt x="9" y="8"/>
                    <a:pt x="9" y="8"/>
                  </a:cubicBezTo>
                  <a:cubicBezTo>
                    <a:pt x="9" y="8"/>
                    <a:pt x="7" y="1"/>
                    <a:pt x="7" y="0"/>
                  </a:cubicBezTo>
                  <a:cubicBezTo>
                    <a:pt x="7" y="0"/>
                    <a:pt x="7" y="0"/>
                    <a:pt x="7" y="0"/>
                  </a:cubicBezTo>
                  <a:cubicBezTo>
                    <a:pt x="7" y="0"/>
                    <a:pt x="7" y="0"/>
                    <a:pt x="7" y="0"/>
                  </a:cubicBezTo>
                  <a:cubicBezTo>
                    <a:pt x="6" y="0"/>
                    <a:pt x="3" y="1"/>
                    <a:pt x="1" y="2"/>
                  </a:cubicBezTo>
                  <a:cubicBezTo>
                    <a:pt x="1" y="3"/>
                    <a:pt x="0" y="3"/>
                    <a:pt x="0" y="7"/>
                  </a:cubicBezTo>
                  <a:cubicBezTo>
                    <a:pt x="0" y="7"/>
                    <a:pt x="0" y="10"/>
                    <a:pt x="0" y="12"/>
                  </a:cubicBezTo>
                  <a:cubicBezTo>
                    <a:pt x="1" y="12"/>
                    <a:pt x="2" y="12"/>
                    <a:pt x="3" y="12"/>
                  </a:cubicBezTo>
                  <a:cubicBezTo>
                    <a:pt x="3" y="11"/>
                    <a:pt x="3" y="8"/>
                    <a:pt x="3" y="8"/>
                  </a:cubicBezTo>
                  <a:cubicBezTo>
                    <a:pt x="3" y="7"/>
                    <a:pt x="4" y="7"/>
                    <a:pt x="4" y="6"/>
                  </a:cubicBezTo>
                  <a:cubicBezTo>
                    <a:pt x="4" y="12"/>
                    <a:pt x="4" y="12"/>
                    <a:pt x="4" y="12"/>
                  </a:cubicBezTo>
                  <a:cubicBezTo>
                    <a:pt x="6" y="12"/>
                    <a:pt x="8" y="12"/>
                    <a:pt x="10" y="12"/>
                  </a:cubicBezTo>
                  <a:cubicBezTo>
                    <a:pt x="12" y="12"/>
                    <a:pt x="14" y="12"/>
                    <a:pt x="16" y="12"/>
                  </a:cubicBezTo>
                  <a:cubicBezTo>
                    <a:pt x="16" y="6"/>
                    <a:pt x="16" y="6"/>
                    <a:pt x="16" y="6"/>
                  </a:cubicBezTo>
                  <a:cubicBezTo>
                    <a:pt x="17" y="7"/>
                    <a:pt x="17" y="7"/>
                    <a:pt x="17" y="8"/>
                  </a:cubicBezTo>
                  <a:cubicBezTo>
                    <a:pt x="17" y="8"/>
                    <a:pt x="17" y="11"/>
                    <a:pt x="17" y="12"/>
                  </a:cubicBezTo>
                  <a:cubicBezTo>
                    <a:pt x="18" y="12"/>
                    <a:pt x="19" y="12"/>
                    <a:pt x="21" y="12"/>
                  </a:cubicBezTo>
                  <a:cubicBezTo>
                    <a:pt x="21" y="10"/>
                    <a:pt x="21" y="7"/>
                    <a:pt x="21" y="7"/>
                  </a:cubicBezTo>
                  <a:cubicBezTo>
                    <a:pt x="20" y="3"/>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5" name="Freeform 13"/>
            <p:cNvSpPr>
              <a:spLocks/>
            </p:cNvSpPr>
            <p:nvPr/>
          </p:nvSpPr>
          <p:spPr bwMode="auto">
            <a:xfrm>
              <a:off x="4964113" y="2378075"/>
              <a:ext cx="42863" cy="50800"/>
            </a:xfrm>
            <a:custGeom>
              <a:avLst/>
              <a:gdLst/>
              <a:ahLst/>
              <a:cxnLst>
                <a:cxn ang="0">
                  <a:pos x="10" y="5"/>
                </a:cxn>
                <a:cxn ang="0">
                  <a:pos x="5" y="0"/>
                </a:cxn>
                <a:cxn ang="0">
                  <a:pos x="1" y="5"/>
                </a:cxn>
                <a:cxn ang="0">
                  <a:pos x="0" y="6"/>
                </a:cxn>
                <a:cxn ang="0">
                  <a:pos x="1" y="8"/>
                </a:cxn>
                <a:cxn ang="0">
                  <a:pos x="5" y="12"/>
                </a:cxn>
                <a:cxn ang="0">
                  <a:pos x="9" y="8"/>
                </a:cxn>
                <a:cxn ang="0">
                  <a:pos x="10" y="6"/>
                </a:cxn>
                <a:cxn ang="0">
                  <a:pos x="10" y="5"/>
                </a:cxn>
              </a:cxnLst>
              <a:rect l="0" t="0" r="r" b="b"/>
              <a:pathLst>
                <a:path w="10" h="12">
                  <a:moveTo>
                    <a:pt x="10" y="5"/>
                  </a:moveTo>
                  <a:cubicBezTo>
                    <a:pt x="10" y="2"/>
                    <a:pt x="8" y="0"/>
                    <a:pt x="5" y="0"/>
                  </a:cubicBezTo>
                  <a:cubicBezTo>
                    <a:pt x="3" y="0"/>
                    <a:pt x="1" y="2"/>
                    <a:pt x="1" y="5"/>
                  </a:cubicBezTo>
                  <a:cubicBezTo>
                    <a:pt x="0" y="5"/>
                    <a:pt x="0" y="5"/>
                    <a:pt x="0" y="6"/>
                  </a:cubicBezTo>
                  <a:cubicBezTo>
                    <a:pt x="0" y="7"/>
                    <a:pt x="0" y="8"/>
                    <a:pt x="1" y="8"/>
                  </a:cubicBezTo>
                  <a:cubicBezTo>
                    <a:pt x="2" y="10"/>
                    <a:pt x="3" y="12"/>
                    <a:pt x="5" y="12"/>
                  </a:cubicBezTo>
                  <a:cubicBezTo>
                    <a:pt x="7" y="12"/>
                    <a:pt x="9" y="10"/>
                    <a:pt x="9" y="8"/>
                  </a:cubicBezTo>
                  <a:cubicBezTo>
                    <a:pt x="10" y="7"/>
                    <a:pt x="10" y="6"/>
                    <a:pt x="10" y="6"/>
                  </a:cubicBezTo>
                  <a:cubicBezTo>
                    <a:pt x="10" y="5"/>
                    <a:pt x="10" y="5"/>
                    <a:pt x="10"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6" name="Freeform 14"/>
            <p:cNvSpPr>
              <a:spLocks/>
            </p:cNvSpPr>
            <p:nvPr/>
          </p:nvSpPr>
          <p:spPr bwMode="auto">
            <a:xfrm>
              <a:off x="4941888" y="2557463"/>
              <a:ext cx="90488" cy="55562"/>
            </a:xfrm>
            <a:custGeom>
              <a:avLst/>
              <a:gdLst/>
              <a:ahLst/>
              <a:cxnLst>
                <a:cxn ang="0">
                  <a:pos x="19" y="2"/>
                </a:cxn>
                <a:cxn ang="0">
                  <a:pos x="13" y="0"/>
                </a:cxn>
                <a:cxn ang="0">
                  <a:pos x="13" y="0"/>
                </a:cxn>
                <a:cxn ang="0">
                  <a:pos x="13" y="0"/>
                </a:cxn>
                <a:cxn ang="0">
                  <a:pos x="12" y="8"/>
                </a:cxn>
                <a:cxn ang="0">
                  <a:pos x="11" y="3"/>
                </a:cxn>
                <a:cxn ang="0">
                  <a:pos x="11" y="2"/>
                </a:cxn>
                <a:cxn ang="0">
                  <a:pos x="10" y="1"/>
                </a:cxn>
                <a:cxn ang="0">
                  <a:pos x="10" y="1"/>
                </a:cxn>
                <a:cxn ang="0">
                  <a:pos x="10" y="1"/>
                </a:cxn>
                <a:cxn ang="0">
                  <a:pos x="10" y="1"/>
                </a:cxn>
                <a:cxn ang="0">
                  <a:pos x="9" y="2"/>
                </a:cxn>
                <a:cxn ang="0">
                  <a:pos x="9" y="3"/>
                </a:cxn>
                <a:cxn ang="0">
                  <a:pos x="9" y="8"/>
                </a:cxn>
                <a:cxn ang="0">
                  <a:pos x="7" y="0"/>
                </a:cxn>
                <a:cxn ang="0">
                  <a:pos x="7" y="0"/>
                </a:cxn>
                <a:cxn ang="0">
                  <a:pos x="7" y="0"/>
                </a:cxn>
                <a:cxn ang="0">
                  <a:pos x="1" y="2"/>
                </a:cxn>
                <a:cxn ang="0">
                  <a:pos x="0" y="7"/>
                </a:cxn>
                <a:cxn ang="0">
                  <a:pos x="0" y="12"/>
                </a:cxn>
                <a:cxn ang="0">
                  <a:pos x="3" y="13"/>
                </a:cxn>
                <a:cxn ang="0">
                  <a:pos x="3" y="8"/>
                </a:cxn>
                <a:cxn ang="0">
                  <a:pos x="4" y="7"/>
                </a:cxn>
                <a:cxn ang="0">
                  <a:pos x="4" y="13"/>
                </a:cxn>
                <a:cxn ang="0">
                  <a:pos x="10" y="13"/>
                </a:cxn>
                <a:cxn ang="0">
                  <a:pos x="16" y="13"/>
                </a:cxn>
                <a:cxn ang="0">
                  <a:pos x="16" y="7"/>
                </a:cxn>
                <a:cxn ang="0">
                  <a:pos x="17" y="8"/>
                </a:cxn>
                <a:cxn ang="0">
                  <a:pos x="17" y="12"/>
                </a:cxn>
                <a:cxn ang="0">
                  <a:pos x="21" y="12"/>
                </a:cxn>
                <a:cxn ang="0">
                  <a:pos x="21" y="7"/>
                </a:cxn>
                <a:cxn ang="0">
                  <a:pos x="19" y="2"/>
                </a:cxn>
              </a:cxnLst>
              <a:rect l="0" t="0" r="r" b="b"/>
              <a:pathLst>
                <a:path w="21" h="13">
                  <a:moveTo>
                    <a:pt x="19" y="2"/>
                  </a:moveTo>
                  <a:cubicBezTo>
                    <a:pt x="17" y="2"/>
                    <a:pt x="15" y="1"/>
                    <a:pt x="13" y="0"/>
                  </a:cubicBezTo>
                  <a:cubicBezTo>
                    <a:pt x="13" y="0"/>
                    <a:pt x="13" y="0"/>
                    <a:pt x="13" y="0"/>
                  </a:cubicBezTo>
                  <a:cubicBezTo>
                    <a:pt x="13" y="0"/>
                    <a:pt x="13" y="0"/>
                    <a:pt x="13" y="0"/>
                  </a:cubicBezTo>
                  <a:cubicBezTo>
                    <a:pt x="13" y="1"/>
                    <a:pt x="12" y="8"/>
                    <a:pt x="12" y="8"/>
                  </a:cubicBezTo>
                  <a:cubicBezTo>
                    <a:pt x="11" y="3"/>
                    <a:pt x="11" y="3"/>
                    <a:pt x="11" y="3"/>
                  </a:cubicBezTo>
                  <a:cubicBezTo>
                    <a:pt x="11" y="2"/>
                    <a:pt x="11" y="2"/>
                    <a:pt x="11" y="2"/>
                  </a:cubicBezTo>
                  <a:cubicBezTo>
                    <a:pt x="10" y="1"/>
                    <a:pt x="10" y="1"/>
                    <a:pt x="10" y="1"/>
                  </a:cubicBezTo>
                  <a:cubicBezTo>
                    <a:pt x="10" y="1"/>
                    <a:pt x="10" y="1"/>
                    <a:pt x="10" y="1"/>
                  </a:cubicBezTo>
                  <a:cubicBezTo>
                    <a:pt x="10" y="1"/>
                    <a:pt x="10" y="1"/>
                    <a:pt x="10" y="1"/>
                  </a:cubicBezTo>
                  <a:cubicBezTo>
                    <a:pt x="10" y="1"/>
                    <a:pt x="10" y="1"/>
                    <a:pt x="10" y="1"/>
                  </a:cubicBezTo>
                  <a:cubicBezTo>
                    <a:pt x="9" y="2"/>
                    <a:pt x="9" y="2"/>
                    <a:pt x="9" y="2"/>
                  </a:cubicBezTo>
                  <a:cubicBezTo>
                    <a:pt x="9" y="3"/>
                    <a:pt x="9" y="3"/>
                    <a:pt x="9" y="3"/>
                  </a:cubicBezTo>
                  <a:cubicBezTo>
                    <a:pt x="9" y="8"/>
                    <a:pt x="9" y="8"/>
                    <a:pt x="9" y="8"/>
                  </a:cubicBezTo>
                  <a:cubicBezTo>
                    <a:pt x="9" y="8"/>
                    <a:pt x="7" y="1"/>
                    <a:pt x="7" y="0"/>
                  </a:cubicBezTo>
                  <a:cubicBezTo>
                    <a:pt x="7" y="0"/>
                    <a:pt x="7" y="0"/>
                    <a:pt x="7" y="0"/>
                  </a:cubicBezTo>
                  <a:cubicBezTo>
                    <a:pt x="7" y="0"/>
                    <a:pt x="7" y="0"/>
                    <a:pt x="7" y="0"/>
                  </a:cubicBezTo>
                  <a:cubicBezTo>
                    <a:pt x="6" y="1"/>
                    <a:pt x="3" y="2"/>
                    <a:pt x="1" y="2"/>
                  </a:cubicBezTo>
                  <a:cubicBezTo>
                    <a:pt x="1" y="3"/>
                    <a:pt x="0" y="4"/>
                    <a:pt x="0" y="7"/>
                  </a:cubicBezTo>
                  <a:cubicBezTo>
                    <a:pt x="0" y="7"/>
                    <a:pt x="0" y="10"/>
                    <a:pt x="0" y="12"/>
                  </a:cubicBezTo>
                  <a:cubicBezTo>
                    <a:pt x="1" y="12"/>
                    <a:pt x="2" y="12"/>
                    <a:pt x="3" y="13"/>
                  </a:cubicBezTo>
                  <a:cubicBezTo>
                    <a:pt x="3" y="11"/>
                    <a:pt x="3" y="9"/>
                    <a:pt x="3" y="8"/>
                  </a:cubicBezTo>
                  <a:cubicBezTo>
                    <a:pt x="3" y="8"/>
                    <a:pt x="4" y="7"/>
                    <a:pt x="4" y="7"/>
                  </a:cubicBezTo>
                  <a:cubicBezTo>
                    <a:pt x="4" y="13"/>
                    <a:pt x="4" y="13"/>
                    <a:pt x="4" y="13"/>
                  </a:cubicBezTo>
                  <a:cubicBezTo>
                    <a:pt x="6" y="13"/>
                    <a:pt x="8" y="13"/>
                    <a:pt x="10" y="13"/>
                  </a:cubicBezTo>
                  <a:cubicBezTo>
                    <a:pt x="12" y="13"/>
                    <a:pt x="14" y="13"/>
                    <a:pt x="16" y="13"/>
                  </a:cubicBezTo>
                  <a:cubicBezTo>
                    <a:pt x="16" y="7"/>
                    <a:pt x="16" y="7"/>
                    <a:pt x="16" y="7"/>
                  </a:cubicBezTo>
                  <a:cubicBezTo>
                    <a:pt x="17" y="7"/>
                    <a:pt x="17" y="8"/>
                    <a:pt x="17" y="8"/>
                  </a:cubicBezTo>
                  <a:cubicBezTo>
                    <a:pt x="17" y="9"/>
                    <a:pt x="17" y="11"/>
                    <a:pt x="17" y="12"/>
                  </a:cubicBezTo>
                  <a:cubicBezTo>
                    <a:pt x="18" y="12"/>
                    <a:pt x="19" y="12"/>
                    <a:pt x="21" y="12"/>
                  </a:cubicBezTo>
                  <a:cubicBezTo>
                    <a:pt x="21" y="10"/>
                    <a:pt x="21" y="7"/>
                    <a:pt x="21" y="7"/>
                  </a:cubicBezTo>
                  <a:cubicBezTo>
                    <a:pt x="20" y="4"/>
                    <a:pt x="19" y="3"/>
                    <a:pt x="19"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7" name="Freeform 15"/>
            <p:cNvSpPr>
              <a:spLocks/>
            </p:cNvSpPr>
            <p:nvPr/>
          </p:nvSpPr>
          <p:spPr bwMode="auto">
            <a:xfrm>
              <a:off x="4964113" y="2501900"/>
              <a:ext cx="42863" cy="55562"/>
            </a:xfrm>
            <a:custGeom>
              <a:avLst/>
              <a:gdLst/>
              <a:ahLst/>
              <a:cxnLst>
                <a:cxn ang="0">
                  <a:pos x="5" y="13"/>
                </a:cxn>
                <a:cxn ang="0">
                  <a:pos x="9" y="8"/>
                </a:cxn>
                <a:cxn ang="0">
                  <a:pos x="10" y="6"/>
                </a:cxn>
                <a:cxn ang="0">
                  <a:pos x="10" y="5"/>
                </a:cxn>
                <a:cxn ang="0">
                  <a:pos x="5" y="0"/>
                </a:cxn>
                <a:cxn ang="0">
                  <a:pos x="1" y="5"/>
                </a:cxn>
                <a:cxn ang="0">
                  <a:pos x="0" y="6"/>
                </a:cxn>
                <a:cxn ang="0">
                  <a:pos x="1" y="8"/>
                </a:cxn>
                <a:cxn ang="0">
                  <a:pos x="5" y="13"/>
                </a:cxn>
              </a:cxnLst>
              <a:rect l="0" t="0" r="r" b="b"/>
              <a:pathLst>
                <a:path w="10" h="13">
                  <a:moveTo>
                    <a:pt x="5" y="13"/>
                  </a:moveTo>
                  <a:cubicBezTo>
                    <a:pt x="7" y="13"/>
                    <a:pt x="9" y="11"/>
                    <a:pt x="9" y="8"/>
                  </a:cubicBezTo>
                  <a:cubicBezTo>
                    <a:pt x="10" y="8"/>
                    <a:pt x="10" y="7"/>
                    <a:pt x="10" y="6"/>
                  </a:cubicBezTo>
                  <a:cubicBezTo>
                    <a:pt x="10" y="6"/>
                    <a:pt x="10" y="5"/>
                    <a:pt x="10" y="5"/>
                  </a:cubicBezTo>
                  <a:cubicBezTo>
                    <a:pt x="10" y="2"/>
                    <a:pt x="8" y="0"/>
                    <a:pt x="5" y="0"/>
                  </a:cubicBezTo>
                  <a:cubicBezTo>
                    <a:pt x="3" y="0"/>
                    <a:pt x="1" y="2"/>
                    <a:pt x="1" y="5"/>
                  </a:cubicBezTo>
                  <a:cubicBezTo>
                    <a:pt x="0" y="5"/>
                    <a:pt x="0" y="6"/>
                    <a:pt x="0" y="6"/>
                  </a:cubicBezTo>
                  <a:cubicBezTo>
                    <a:pt x="0" y="7"/>
                    <a:pt x="0" y="8"/>
                    <a:pt x="1" y="8"/>
                  </a:cubicBezTo>
                  <a:cubicBezTo>
                    <a:pt x="2" y="11"/>
                    <a:pt x="3" y="13"/>
                    <a:pt x="5"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6"/>
            <p:cNvSpPr>
              <a:spLocks/>
            </p:cNvSpPr>
            <p:nvPr/>
          </p:nvSpPr>
          <p:spPr bwMode="auto">
            <a:xfrm>
              <a:off x="4651375" y="2335213"/>
              <a:ext cx="144463" cy="277812"/>
            </a:xfrm>
            <a:custGeom>
              <a:avLst/>
              <a:gdLst/>
              <a:ahLst/>
              <a:cxnLst>
                <a:cxn ang="0">
                  <a:pos x="30" y="3"/>
                </a:cxn>
                <a:cxn ang="0">
                  <a:pos x="23" y="1"/>
                </a:cxn>
                <a:cxn ang="0">
                  <a:pos x="22" y="0"/>
                </a:cxn>
                <a:cxn ang="0">
                  <a:pos x="22" y="0"/>
                </a:cxn>
                <a:cxn ang="0">
                  <a:pos x="19" y="10"/>
                </a:cxn>
                <a:cxn ang="0">
                  <a:pos x="18" y="4"/>
                </a:cxn>
                <a:cxn ang="0">
                  <a:pos x="19" y="2"/>
                </a:cxn>
                <a:cxn ang="0">
                  <a:pos x="17" y="1"/>
                </a:cxn>
                <a:cxn ang="0">
                  <a:pos x="17" y="1"/>
                </a:cxn>
                <a:cxn ang="0">
                  <a:pos x="17" y="1"/>
                </a:cxn>
                <a:cxn ang="0">
                  <a:pos x="16" y="1"/>
                </a:cxn>
                <a:cxn ang="0">
                  <a:pos x="15" y="2"/>
                </a:cxn>
                <a:cxn ang="0">
                  <a:pos x="16" y="4"/>
                </a:cxn>
                <a:cxn ang="0">
                  <a:pos x="15" y="10"/>
                </a:cxn>
                <a:cxn ang="0">
                  <a:pos x="12" y="0"/>
                </a:cxn>
                <a:cxn ang="0">
                  <a:pos x="12" y="0"/>
                </a:cxn>
                <a:cxn ang="0">
                  <a:pos x="10" y="1"/>
                </a:cxn>
                <a:cxn ang="0">
                  <a:pos x="4" y="3"/>
                </a:cxn>
                <a:cxn ang="0">
                  <a:pos x="0" y="20"/>
                </a:cxn>
                <a:cxn ang="0">
                  <a:pos x="0" y="30"/>
                </a:cxn>
                <a:cxn ang="0">
                  <a:pos x="3" y="34"/>
                </a:cxn>
                <a:cxn ang="0">
                  <a:pos x="6" y="31"/>
                </a:cxn>
                <a:cxn ang="0">
                  <a:pos x="6" y="20"/>
                </a:cxn>
                <a:cxn ang="0">
                  <a:pos x="8" y="10"/>
                </a:cxn>
                <a:cxn ang="0">
                  <a:pos x="8" y="10"/>
                </a:cxn>
                <a:cxn ang="0">
                  <a:pos x="8" y="29"/>
                </a:cxn>
                <a:cxn ang="0">
                  <a:pos x="8" y="31"/>
                </a:cxn>
                <a:cxn ang="0">
                  <a:pos x="8" y="61"/>
                </a:cxn>
                <a:cxn ang="0">
                  <a:pos x="12" y="65"/>
                </a:cxn>
                <a:cxn ang="0">
                  <a:pos x="12" y="65"/>
                </a:cxn>
                <a:cxn ang="0">
                  <a:pos x="12" y="65"/>
                </a:cxn>
                <a:cxn ang="0">
                  <a:pos x="16" y="61"/>
                </a:cxn>
                <a:cxn ang="0">
                  <a:pos x="16" y="34"/>
                </a:cxn>
                <a:cxn ang="0">
                  <a:pos x="18" y="34"/>
                </a:cxn>
                <a:cxn ang="0">
                  <a:pos x="18" y="61"/>
                </a:cxn>
                <a:cxn ang="0">
                  <a:pos x="22" y="65"/>
                </a:cxn>
                <a:cxn ang="0">
                  <a:pos x="22" y="65"/>
                </a:cxn>
                <a:cxn ang="0">
                  <a:pos x="22" y="65"/>
                </a:cxn>
                <a:cxn ang="0">
                  <a:pos x="26" y="61"/>
                </a:cxn>
                <a:cxn ang="0">
                  <a:pos x="26" y="31"/>
                </a:cxn>
                <a:cxn ang="0">
                  <a:pos x="26" y="29"/>
                </a:cxn>
                <a:cxn ang="0">
                  <a:pos x="26" y="10"/>
                </a:cxn>
                <a:cxn ang="0">
                  <a:pos x="26" y="10"/>
                </a:cxn>
                <a:cxn ang="0">
                  <a:pos x="28" y="20"/>
                </a:cxn>
                <a:cxn ang="0">
                  <a:pos x="28" y="31"/>
                </a:cxn>
                <a:cxn ang="0">
                  <a:pos x="31" y="34"/>
                </a:cxn>
                <a:cxn ang="0">
                  <a:pos x="33" y="30"/>
                </a:cxn>
                <a:cxn ang="0">
                  <a:pos x="34" y="20"/>
                </a:cxn>
                <a:cxn ang="0">
                  <a:pos x="30" y="3"/>
                </a:cxn>
              </a:cxnLst>
              <a:rect l="0" t="0" r="r" b="b"/>
              <a:pathLst>
                <a:path w="34" h="65">
                  <a:moveTo>
                    <a:pt x="30" y="3"/>
                  </a:moveTo>
                  <a:cubicBezTo>
                    <a:pt x="28" y="2"/>
                    <a:pt x="25" y="1"/>
                    <a:pt x="23" y="1"/>
                  </a:cubicBezTo>
                  <a:cubicBezTo>
                    <a:pt x="23" y="0"/>
                    <a:pt x="22" y="0"/>
                    <a:pt x="22" y="0"/>
                  </a:cubicBezTo>
                  <a:cubicBezTo>
                    <a:pt x="22" y="0"/>
                    <a:pt x="22" y="0"/>
                    <a:pt x="22" y="0"/>
                  </a:cubicBezTo>
                  <a:cubicBezTo>
                    <a:pt x="21" y="2"/>
                    <a:pt x="21" y="5"/>
                    <a:pt x="19" y="10"/>
                  </a:cubicBezTo>
                  <a:cubicBezTo>
                    <a:pt x="18" y="7"/>
                    <a:pt x="18" y="4"/>
                    <a:pt x="18" y="4"/>
                  </a:cubicBezTo>
                  <a:cubicBezTo>
                    <a:pt x="19" y="2"/>
                    <a:pt x="19" y="2"/>
                    <a:pt x="19" y="2"/>
                  </a:cubicBezTo>
                  <a:cubicBezTo>
                    <a:pt x="17" y="1"/>
                    <a:pt x="17" y="1"/>
                    <a:pt x="17" y="1"/>
                  </a:cubicBezTo>
                  <a:cubicBezTo>
                    <a:pt x="17" y="1"/>
                    <a:pt x="17" y="1"/>
                    <a:pt x="17" y="1"/>
                  </a:cubicBezTo>
                  <a:cubicBezTo>
                    <a:pt x="17" y="1"/>
                    <a:pt x="17" y="1"/>
                    <a:pt x="17" y="1"/>
                  </a:cubicBezTo>
                  <a:cubicBezTo>
                    <a:pt x="16" y="1"/>
                    <a:pt x="16" y="1"/>
                    <a:pt x="16" y="1"/>
                  </a:cubicBezTo>
                  <a:cubicBezTo>
                    <a:pt x="15" y="2"/>
                    <a:pt x="15" y="2"/>
                    <a:pt x="15" y="2"/>
                  </a:cubicBezTo>
                  <a:cubicBezTo>
                    <a:pt x="16" y="4"/>
                    <a:pt x="16" y="4"/>
                    <a:pt x="16" y="4"/>
                  </a:cubicBezTo>
                  <a:cubicBezTo>
                    <a:pt x="16" y="4"/>
                    <a:pt x="15" y="7"/>
                    <a:pt x="15" y="10"/>
                  </a:cubicBezTo>
                  <a:cubicBezTo>
                    <a:pt x="13" y="5"/>
                    <a:pt x="12" y="2"/>
                    <a:pt x="12" y="0"/>
                  </a:cubicBezTo>
                  <a:cubicBezTo>
                    <a:pt x="12" y="0"/>
                    <a:pt x="12" y="0"/>
                    <a:pt x="12" y="0"/>
                  </a:cubicBezTo>
                  <a:cubicBezTo>
                    <a:pt x="12" y="0"/>
                    <a:pt x="11" y="0"/>
                    <a:pt x="10" y="1"/>
                  </a:cubicBezTo>
                  <a:cubicBezTo>
                    <a:pt x="9" y="1"/>
                    <a:pt x="6" y="2"/>
                    <a:pt x="4" y="3"/>
                  </a:cubicBezTo>
                  <a:cubicBezTo>
                    <a:pt x="4" y="4"/>
                    <a:pt x="1" y="8"/>
                    <a:pt x="0" y="20"/>
                  </a:cubicBezTo>
                  <a:cubicBezTo>
                    <a:pt x="0" y="23"/>
                    <a:pt x="0" y="30"/>
                    <a:pt x="0" y="30"/>
                  </a:cubicBezTo>
                  <a:cubicBezTo>
                    <a:pt x="1" y="32"/>
                    <a:pt x="1" y="34"/>
                    <a:pt x="3" y="34"/>
                  </a:cubicBezTo>
                  <a:cubicBezTo>
                    <a:pt x="5" y="34"/>
                    <a:pt x="6" y="33"/>
                    <a:pt x="6" y="31"/>
                  </a:cubicBezTo>
                  <a:cubicBezTo>
                    <a:pt x="6" y="31"/>
                    <a:pt x="6" y="25"/>
                    <a:pt x="6" y="20"/>
                  </a:cubicBezTo>
                  <a:cubicBezTo>
                    <a:pt x="6" y="16"/>
                    <a:pt x="7" y="10"/>
                    <a:pt x="8" y="10"/>
                  </a:cubicBezTo>
                  <a:cubicBezTo>
                    <a:pt x="8" y="10"/>
                    <a:pt x="8" y="10"/>
                    <a:pt x="8" y="10"/>
                  </a:cubicBezTo>
                  <a:cubicBezTo>
                    <a:pt x="8" y="29"/>
                    <a:pt x="8" y="29"/>
                    <a:pt x="8" y="29"/>
                  </a:cubicBezTo>
                  <a:cubicBezTo>
                    <a:pt x="8" y="30"/>
                    <a:pt x="8" y="30"/>
                    <a:pt x="8" y="31"/>
                  </a:cubicBezTo>
                  <a:cubicBezTo>
                    <a:pt x="8" y="61"/>
                    <a:pt x="8" y="61"/>
                    <a:pt x="8" y="61"/>
                  </a:cubicBezTo>
                  <a:cubicBezTo>
                    <a:pt x="8" y="63"/>
                    <a:pt x="10" y="65"/>
                    <a:pt x="12" y="65"/>
                  </a:cubicBezTo>
                  <a:cubicBezTo>
                    <a:pt x="12" y="65"/>
                    <a:pt x="12" y="65"/>
                    <a:pt x="12" y="65"/>
                  </a:cubicBezTo>
                  <a:cubicBezTo>
                    <a:pt x="12" y="65"/>
                    <a:pt x="12" y="65"/>
                    <a:pt x="12" y="65"/>
                  </a:cubicBezTo>
                  <a:cubicBezTo>
                    <a:pt x="14" y="65"/>
                    <a:pt x="16" y="63"/>
                    <a:pt x="16" y="61"/>
                  </a:cubicBezTo>
                  <a:cubicBezTo>
                    <a:pt x="16" y="34"/>
                    <a:pt x="16" y="34"/>
                    <a:pt x="16" y="34"/>
                  </a:cubicBezTo>
                  <a:cubicBezTo>
                    <a:pt x="18" y="34"/>
                    <a:pt x="18" y="34"/>
                    <a:pt x="18" y="34"/>
                  </a:cubicBezTo>
                  <a:cubicBezTo>
                    <a:pt x="18" y="61"/>
                    <a:pt x="18" y="61"/>
                    <a:pt x="18" y="61"/>
                  </a:cubicBezTo>
                  <a:cubicBezTo>
                    <a:pt x="18" y="63"/>
                    <a:pt x="20" y="65"/>
                    <a:pt x="22" y="65"/>
                  </a:cubicBezTo>
                  <a:cubicBezTo>
                    <a:pt x="22" y="65"/>
                    <a:pt x="22" y="65"/>
                    <a:pt x="22" y="65"/>
                  </a:cubicBezTo>
                  <a:cubicBezTo>
                    <a:pt x="22" y="65"/>
                    <a:pt x="22" y="65"/>
                    <a:pt x="22" y="65"/>
                  </a:cubicBezTo>
                  <a:cubicBezTo>
                    <a:pt x="24" y="65"/>
                    <a:pt x="26" y="63"/>
                    <a:pt x="26" y="61"/>
                  </a:cubicBezTo>
                  <a:cubicBezTo>
                    <a:pt x="26" y="31"/>
                    <a:pt x="26" y="31"/>
                    <a:pt x="26" y="31"/>
                  </a:cubicBezTo>
                  <a:cubicBezTo>
                    <a:pt x="26" y="30"/>
                    <a:pt x="26" y="30"/>
                    <a:pt x="26" y="29"/>
                  </a:cubicBezTo>
                  <a:cubicBezTo>
                    <a:pt x="26" y="10"/>
                    <a:pt x="26" y="10"/>
                    <a:pt x="26" y="10"/>
                  </a:cubicBezTo>
                  <a:cubicBezTo>
                    <a:pt x="26" y="10"/>
                    <a:pt x="26" y="10"/>
                    <a:pt x="26" y="10"/>
                  </a:cubicBezTo>
                  <a:cubicBezTo>
                    <a:pt x="27" y="10"/>
                    <a:pt x="28" y="16"/>
                    <a:pt x="28" y="20"/>
                  </a:cubicBezTo>
                  <a:cubicBezTo>
                    <a:pt x="28" y="25"/>
                    <a:pt x="28" y="31"/>
                    <a:pt x="28" y="31"/>
                  </a:cubicBezTo>
                  <a:cubicBezTo>
                    <a:pt x="28" y="33"/>
                    <a:pt x="29" y="34"/>
                    <a:pt x="31" y="34"/>
                  </a:cubicBezTo>
                  <a:cubicBezTo>
                    <a:pt x="33" y="34"/>
                    <a:pt x="33" y="32"/>
                    <a:pt x="33" y="30"/>
                  </a:cubicBezTo>
                  <a:cubicBezTo>
                    <a:pt x="33" y="30"/>
                    <a:pt x="34" y="23"/>
                    <a:pt x="34" y="20"/>
                  </a:cubicBezTo>
                  <a:cubicBezTo>
                    <a:pt x="33" y="8"/>
                    <a:pt x="30" y="4"/>
                    <a:pt x="30" y="3"/>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7"/>
            <p:cNvSpPr>
              <a:spLocks/>
            </p:cNvSpPr>
            <p:nvPr/>
          </p:nvSpPr>
          <p:spPr bwMode="auto">
            <a:xfrm>
              <a:off x="4689475" y="2254250"/>
              <a:ext cx="68263" cy="77787"/>
            </a:xfrm>
            <a:custGeom>
              <a:avLst/>
              <a:gdLst/>
              <a:ahLst/>
              <a:cxnLst>
                <a:cxn ang="0">
                  <a:pos x="1" y="12"/>
                </a:cxn>
                <a:cxn ang="0">
                  <a:pos x="8" y="18"/>
                </a:cxn>
                <a:cxn ang="0">
                  <a:pos x="15" y="12"/>
                </a:cxn>
                <a:cxn ang="0">
                  <a:pos x="16" y="9"/>
                </a:cxn>
                <a:cxn ang="0">
                  <a:pos x="15" y="7"/>
                </a:cxn>
                <a:cxn ang="0">
                  <a:pos x="8" y="0"/>
                </a:cxn>
                <a:cxn ang="0">
                  <a:pos x="1" y="7"/>
                </a:cxn>
                <a:cxn ang="0">
                  <a:pos x="0" y="9"/>
                </a:cxn>
                <a:cxn ang="0">
                  <a:pos x="1" y="12"/>
                </a:cxn>
              </a:cxnLst>
              <a:rect l="0" t="0" r="r" b="b"/>
              <a:pathLst>
                <a:path w="16" h="18">
                  <a:moveTo>
                    <a:pt x="1" y="12"/>
                  </a:moveTo>
                  <a:cubicBezTo>
                    <a:pt x="2" y="15"/>
                    <a:pt x="5" y="18"/>
                    <a:pt x="8" y="18"/>
                  </a:cubicBezTo>
                  <a:cubicBezTo>
                    <a:pt x="12" y="18"/>
                    <a:pt x="14" y="15"/>
                    <a:pt x="15" y="12"/>
                  </a:cubicBezTo>
                  <a:cubicBezTo>
                    <a:pt x="16" y="11"/>
                    <a:pt x="16" y="10"/>
                    <a:pt x="16" y="9"/>
                  </a:cubicBezTo>
                  <a:cubicBezTo>
                    <a:pt x="16" y="8"/>
                    <a:pt x="16" y="8"/>
                    <a:pt x="15" y="7"/>
                  </a:cubicBezTo>
                  <a:cubicBezTo>
                    <a:pt x="15" y="3"/>
                    <a:pt x="12" y="0"/>
                    <a:pt x="8" y="0"/>
                  </a:cubicBezTo>
                  <a:cubicBezTo>
                    <a:pt x="4" y="0"/>
                    <a:pt x="1" y="3"/>
                    <a:pt x="1" y="7"/>
                  </a:cubicBezTo>
                  <a:cubicBezTo>
                    <a:pt x="0" y="7"/>
                    <a:pt x="0" y="8"/>
                    <a:pt x="0" y="9"/>
                  </a:cubicBezTo>
                  <a:cubicBezTo>
                    <a:pt x="0" y="10"/>
                    <a:pt x="0" y="11"/>
                    <a:pt x="1"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0" name="Freeform 18"/>
            <p:cNvSpPr>
              <a:spLocks/>
            </p:cNvSpPr>
            <p:nvPr/>
          </p:nvSpPr>
          <p:spPr bwMode="auto">
            <a:xfrm>
              <a:off x="4805363" y="2317750"/>
              <a:ext cx="123825" cy="269875"/>
            </a:xfrm>
            <a:custGeom>
              <a:avLst/>
              <a:gdLst/>
              <a:ahLst/>
              <a:cxnLst>
                <a:cxn ang="0">
                  <a:pos x="27" y="0"/>
                </a:cxn>
                <a:cxn ang="0">
                  <a:pos x="19" y="0"/>
                </a:cxn>
                <a:cxn ang="0">
                  <a:pos x="12" y="7"/>
                </a:cxn>
                <a:cxn ang="0">
                  <a:pos x="12" y="30"/>
                </a:cxn>
                <a:cxn ang="0">
                  <a:pos x="2" y="30"/>
                </a:cxn>
                <a:cxn ang="0">
                  <a:pos x="0" y="31"/>
                </a:cxn>
                <a:cxn ang="0">
                  <a:pos x="2" y="33"/>
                </a:cxn>
                <a:cxn ang="0">
                  <a:pos x="12" y="33"/>
                </a:cxn>
                <a:cxn ang="0">
                  <a:pos x="12" y="56"/>
                </a:cxn>
                <a:cxn ang="0">
                  <a:pos x="19" y="63"/>
                </a:cxn>
                <a:cxn ang="0">
                  <a:pos x="27" y="63"/>
                </a:cxn>
                <a:cxn ang="0">
                  <a:pos x="29" y="61"/>
                </a:cxn>
                <a:cxn ang="0">
                  <a:pos x="27" y="60"/>
                </a:cxn>
                <a:cxn ang="0">
                  <a:pos x="19" y="60"/>
                </a:cxn>
                <a:cxn ang="0">
                  <a:pos x="16" y="59"/>
                </a:cxn>
                <a:cxn ang="0">
                  <a:pos x="15" y="56"/>
                </a:cxn>
                <a:cxn ang="0">
                  <a:pos x="15" y="33"/>
                </a:cxn>
                <a:cxn ang="0">
                  <a:pos x="27" y="33"/>
                </a:cxn>
                <a:cxn ang="0">
                  <a:pos x="29" y="31"/>
                </a:cxn>
                <a:cxn ang="0">
                  <a:pos x="27" y="30"/>
                </a:cxn>
                <a:cxn ang="0">
                  <a:pos x="15" y="30"/>
                </a:cxn>
                <a:cxn ang="0">
                  <a:pos x="15" y="7"/>
                </a:cxn>
                <a:cxn ang="0">
                  <a:pos x="16" y="4"/>
                </a:cxn>
                <a:cxn ang="0">
                  <a:pos x="19" y="3"/>
                </a:cxn>
                <a:cxn ang="0">
                  <a:pos x="27" y="3"/>
                </a:cxn>
                <a:cxn ang="0">
                  <a:pos x="29" y="1"/>
                </a:cxn>
                <a:cxn ang="0">
                  <a:pos x="27" y="0"/>
                </a:cxn>
              </a:cxnLst>
              <a:rect l="0" t="0" r="r" b="b"/>
              <a:pathLst>
                <a:path w="29" h="63">
                  <a:moveTo>
                    <a:pt x="27" y="0"/>
                  </a:moveTo>
                  <a:cubicBezTo>
                    <a:pt x="19" y="0"/>
                    <a:pt x="19" y="0"/>
                    <a:pt x="19" y="0"/>
                  </a:cubicBezTo>
                  <a:cubicBezTo>
                    <a:pt x="15" y="0"/>
                    <a:pt x="12" y="3"/>
                    <a:pt x="12" y="7"/>
                  </a:cubicBezTo>
                  <a:cubicBezTo>
                    <a:pt x="12" y="30"/>
                    <a:pt x="12" y="30"/>
                    <a:pt x="12" y="30"/>
                  </a:cubicBezTo>
                  <a:cubicBezTo>
                    <a:pt x="2" y="30"/>
                    <a:pt x="2" y="30"/>
                    <a:pt x="2" y="30"/>
                  </a:cubicBezTo>
                  <a:cubicBezTo>
                    <a:pt x="1" y="30"/>
                    <a:pt x="0" y="31"/>
                    <a:pt x="0" y="31"/>
                  </a:cubicBezTo>
                  <a:cubicBezTo>
                    <a:pt x="0" y="32"/>
                    <a:pt x="1" y="33"/>
                    <a:pt x="2" y="33"/>
                  </a:cubicBezTo>
                  <a:cubicBezTo>
                    <a:pt x="12" y="33"/>
                    <a:pt x="12" y="33"/>
                    <a:pt x="12" y="33"/>
                  </a:cubicBezTo>
                  <a:cubicBezTo>
                    <a:pt x="12" y="56"/>
                    <a:pt x="12" y="56"/>
                    <a:pt x="12" y="56"/>
                  </a:cubicBezTo>
                  <a:cubicBezTo>
                    <a:pt x="12" y="60"/>
                    <a:pt x="15" y="63"/>
                    <a:pt x="19" y="63"/>
                  </a:cubicBezTo>
                  <a:cubicBezTo>
                    <a:pt x="27" y="63"/>
                    <a:pt x="27" y="63"/>
                    <a:pt x="27" y="63"/>
                  </a:cubicBezTo>
                  <a:cubicBezTo>
                    <a:pt x="28" y="63"/>
                    <a:pt x="29" y="62"/>
                    <a:pt x="29" y="61"/>
                  </a:cubicBezTo>
                  <a:cubicBezTo>
                    <a:pt x="29" y="60"/>
                    <a:pt x="28" y="60"/>
                    <a:pt x="27" y="60"/>
                  </a:cubicBezTo>
                  <a:cubicBezTo>
                    <a:pt x="19" y="60"/>
                    <a:pt x="19" y="60"/>
                    <a:pt x="19" y="60"/>
                  </a:cubicBezTo>
                  <a:cubicBezTo>
                    <a:pt x="18" y="60"/>
                    <a:pt x="17" y="59"/>
                    <a:pt x="16" y="59"/>
                  </a:cubicBezTo>
                  <a:cubicBezTo>
                    <a:pt x="15" y="58"/>
                    <a:pt x="15" y="57"/>
                    <a:pt x="15" y="56"/>
                  </a:cubicBezTo>
                  <a:cubicBezTo>
                    <a:pt x="15" y="33"/>
                    <a:pt x="15" y="33"/>
                    <a:pt x="15" y="33"/>
                  </a:cubicBezTo>
                  <a:cubicBezTo>
                    <a:pt x="27" y="33"/>
                    <a:pt x="27" y="33"/>
                    <a:pt x="27" y="33"/>
                  </a:cubicBezTo>
                  <a:cubicBezTo>
                    <a:pt x="28" y="33"/>
                    <a:pt x="29" y="32"/>
                    <a:pt x="29" y="31"/>
                  </a:cubicBezTo>
                  <a:cubicBezTo>
                    <a:pt x="29" y="31"/>
                    <a:pt x="28" y="30"/>
                    <a:pt x="27" y="30"/>
                  </a:cubicBezTo>
                  <a:cubicBezTo>
                    <a:pt x="15" y="30"/>
                    <a:pt x="15" y="30"/>
                    <a:pt x="15" y="30"/>
                  </a:cubicBezTo>
                  <a:cubicBezTo>
                    <a:pt x="15" y="7"/>
                    <a:pt x="15" y="7"/>
                    <a:pt x="15" y="7"/>
                  </a:cubicBezTo>
                  <a:cubicBezTo>
                    <a:pt x="15" y="6"/>
                    <a:pt x="15" y="5"/>
                    <a:pt x="16" y="4"/>
                  </a:cubicBezTo>
                  <a:cubicBezTo>
                    <a:pt x="17" y="3"/>
                    <a:pt x="18" y="3"/>
                    <a:pt x="19" y="3"/>
                  </a:cubicBezTo>
                  <a:cubicBezTo>
                    <a:pt x="27" y="3"/>
                    <a:pt x="27" y="3"/>
                    <a:pt x="27" y="3"/>
                  </a:cubicBezTo>
                  <a:cubicBezTo>
                    <a:pt x="28" y="3"/>
                    <a:pt x="29" y="2"/>
                    <a:pt x="29" y="1"/>
                  </a:cubicBezTo>
                  <a:cubicBezTo>
                    <a:pt x="29" y="1"/>
                    <a:pt x="28" y="0"/>
                    <a:pt x="27"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56" name="Group 55"/>
          <p:cNvGrpSpPr/>
          <p:nvPr/>
        </p:nvGrpSpPr>
        <p:grpSpPr>
          <a:xfrm>
            <a:off x="3246938" y="1838867"/>
            <a:ext cx="2286000" cy="2103120"/>
            <a:chOff x="1444336" y="787307"/>
            <a:chExt cx="2286000" cy="2103120"/>
          </a:xfrm>
          <a:effectLst>
            <a:outerShdw blurRad="50800" dist="38100" dir="2700000" algn="tl" rotWithShape="0">
              <a:prstClr val="black">
                <a:alpha val="40000"/>
              </a:prstClr>
            </a:outerShdw>
          </a:effectLst>
        </p:grpSpPr>
        <p:sp>
          <p:nvSpPr>
            <p:cNvPr id="57" name="Hexagon 56"/>
            <p:cNvSpPr/>
            <p:nvPr/>
          </p:nvSpPr>
          <p:spPr>
            <a:xfrm>
              <a:off x="1444336" y="787307"/>
              <a:ext cx="2286000" cy="2103120"/>
            </a:xfrm>
            <a:prstGeom prst="hexagon">
              <a:avLst/>
            </a:prstGeom>
            <a:solidFill>
              <a:srgbClr val="E76C0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02</a:t>
              </a:r>
            </a:p>
          </p:txBody>
        </p:sp>
      </p:grpSp>
      <p:grpSp>
        <p:nvGrpSpPr>
          <p:cNvPr id="59" name="Group 58"/>
          <p:cNvGrpSpPr/>
          <p:nvPr/>
        </p:nvGrpSpPr>
        <p:grpSpPr>
          <a:xfrm>
            <a:off x="4998817" y="712272"/>
            <a:ext cx="2286000" cy="2103120"/>
            <a:chOff x="1444336" y="787307"/>
            <a:chExt cx="2286000" cy="2103120"/>
          </a:xfrm>
          <a:effectLst>
            <a:outerShdw blurRad="50800" dist="38100" dir="18900000" algn="bl" rotWithShape="0">
              <a:prstClr val="black">
                <a:alpha val="40000"/>
              </a:prstClr>
            </a:outerShdw>
          </a:effectLst>
        </p:grpSpPr>
        <p:sp>
          <p:nvSpPr>
            <p:cNvPr id="60" name="Hexagon 59"/>
            <p:cNvSpPr/>
            <p:nvPr/>
          </p:nvSpPr>
          <p:spPr>
            <a:xfrm>
              <a:off x="1444336" y="787307"/>
              <a:ext cx="2286000" cy="2103120"/>
            </a:xfrm>
            <a:prstGeom prst="hexagon">
              <a:avLst/>
            </a:pr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03</a:t>
              </a:r>
            </a:p>
          </p:txBody>
        </p:sp>
      </p:grpSp>
      <p:grpSp>
        <p:nvGrpSpPr>
          <p:cNvPr id="62" name="Group 61"/>
          <p:cNvGrpSpPr/>
          <p:nvPr/>
        </p:nvGrpSpPr>
        <p:grpSpPr>
          <a:xfrm>
            <a:off x="6755557" y="1835031"/>
            <a:ext cx="2286000" cy="2103120"/>
            <a:chOff x="1444336" y="787307"/>
            <a:chExt cx="2286000" cy="2103120"/>
          </a:xfrm>
          <a:effectLst>
            <a:outerShdw blurRad="50800" dist="38100" dir="2700000" algn="tl" rotWithShape="0">
              <a:prstClr val="black">
                <a:alpha val="40000"/>
              </a:prstClr>
            </a:outerShdw>
          </a:effectLst>
        </p:grpSpPr>
        <p:sp>
          <p:nvSpPr>
            <p:cNvPr id="63" name="Hexagon 62"/>
            <p:cNvSpPr/>
            <p:nvPr/>
          </p:nvSpPr>
          <p:spPr>
            <a:xfrm>
              <a:off x="1444336" y="787307"/>
              <a:ext cx="2286000" cy="2103120"/>
            </a:xfrm>
            <a:prstGeom prst="hexagon">
              <a:avLst/>
            </a:prstGeom>
            <a:solidFill>
              <a:srgbClr val="CF351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TextBox 63"/>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04</a:t>
              </a:r>
            </a:p>
          </p:txBody>
        </p:sp>
      </p:grpSp>
      <p:grpSp>
        <p:nvGrpSpPr>
          <p:cNvPr id="65" name="Group 64"/>
          <p:cNvGrpSpPr/>
          <p:nvPr/>
        </p:nvGrpSpPr>
        <p:grpSpPr>
          <a:xfrm>
            <a:off x="8505061" y="712272"/>
            <a:ext cx="2286000" cy="2103120"/>
            <a:chOff x="1444336" y="787307"/>
            <a:chExt cx="2286000" cy="2103120"/>
          </a:xfrm>
          <a:effectLst>
            <a:outerShdw blurRad="50800" dist="38100" dir="18900000" algn="bl" rotWithShape="0">
              <a:prstClr val="black">
                <a:alpha val="40000"/>
              </a:prstClr>
            </a:outerShdw>
          </a:effectLst>
        </p:grpSpPr>
        <p:sp>
          <p:nvSpPr>
            <p:cNvPr id="66" name="Hexagon 65"/>
            <p:cNvSpPr/>
            <p:nvPr/>
          </p:nvSpPr>
          <p:spPr>
            <a:xfrm>
              <a:off x="1444336" y="787307"/>
              <a:ext cx="2286000" cy="2103120"/>
            </a:xfrm>
            <a:prstGeom prst="hexagon">
              <a:avLst/>
            </a:pr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p:cNvSpPr txBox="1"/>
            <p:nvPr/>
          </p:nvSpPr>
          <p:spPr>
            <a:xfrm>
              <a:off x="1913659" y="971446"/>
              <a:ext cx="1347353" cy="769441"/>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05</a:t>
              </a:r>
            </a:p>
          </p:txBody>
        </p:sp>
      </p:grpSp>
      <p:grpSp>
        <p:nvGrpSpPr>
          <p:cNvPr id="9" name="Group 8"/>
          <p:cNvGrpSpPr>
            <a:grpSpLocks noChangeAspect="1"/>
          </p:cNvGrpSpPr>
          <p:nvPr/>
        </p:nvGrpSpPr>
        <p:grpSpPr>
          <a:xfrm>
            <a:off x="7710964" y="2963886"/>
            <a:ext cx="479093" cy="457200"/>
            <a:chOff x="1230313" y="2400633"/>
            <a:chExt cx="124415" cy="118730"/>
          </a:xfrm>
          <a:solidFill>
            <a:schemeClr val="bg1"/>
          </a:solidFill>
          <a:effectLst/>
        </p:grpSpPr>
        <p:sp>
          <p:nvSpPr>
            <p:cNvPr id="10"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1" name="Freeform 165"/>
            <p:cNvSpPr>
              <a:spLocks/>
            </p:cNvSpPr>
            <p:nvPr/>
          </p:nvSpPr>
          <p:spPr bwMode="auto">
            <a:xfrm rot="60000">
              <a:off x="129916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sp>
          <p:nvSpPr>
            <p:cNvPr id="12" name="Freeform 166"/>
            <p:cNvSpPr>
              <a:spLocks/>
            </p:cNvSpPr>
            <p:nvPr/>
          </p:nvSpPr>
          <p:spPr bwMode="auto">
            <a:xfrm>
              <a:off x="1294735" y="240063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solidFill>
              <a:schemeClr val="bg1">
                <a:lumMod val="8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13" name="Group 12"/>
          <p:cNvGrpSpPr>
            <a:grpSpLocks noChangeAspect="1"/>
          </p:cNvGrpSpPr>
          <p:nvPr/>
        </p:nvGrpSpPr>
        <p:grpSpPr>
          <a:xfrm>
            <a:off x="9376547" y="1922674"/>
            <a:ext cx="721895" cy="457200"/>
            <a:chOff x="3175000" y="3792538"/>
            <a:chExt cx="190500" cy="120650"/>
          </a:xfrm>
          <a:solidFill>
            <a:schemeClr val="bg1"/>
          </a:solidFill>
        </p:grpSpPr>
        <p:sp>
          <p:nvSpPr>
            <p:cNvPr id="14" name="Freeform 31"/>
            <p:cNvSpPr>
              <a:spLocks/>
            </p:cNvSpPr>
            <p:nvPr/>
          </p:nvSpPr>
          <p:spPr bwMode="auto">
            <a:xfrm>
              <a:off x="3175000" y="3792538"/>
              <a:ext cx="190500" cy="109538"/>
            </a:xfrm>
            <a:custGeom>
              <a:avLst/>
              <a:gdLst/>
              <a:ahLst/>
              <a:cxnLst>
                <a:cxn ang="0">
                  <a:pos x="32" y="3"/>
                </a:cxn>
                <a:cxn ang="0">
                  <a:pos x="32" y="3"/>
                </a:cxn>
                <a:cxn ang="0">
                  <a:pos x="33" y="1"/>
                </a:cxn>
                <a:cxn ang="0">
                  <a:pos x="33" y="1"/>
                </a:cxn>
                <a:cxn ang="0">
                  <a:pos x="32" y="0"/>
                </a:cxn>
                <a:cxn ang="0">
                  <a:pos x="32" y="0"/>
                </a:cxn>
                <a:cxn ang="0">
                  <a:pos x="30" y="1"/>
                </a:cxn>
                <a:cxn ang="0">
                  <a:pos x="30" y="1"/>
                </a:cxn>
                <a:cxn ang="0">
                  <a:pos x="29" y="2"/>
                </a:cxn>
                <a:cxn ang="0">
                  <a:pos x="29" y="2"/>
                </a:cxn>
                <a:cxn ang="0">
                  <a:pos x="30" y="3"/>
                </a:cxn>
                <a:cxn ang="0">
                  <a:pos x="21" y="11"/>
                </a:cxn>
                <a:cxn ang="0">
                  <a:pos x="15" y="5"/>
                </a:cxn>
                <a:cxn ang="0">
                  <a:pos x="0" y="19"/>
                </a:cxn>
                <a:cxn ang="0">
                  <a:pos x="1" y="19"/>
                </a:cxn>
                <a:cxn ang="0">
                  <a:pos x="15" y="6"/>
                </a:cxn>
                <a:cxn ang="0">
                  <a:pos x="21" y="12"/>
                </a:cxn>
                <a:cxn ang="0">
                  <a:pos x="30" y="3"/>
                </a:cxn>
                <a:cxn ang="0">
                  <a:pos x="31" y="4"/>
                </a:cxn>
                <a:cxn ang="0">
                  <a:pos x="31" y="4"/>
                </a:cxn>
                <a:cxn ang="0">
                  <a:pos x="32" y="3"/>
                </a:cxn>
              </a:cxnLst>
              <a:rect l="0" t="0" r="r" b="b"/>
              <a:pathLst>
                <a:path w="33" h="19">
                  <a:moveTo>
                    <a:pt x="32" y="3"/>
                  </a:moveTo>
                  <a:cubicBezTo>
                    <a:pt x="32" y="3"/>
                    <a:pt x="32" y="3"/>
                    <a:pt x="32" y="3"/>
                  </a:cubicBezTo>
                  <a:cubicBezTo>
                    <a:pt x="32" y="3"/>
                    <a:pt x="33" y="2"/>
                    <a:pt x="33" y="1"/>
                  </a:cubicBezTo>
                  <a:cubicBezTo>
                    <a:pt x="33" y="1"/>
                    <a:pt x="33" y="1"/>
                    <a:pt x="33" y="1"/>
                  </a:cubicBezTo>
                  <a:cubicBezTo>
                    <a:pt x="33" y="1"/>
                    <a:pt x="33" y="0"/>
                    <a:pt x="32" y="0"/>
                  </a:cubicBezTo>
                  <a:cubicBezTo>
                    <a:pt x="32" y="0"/>
                    <a:pt x="32" y="0"/>
                    <a:pt x="32" y="0"/>
                  </a:cubicBezTo>
                  <a:cubicBezTo>
                    <a:pt x="31" y="1"/>
                    <a:pt x="30" y="1"/>
                    <a:pt x="30" y="1"/>
                  </a:cubicBezTo>
                  <a:cubicBezTo>
                    <a:pt x="30" y="1"/>
                    <a:pt x="30" y="1"/>
                    <a:pt x="30" y="1"/>
                  </a:cubicBezTo>
                  <a:cubicBezTo>
                    <a:pt x="29" y="1"/>
                    <a:pt x="29" y="1"/>
                    <a:pt x="29" y="2"/>
                  </a:cubicBezTo>
                  <a:cubicBezTo>
                    <a:pt x="29" y="2"/>
                    <a:pt x="29" y="2"/>
                    <a:pt x="29" y="2"/>
                  </a:cubicBezTo>
                  <a:cubicBezTo>
                    <a:pt x="30" y="2"/>
                    <a:pt x="30" y="2"/>
                    <a:pt x="30" y="3"/>
                  </a:cubicBezTo>
                  <a:cubicBezTo>
                    <a:pt x="21" y="11"/>
                    <a:pt x="21" y="11"/>
                    <a:pt x="21" y="11"/>
                  </a:cubicBezTo>
                  <a:cubicBezTo>
                    <a:pt x="15" y="5"/>
                    <a:pt x="15" y="5"/>
                    <a:pt x="15" y="5"/>
                  </a:cubicBezTo>
                  <a:cubicBezTo>
                    <a:pt x="0" y="19"/>
                    <a:pt x="0" y="19"/>
                    <a:pt x="0" y="19"/>
                  </a:cubicBezTo>
                  <a:cubicBezTo>
                    <a:pt x="1" y="19"/>
                    <a:pt x="1" y="19"/>
                    <a:pt x="1" y="19"/>
                  </a:cubicBezTo>
                  <a:cubicBezTo>
                    <a:pt x="15" y="6"/>
                    <a:pt x="15" y="6"/>
                    <a:pt x="15" y="6"/>
                  </a:cubicBezTo>
                  <a:cubicBezTo>
                    <a:pt x="21" y="12"/>
                    <a:pt x="21" y="12"/>
                    <a:pt x="21" y="12"/>
                  </a:cubicBezTo>
                  <a:cubicBezTo>
                    <a:pt x="30" y="3"/>
                    <a:pt x="30" y="3"/>
                    <a:pt x="30" y="3"/>
                  </a:cubicBezTo>
                  <a:cubicBezTo>
                    <a:pt x="31" y="3"/>
                    <a:pt x="31" y="3"/>
                    <a:pt x="31" y="4"/>
                  </a:cubicBezTo>
                  <a:cubicBezTo>
                    <a:pt x="31" y="4"/>
                    <a:pt x="31" y="4"/>
                    <a:pt x="31" y="4"/>
                  </a:cubicBezTo>
                  <a:cubicBezTo>
                    <a:pt x="31" y="4"/>
                    <a:pt x="32" y="4"/>
                    <a:pt x="32"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5" name="Freeform 32"/>
            <p:cNvSpPr>
              <a:spLocks/>
            </p:cNvSpPr>
            <p:nvPr/>
          </p:nvSpPr>
          <p:spPr bwMode="auto">
            <a:xfrm>
              <a:off x="3325813" y="3821113"/>
              <a:ext cx="22225" cy="92075"/>
            </a:xfrm>
            <a:custGeom>
              <a:avLst/>
              <a:gdLst/>
              <a:ahLst/>
              <a:cxnLst>
                <a:cxn ang="0">
                  <a:pos x="0" y="11"/>
                </a:cxn>
                <a:cxn ang="0">
                  <a:pos x="0" y="58"/>
                </a:cxn>
                <a:cxn ang="0">
                  <a:pos x="14" y="58"/>
                </a:cxn>
                <a:cxn ang="0">
                  <a:pos x="14" y="0"/>
                </a:cxn>
                <a:cxn ang="0">
                  <a:pos x="0" y="11"/>
                </a:cxn>
              </a:cxnLst>
              <a:rect l="0" t="0" r="r" b="b"/>
              <a:pathLst>
                <a:path w="14" h="58">
                  <a:moveTo>
                    <a:pt x="0" y="11"/>
                  </a:moveTo>
                  <a:lnTo>
                    <a:pt x="0" y="58"/>
                  </a:lnTo>
                  <a:lnTo>
                    <a:pt x="14" y="58"/>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6" name="Freeform 33"/>
            <p:cNvSpPr>
              <a:spLocks/>
            </p:cNvSpPr>
            <p:nvPr/>
          </p:nvSpPr>
          <p:spPr bwMode="auto">
            <a:xfrm>
              <a:off x="3295650" y="3843338"/>
              <a:ext cx="23813" cy="69850"/>
            </a:xfrm>
            <a:custGeom>
              <a:avLst/>
              <a:gdLst/>
              <a:ahLst/>
              <a:cxnLst>
                <a:cxn ang="0">
                  <a:pos x="0" y="15"/>
                </a:cxn>
                <a:cxn ang="0">
                  <a:pos x="0" y="44"/>
                </a:cxn>
                <a:cxn ang="0">
                  <a:pos x="15" y="44"/>
                </a:cxn>
                <a:cxn ang="0">
                  <a:pos x="15" y="0"/>
                </a:cxn>
                <a:cxn ang="0">
                  <a:pos x="0" y="15"/>
                </a:cxn>
              </a:cxnLst>
              <a:rect l="0" t="0" r="r" b="b"/>
              <a:pathLst>
                <a:path w="15" h="44">
                  <a:moveTo>
                    <a:pt x="0" y="15"/>
                  </a:moveTo>
                  <a:lnTo>
                    <a:pt x="0" y="44"/>
                  </a:lnTo>
                  <a:lnTo>
                    <a:pt x="15" y="44"/>
                  </a:lnTo>
                  <a:lnTo>
                    <a:pt x="15" y="0"/>
                  </a:lnTo>
                  <a:lnTo>
                    <a:pt x="0" y="1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7" name="Freeform 34"/>
            <p:cNvSpPr>
              <a:spLocks/>
            </p:cNvSpPr>
            <p:nvPr/>
          </p:nvSpPr>
          <p:spPr bwMode="auto">
            <a:xfrm>
              <a:off x="3267075" y="3843338"/>
              <a:ext cx="23813" cy="69850"/>
            </a:xfrm>
            <a:custGeom>
              <a:avLst/>
              <a:gdLst/>
              <a:ahLst/>
              <a:cxnLst>
                <a:cxn ang="0">
                  <a:pos x="0" y="0"/>
                </a:cxn>
                <a:cxn ang="0">
                  <a:pos x="0" y="44"/>
                </a:cxn>
                <a:cxn ang="0">
                  <a:pos x="15" y="44"/>
                </a:cxn>
                <a:cxn ang="0">
                  <a:pos x="15" y="11"/>
                </a:cxn>
                <a:cxn ang="0">
                  <a:pos x="0" y="0"/>
                </a:cxn>
              </a:cxnLst>
              <a:rect l="0" t="0" r="r" b="b"/>
              <a:pathLst>
                <a:path w="15" h="44">
                  <a:moveTo>
                    <a:pt x="0" y="0"/>
                  </a:moveTo>
                  <a:lnTo>
                    <a:pt x="0" y="44"/>
                  </a:lnTo>
                  <a:lnTo>
                    <a:pt x="15" y="44"/>
                  </a:lnTo>
                  <a:lnTo>
                    <a:pt x="15" y="11"/>
                  </a:lnTo>
                  <a:lnTo>
                    <a:pt x="0"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35"/>
            <p:cNvSpPr>
              <a:spLocks/>
            </p:cNvSpPr>
            <p:nvPr/>
          </p:nvSpPr>
          <p:spPr bwMode="auto">
            <a:xfrm>
              <a:off x="3238500" y="3832225"/>
              <a:ext cx="23813" cy="80963"/>
            </a:xfrm>
            <a:custGeom>
              <a:avLst/>
              <a:gdLst/>
              <a:ahLst/>
              <a:cxnLst>
                <a:cxn ang="0">
                  <a:pos x="15" y="0"/>
                </a:cxn>
                <a:cxn ang="0">
                  <a:pos x="0" y="11"/>
                </a:cxn>
                <a:cxn ang="0">
                  <a:pos x="0" y="51"/>
                </a:cxn>
                <a:cxn ang="0">
                  <a:pos x="15" y="51"/>
                </a:cxn>
                <a:cxn ang="0">
                  <a:pos x="15" y="0"/>
                </a:cxn>
                <a:cxn ang="0">
                  <a:pos x="15" y="0"/>
                </a:cxn>
              </a:cxnLst>
              <a:rect l="0" t="0" r="r" b="b"/>
              <a:pathLst>
                <a:path w="15" h="51">
                  <a:moveTo>
                    <a:pt x="15" y="0"/>
                  </a:moveTo>
                  <a:lnTo>
                    <a:pt x="0" y="11"/>
                  </a:lnTo>
                  <a:lnTo>
                    <a:pt x="0" y="51"/>
                  </a:lnTo>
                  <a:lnTo>
                    <a:pt x="15" y="51"/>
                  </a:lnTo>
                  <a:lnTo>
                    <a:pt x="15" y="0"/>
                  </a:lnTo>
                  <a:lnTo>
                    <a:pt x="1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36"/>
            <p:cNvSpPr>
              <a:spLocks/>
            </p:cNvSpPr>
            <p:nvPr/>
          </p:nvSpPr>
          <p:spPr bwMode="auto">
            <a:xfrm>
              <a:off x="3209925" y="3860800"/>
              <a:ext cx="22225" cy="52388"/>
            </a:xfrm>
            <a:custGeom>
              <a:avLst/>
              <a:gdLst/>
              <a:ahLst/>
              <a:cxnLst>
                <a:cxn ang="0">
                  <a:pos x="0" y="11"/>
                </a:cxn>
                <a:cxn ang="0">
                  <a:pos x="0" y="33"/>
                </a:cxn>
                <a:cxn ang="0">
                  <a:pos x="14" y="33"/>
                </a:cxn>
                <a:cxn ang="0">
                  <a:pos x="14" y="0"/>
                </a:cxn>
                <a:cxn ang="0">
                  <a:pos x="0" y="11"/>
                </a:cxn>
              </a:cxnLst>
              <a:rect l="0" t="0" r="r" b="b"/>
              <a:pathLst>
                <a:path w="14" h="33">
                  <a:moveTo>
                    <a:pt x="0" y="11"/>
                  </a:moveTo>
                  <a:lnTo>
                    <a:pt x="0" y="33"/>
                  </a:lnTo>
                  <a:lnTo>
                    <a:pt x="14" y="33"/>
                  </a:lnTo>
                  <a:lnTo>
                    <a:pt x="14" y="0"/>
                  </a:lnTo>
                  <a:lnTo>
                    <a:pt x="0" y="11"/>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0" name="Freeform 37"/>
            <p:cNvSpPr>
              <a:spLocks/>
            </p:cNvSpPr>
            <p:nvPr/>
          </p:nvSpPr>
          <p:spPr bwMode="auto">
            <a:xfrm>
              <a:off x="3181350" y="3884613"/>
              <a:ext cx="22225" cy="28575"/>
            </a:xfrm>
            <a:custGeom>
              <a:avLst/>
              <a:gdLst/>
              <a:ahLst/>
              <a:cxnLst>
                <a:cxn ang="0">
                  <a:pos x="0" y="14"/>
                </a:cxn>
                <a:cxn ang="0">
                  <a:pos x="0" y="18"/>
                </a:cxn>
                <a:cxn ang="0">
                  <a:pos x="14" y="18"/>
                </a:cxn>
                <a:cxn ang="0">
                  <a:pos x="14" y="0"/>
                </a:cxn>
                <a:cxn ang="0">
                  <a:pos x="0" y="14"/>
                </a:cxn>
              </a:cxnLst>
              <a:rect l="0" t="0" r="r" b="b"/>
              <a:pathLst>
                <a:path w="14" h="18">
                  <a:moveTo>
                    <a:pt x="0" y="14"/>
                  </a:moveTo>
                  <a:lnTo>
                    <a:pt x="0" y="18"/>
                  </a:lnTo>
                  <a:lnTo>
                    <a:pt x="14" y="18"/>
                  </a:lnTo>
                  <a:lnTo>
                    <a:pt x="14" y="0"/>
                  </a:lnTo>
                  <a:lnTo>
                    <a:pt x="0" y="1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p:nvPr/>
        </p:nvGrpSpPr>
        <p:grpSpPr>
          <a:xfrm>
            <a:off x="4184428" y="2976586"/>
            <a:ext cx="431800" cy="475465"/>
            <a:chOff x="4843463" y="3076575"/>
            <a:chExt cx="282575" cy="311150"/>
          </a:xfrm>
          <a:solidFill>
            <a:schemeClr val="bg1"/>
          </a:solidFill>
        </p:grpSpPr>
        <p:sp>
          <p:nvSpPr>
            <p:cNvPr id="32" name="Freeform 43"/>
            <p:cNvSpPr>
              <a:spLocks/>
            </p:cNvSpPr>
            <p:nvPr/>
          </p:nvSpPr>
          <p:spPr bwMode="auto">
            <a:xfrm>
              <a:off x="4843463" y="3205163"/>
              <a:ext cx="282575" cy="182562"/>
            </a:xfrm>
            <a:custGeom>
              <a:avLst/>
              <a:gdLst/>
              <a:ahLst/>
              <a:cxnLst>
                <a:cxn ang="0">
                  <a:pos x="66" y="2"/>
                </a:cxn>
                <a:cxn ang="0">
                  <a:pos x="66" y="0"/>
                </a:cxn>
                <a:cxn ang="0">
                  <a:pos x="64" y="0"/>
                </a:cxn>
                <a:cxn ang="0">
                  <a:pos x="52" y="0"/>
                </a:cxn>
                <a:cxn ang="0">
                  <a:pos x="52" y="0"/>
                </a:cxn>
                <a:cxn ang="0">
                  <a:pos x="52" y="0"/>
                </a:cxn>
                <a:cxn ang="0">
                  <a:pos x="51" y="2"/>
                </a:cxn>
                <a:cxn ang="0">
                  <a:pos x="52" y="4"/>
                </a:cxn>
                <a:cxn ang="0">
                  <a:pos x="53" y="4"/>
                </a:cxn>
                <a:cxn ang="0">
                  <a:pos x="57" y="4"/>
                </a:cxn>
                <a:cxn ang="0">
                  <a:pos x="57" y="4"/>
                </a:cxn>
                <a:cxn ang="0">
                  <a:pos x="57" y="5"/>
                </a:cxn>
                <a:cxn ang="0">
                  <a:pos x="33" y="29"/>
                </a:cxn>
                <a:cxn ang="0">
                  <a:pos x="32" y="30"/>
                </a:cxn>
                <a:cxn ang="0">
                  <a:pos x="32" y="29"/>
                </a:cxn>
                <a:cxn ang="0">
                  <a:pos x="25" y="22"/>
                </a:cxn>
                <a:cxn ang="0">
                  <a:pos x="23" y="22"/>
                </a:cxn>
                <a:cxn ang="0">
                  <a:pos x="22" y="22"/>
                </a:cxn>
                <a:cxn ang="0">
                  <a:pos x="0" y="43"/>
                </a:cxn>
                <a:cxn ang="0">
                  <a:pos x="6" y="43"/>
                </a:cxn>
                <a:cxn ang="0">
                  <a:pos x="23" y="27"/>
                </a:cxn>
                <a:cxn ang="0">
                  <a:pos x="23" y="27"/>
                </a:cxn>
                <a:cxn ang="0">
                  <a:pos x="24" y="27"/>
                </a:cxn>
                <a:cxn ang="0">
                  <a:pos x="31" y="34"/>
                </a:cxn>
                <a:cxn ang="0">
                  <a:pos x="32" y="35"/>
                </a:cxn>
                <a:cxn ang="0">
                  <a:pos x="34" y="34"/>
                </a:cxn>
                <a:cxn ang="0">
                  <a:pos x="61" y="7"/>
                </a:cxn>
                <a:cxn ang="0">
                  <a:pos x="61" y="7"/>
                </a:cxn>
                <a:cxn ang="0">
                  <a:pos x="61" y="7"/>
                </a:cxn>
                <a:cxn ang="0">
                  <a:pos x="62" y="7"/>
                </a:cxn>
                <a:cxn ang="0">
                  <a:pos x="62" y="7"/>
                </a:cxn>
                <a:cxn ang="0">
                  <a:pos x="62" y="7"/>
                </a:cxn>
                <a:cxn ang="0">
                  <a:pos x="62" y="13"/>
                </a:cxn>
                <a:cxn ang="0">
                  <a:pos x="64" y="15"/>
                </a:cxn>
                <a:cxn ang="0">
                  <a:pos x="66" y="13"/>
                </a:cxn>
                <a:cxn ang="0">
                  <a:pos x="66" y="2"/>
                </a:cxn>
              </a:cxnLst>
              <a:rect l="0" t="0" r="r" b="b"/>
              <a:pathLst>
                <a:path w="66" h="43">
                  <a:moveTo>
                    <a:pt x="66" y="2"/>
                  </a:moveTo>
                  <a:cubicBezTo>
                    <a:pt x="66" y="1"/>
                    <a:pt x="66" y="1"/>
                    <a:pt x="66" y="0"/>
                  </a:cubicBezTo>
                  <a:cubicBezTo>
                    <a:pt x="65" y="0"/>
                    <a:pt x="65" y="0"/>
                    <a:pt x="64" y="0"/>
                  </a:cubicBezTo>
                  <a:cubicBezTo>
                    <a:pt x="52" y="0"/>
                    <a:pt x="52" y="0"/>
                    <a:pt x="52" y="0"/>
                  </a:cubicBezTo>
                  <a:cubicBezTo>
                    <a:pt x="52" y="0"/>
                    <a:pt x="52" y="0"/>
                    <a:pt x="52" y="0"/>
                  </a:cubicBezTo>
                  <a:cubicBezTo>
                    <a:pt x="52" y="0"/>
                    <a:pt x="52" y="0"/>
                    <a:pt x="52" y="0"/>
                  </a:cubicBezTo>
                  <a:cubicBezTo>
                    <a:pt x="51" y="0"/>
                    <a:pt x="51" y="1"/>
                    <a:pt x="51" y="2"/>
                  </a:cubicBezTo>
                  <a:cubicBezTo>
                    <a:pt x="51" y="3"/>
                    <a:pt x="51" y="3"/>
                    <a:pt x="52" y="4"/>
                  </a:cubicBezTo>
                  <a:cubicBezTo>
                    <a:pt x="53" y="4"/>
                    <a:pt x="53" y="4"/>
                    <a:pt x="53" y="4"/>
                  </a:cubicBezTo>
                  <a:cubicBezTo>
                    <a:pt x="57" y="4"/>
                    <a:pt x="57" y="4"/>
                    <a:pt x="57" y="4"/>
                  </a:cubicBezTo>
                  <a:cubicBezTo>
                    <a:pt x="57" y="4"/>
                    <a:pt x="57" y="4"/>
                    <a:pt x="57" y="4"/>
                  </a:cubicBezTo>
                  <a:cubicBezTo>
                    <a:pt x="57" y="5"/>
                    <a:pt x="57" y="5"/>
                    <a:pt x="57" y="5"/>
                  </a:cubicBezTo>
                  <a:cubicBezTo>
                    <a:pt x="33" y="29"/>
                    <a:pt x="33" y="29"/>
                    <a:pt x="33" y="29"/>
                  </a:cubicBezTo>
                  <a:cubicBezTo>
                    <a:pt x="32" y="30"/>
                    <a:pt x="32" y="30"/>
                    <a:pt x="32" y="30"/>
                  </a:cubicBezTo>
                  <a:cubicBezTo>
                    <a:pt x="32" y="29"/>
                    <a:pt x="32" y="29"/>
                    <a:pt x="32" y="29"/>
                  </a:cubicBezTo>
                  <a:cubicBezTo>
                    <a:pt x="25" y="22"/>
                    <a:pt x="25" y="22"/>
                    <a:pt x="25" y="22"/>
                  </a:cubicBezTo>
                  <a:cubicBezTo>
                    <a:pt x="24" y="22"/>
                    <a:pt x="24" y="22"/>
                    <a:pt x="23" y="22"/>
                  </a:cubicBezTo>
                  <a:cubicBezTo>
                    <a:pt x="23" y="22"/>
                    <a:pt x="22" y="22"/>
                    <a:pt x="22" y="22"/>
                  </a:cubicBezTo>
                  <a:cubicBezTo>
                    <a:pt x="0" y="43"/>
                    <a:pt x="0" y="43"/>
                    <a:pt x="0" y="43"/>
                  </a:cubicBezTo>
                  <a:cubicBezTo>
                    <a:pt x="6" y="43"/>
                    <a:pt x="6" y="43"/>
                    <a:pt x="6" y="43"/>
                  </a:cubicBezTo>
                  <a:cubicBezTo>
                    <a:pt x="23" y="27"/>
                    <a:pt x="23" y="27"/>
                    <a:pt x="23" y="27"/>
                  </a:cubicBezTo>
                  <a:cubicBezTo>
                    <a:pt x="23" y="27"/>
                    <a:pt x="23" y="27"/>
                    <a:pt x="23" y="27"/>
                  </a:cubicBezTo>
                  <a:cubicBezTo>
                    <a:pt x="24" y="27"/>
                    <a:pt x="24" y="27"/>
                    <a:pt x="24" y="27"/>
                  </a:cubicBezTo>
                  <a:cubicBezTo>
                    <a:pt x="31" y="34"/>
                    <a:pt x="31" y="34"/>
                    <a:pt x="31" y="34"/>
                  </a:cubicBezTo>
                  <a:cubicBezTo>
                    <a:pt x="31" y="35"/>
                    <a:pt x="32" y="35"/>
                    <a:pt x="32" y="35"/>
                  </a:cubicBezTo>
                  <a:cubicBezTo>
                    <a:pt x="33" y="35"/>
                    <a:pt x="33" y="35"/>
                    <a:pt x="34" y="34"/>
                  </a:cubicBezTo>
                  <a:cubicBezTo>
                    <a:pt x="61" y="7"/>
                    <a:pt x="61" y="7"/>
                    <a:pt x="61" y="7"/>
                  </a:cubicBezTo>
                  <a:cubicBezTo>
                    <a:pt x="61" y="7"/>
                    <a:pt x="61" y="7"/>
                    <a:pt x="61" y="7"/>
                  </a:cubicBezTo>
                  <a:cubicBezTo>
                    <a:pt x="61" y="7"/>
                    <a:pt x="61" y="7"/>
                    <a:pt x="61" y="7"/>
                  </a:cubicBezTo>
                  <a:cubicBezTo>
                    <a:pt x="62" y="7"/>
                    <a:pt x="62" y="7"/>
                    <a:pt x="62" y="7"/>
                  </a:cubicBezTo>
                  <a:cubicBezTo>
                    <a:pt x="62" y="7"/>
                    <a:pt x="62" y="7"/>
                    <a:pt x="62" y="7"/>
                  </a:cubicBezTo>
                  <a:cubicBezTo>
                    <a:pt x="62" y="7"/>
                    <a:pt x="62" y="7"/>
                    <a:pt x="62" y="7"/>
                  </a:cubicBezTo>
                  <a:cubicBezTo>
                    <a:pt x="62" y="13"/>
                    <a:pt x="62" y="13"/>
                    <a:pt x="62" y="13"/>
                  </a:cubicBezTo>
                  <a:cubicBezTo>
                    <a:pt x="62" y="14"/>
                    <a:pt x="63" y="15"/>
                    <a:pt x="64" y="15"/>
                  </a:cubicBezTo>
                  <a:cubicBezTo>
                    <a:pt x="65" y="15"/>
                    <a:pt x="66" y="14"/>
                    <a:pt x="66" y="13"/>
                  </a:cubicBezTo>
                  <a:lnTo>
                    <a:pt x="66" y="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44"/>
            <p:cNvSpPr>
              <a:spLocks/>
            </p:cNvSpPr>
            <p:nvPr/>
          </p:nvSpPr>
          <p:spPr bwMode="auto">
            <a:xfrm>
              <a:off x="4891088" y="3225800"/>
              <a:ext cx="60325" cy="85725"/>
            </a:xfrm>
            <a:custGeom>
              <a:avLst/>
              <a:gdLst/>
              <a:ahLst/>
              <a:cxnLst>
                <a:cxn ang="0">
                  <a:pos x="10" y="0"/>
                </a:cxn>
                <a:cxn ang="0">
                  <a:pos x="8" y="7"/>
                </a:cxn>
                <a:cxn ang="0">
                  <a:pos x="1" y="16"/>
                </a:cxn>
                <a:cxn ang="0">
                  <a:pos x="1" y="19"/>
                </a:cxn>
                <a:cxn ang="0">
                  <a:pos x="4" y="19"/>
                </a:cxn>
                <a:cxn ang="0">
                  <a:pos x="13" y="10"/>
                </a:cxn>
                <a:cxn ang="0">
                  <a:pos x="13" y="9"/>
                </a:cxn>
                <a:cxn ang="0">
                  <a:pos x="14" y="4"/>
                </a:cxn>
                <a:cxn ang="0">
                  <a:pos x="13" y="2"/>
                </a:cxn>
                <a:cxn ang="0">
                  <a:pos x="10" y="0"/>
                </a:cxn>
              </a:cxnLst>
              <a:rect l="0" t="0" r="r" b="b"/>
              <a:pathLst>
                <a:path w="14" h="20">
                  <a:moveTo>
                    <a:pt x="10" y="0"/>
                  </a:moveTo>
                  <a:cubicBezTo>
                    <a:pt x="8" y="7"/>
                    <a:pt x="8" y="7"/>
                    <a:pt x="8" y="7"/>
                  </a:cubicBezTo>
                  <a:cubicBezTo>
                    <a:pt x="1" y="16"/>
                    <a:pt x="1" y="16"/>
                    <a:pt x="1" y="16"/>
                  </a:cubicBezTo>
                  <a:cubicBezTo>
                    <a:pt x="0" y="17"/>
                    <a:pt x="0" y="18"/>
                    <a:pt x="1" y="19"/>
                  </a:cubicBezTo>
                  <a:cubicBezTo>
                    <a:pt x="2" y="20"/>
                    <a:pt x="3" y="20"/>
                    <a:pt x="4" y="19"/>
                  </a:cubicBezTo>
                  <a:cubicBezTo>
                    <a:pt x="13" y="10"/>
                    <a:pt x="13" y="10"/>
                    <a:pt x="13" y="10"/>
                  </a:cubicBezTo>
                  <a:cubicBezTo>
                    <a:pt x="13" y="10"/>
                    <a:pt x="13" y="9"/>
                    <a:pt x="13" y="9"/>
                  </a:cubicBezTo>
                  <a:cubicBezTo>
                    <a:pt x="14" y="4"/>
                    <a:pt x="14" y="4"/>
                    <a:pt x="14" y="4"/>
                  </a:cubicBezTo>
                  <a:cubicBezTo>
                    <a:pt x="14" y="3"/>
                    <a:pt x="13" y="2"/>
                    <a:pt x="13" y="2"/>
                  </a:cubicBezTo>
                  <a:cubicBezTo>
                    <a:pt x="12" y="1"/>
                    <a:pt x="11" y="1"/>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4" name="Freeform 45"/>
            <p:cNvSpPr>
              <a:spLocks/>
            </p:cNvSpPr>
            <p:nvPr/>
          </p:nvSpPr>
          <p:spPr bwMode="auto">
            <a:xfrm>
              <a:off x="4984750" y="3136900"/>
              <a:ext cx="55563" cy="33337"/>
            </a:xfrm>
            <a:custGeom>
              <a:avLst/>
              <a:gdLst/>
              <a:ahLst/>
              <a:cxnLst>
                <a:cxn ang="0">
                  <a:pos x="1" y="5"/>
                </a:cxn>
                <a:cxn ang="0">
                  <a:pos x="0" y="7"/>
                </a:cxn>
                <a:cxn ang="0">
                  <a:pos x="4" y="8"/>
                </a:cxn>
                <a:cxn ang="0">
                  <a:pos x="6" y="8"/>
                </a:cxn>
                <a:cxn ang="0">
                  <a:pos x="12" y="4"/>
                </a:cxn>
                <a:cxn ang="0">
                  <a:pos x="13" y="1"/>
                </a:cxn>
                <a:cxn ang="0">
                  <a:pos x="10" y="0"/>
                </a:cxn>
                <a:cxn ang="0">
                  <a:pos x="4" y="4"/>
                </a:cxn>
                <a:cxn ang="0">
                  <a:pos x="0" y="3"/>
                </a:cxn>
                <a:cxn ang="0">
                  <a:pos x="1" y="5"/>
                </a:cxn>
              </a:cxnLst>
              <a:rect l="0" t="0" r="r" b="b"/>
              <a:pathLst>
                <a:path w="13" h="8">
                  <a:moveTo>
                    <a:pt x="1" y="5"/>
                  </a:moveTo>
                  <a:cubicBezTo>
                    <a:pt x="0" y="6"/>
                    <a:pt x="0" y="7"/>
                    <a:pt x="0" y="7"/>
                  </a:cubicBezTo>
                  <a:cubicBezTo>
                    <a:pt x="4" y="8"/>
                    <a:pt x="4" y="8"/>
                    <a:pt x="4" y="8"/>
                  </a:cubicBezTo>
                  <a:cubicBezTo>
                    <a:pt x="5" y="8"/>
                    <a:pt x="5" y="8"/>
                    <a:pt x="6" y="8"/>
                  </a:cubicBezTo>
                  <a:cubicBezTo>
                    <a:pt x="12" y="4"/>
                    <a:pt x="12" y="4"/>
                    <a:pt x="12" y="4"/>
                  </a:cubicBezTo>
                  <a:cubicBezTo>
                    <a:pt x="13" y="3"/>
                    <a:pt x="13" y="2"/>
                    <a:pt x="13" y="1"/>
                  </a:cubicBezTo>
                  <a:cubicBezTo>
                    <a:pt x="12" y="0"/>
                    <a:pt x="11" y="0"/>
                    <a:pt x="10" y="0"/>
                  </a:cubicBezTo>
                  <a:cubicBezTo>
                    <a:pt x="4" y="4"/>
                    <a:pt x="4" y="4"/>
                    <a:pt x="4" y="4"/>
                  </a:cubicBezTo>
                  <a:cubicBezTo>
                    <a:pt x="0" y="3"/>
                    <a:pt x="0" y="3"/>
                    <a:pt x="0" y="3"/>
                  </a:cubicBezTo>
                  <a:cubicBezTo>
                    <a:pt x="0" y="3"/>
                    <a:pt x="1" y="4"/>
                    <a:pt x="1" y="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5" name="Freeform 46"/>
            <p:cNvSpPr>
              <a:spLocks/>
            </p:cNvSpPr>
            <p:nvPr/>
          </p:nvSpPr>
          <p:spPr bwMode="auto">
            <a:xfrm>
              <a:off x="4954588" y="3076575"/>
              <a:ext cx="39688" cy="55562"/>
            </a:xfrm>
            <a:custGeom>
              <a:avLst/>
              <a:gdLst/>
              <a:ahLst/>
              <a:cxnLst>
                <a:cxn ang="0">
                  <a:pos x="5" y="12"/>
                </a:cxn>
                <a:cxn ang="0">
                  <a:pos x="9" y="6"/>
                </a:cxn>
                <a:cxn ang="0">
                  <a:pos x="5" y="1"/>
                </a:cxn>
                <a:cxn ang="0">
                  <a:pos x="0" y="6"/>
                </a:cxn>
                <a:cxn ang="0">
                  <a:pos x="5" y="12"/>
                </a:cxn>
              </a:cxnLst>
              <a:rect l="0" t="0" r="r" b="b"/>
              <a:pathLst>
                <a:path w="9" h="13">
                  <a:moveTo>
                    <a:pt x="5" y="12"/>
                  </a:moveTo>
                  <a:cubicBezTo>
                    <a:pt x="8" y="12"/>
                    <a:pt x="9" y="8"/>
                    <a:pt x="9" y="6"/>
                  </a:cubicBezTo>
                  <a:cubicBezTo>
                    <a:pt x="9" y="3"/>
                    <a:pt x="7" y="1"/>
                    <a:pt x="5" y="1"/>
                  </a:cubicBezTo>
                  <a:cubicBezTo>
                    <a:pt x="2" y="0"/>
                    <a:pt x="0" y="3"/>
                    <a:pt x="0" y="6"/>
                  </a:cubicBezTo>
                  <a:cubicBezTo>
                    <a:pt x="0" y="10"/>
                    <a:pt x="4" y="13"/>
                    <a:pt x="5" y="1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6" name="Freeform 47"/>
            <p:cNvSpPr>
              <a:spLocks/>
            </p:cNvSpPr>
            <p:nvPr/>
          </p:nvSpPr>
          <p:spPr bwMode="auto">
            <a:xfrm>
              <a:off x="4886325" y="3132138"/>
              <a:ext cx="107950" cy="171450"/>
            </a:xfrm>
            <a:custGeom>
              <a:avLst/>
              <a:gdLst/>
              <a:ahLst/>
              <a:cxnLst>
                <a:cxn ang="0">
                  <a:pos x="3" y="9"/>
                </a:cxn>
                <a:cxn ang="0">
                  <a:pos x="3" y="9"/>
                </a:cxn>
                <a:cxn ang="0">
                  <a:pos x="9" y="4"/>
                </a:cxn>
                <a:cxn ang="0">
                  <a:pos x="14" y="5"/>
                </a:cxn>
                <a:cxn ang="0">
                  <a:pos x="12" y="5"/>
                </a:cxn>
                <a:cxn ang="0">
                  <a:pos x="9" y="17"/>
                </a:cxn>
                <a:cxn ang="0">
                  <a:pos x="10" y="18"/>
                </a:cxn>
                <a:cxn ang="0">
                  <a:pos x="14" y="22"/>
                </a:cxn>
                <a:cxn ang="0">
                  <a:pos x="19" y="28"/>
                </a:cxn>
                <a:cxn ang="0">
                  <a:pos x="18" y="37"/>
                </a:cxn>
                <a:cxn ang="0">
                  <a:pos x="20" y="40"/>
                </a:cxn>
                <a:cxn ang="0">
                  <a:pos x="23" y="38"/>
                </a:cxn>
                <a:cxn ang="0">
                  <a:pos x="24" y="28"/>
                </a:cxn>
                <a:cxn ang="0">
                  <a:pos x="24" y="25"/>
                </a:cxn>
                <a:cxn ang="0">
                  <a:pos x="19" y="19"/>
                </a:cxn>
                <a:cxn ang="0">
                  <a:pos x="22" y="5"/>
                </a:cxn>
                <a:cxn ang="0">
                  <a:pos x="22" y="2"/>
                </a:cxn>
                <a:cxn ang="0">
                  <a:pos x="22" y="3"/>
                </a:cxn>
                <a:cxn ang="0">
                  <a:pos x="20" y="8"/>
                </a:cxn>
                <a:cxn ang="0">
                  <a:pos x="21" y="3"/>
                </a:cxn>
                <a:cxn ang="0">
                  <a:pos x="21" y="2"/>
                </a:cxn>
                <a:cxn ang="0">
                  <a:pos x="21" y="2"/>
                </a:cxn>
                <a:cxn ang="0">
                  <a:pos x="20" y="1"/>
                </a:cxn>
                <a:cxn ang="0">
                  <a:pos x="19" y="2"/>
                </a:cxn>
                <a:cxn ang="0">
                  <a:pos x="20" y="3"/>
                </a:cxn>
                <a:cxn ang="0">
                  <a:pos x="19" y="8"/>
                </a:cxn>
                <a:cxn ang="0">
                  <a:pos x="17" y="0"/>
                </a:cxn>
                <a:cxn ang="0">
                  <a:pos x="17" y="0"/>
                </a:cxn>
                <a:cxn ang="0">
                  <a:pos x="15" y="0"/>
                </a:cxn>
                <a:cxn ang="0">
                  <a:pos x="8" y="0"/>
                </a:cxn>
                <a:cxn ang="0">
                  <a:pos x="0" y="6"/>
                </a:cxn>
                <a:cxn ang="0">
                  <a:pos x="0" y="9"/>
                </a:cxn>
                <a:cxn ang="0">
                  <a:pos x="3" y="9"/>
                </a:cxn>
              </a:cxnLst>
              <a:rect l="0" t="0" r="r" b="b"/>
              <a:pathLst>
                <a:path w="25" h="40">
                  <a:moveTo>
                    <a:pt x="3" y="9"/>
                  </a:moveTo>
                  <a:cubicBezTo>
                    <a:pt x="3" y="9"/>
                    <a:pt x="3" y="9"/>
                    <a:pt x="3" y="9"/>
                  </a:cubicBezTo>
                  <a:cubicBezTo>
                    <a:pt x="9" y="4"/>
                    <a:pt x="9" y="4"/>
                    <a:pt x="9" y="4"/>
                  </a:cubicBezTo>
                  <a:cubicBezTo>
                    <a:pt x="14" y="5"/>
                    <a:pt x="14" y="5"/>
                    <a:pt x="14" y="5"/>
                  </a:cubicBezTo>
                  <a:cubicBezTo>
                    <a:pt x="12" y="5"/>
                    <a:pt x="12" y="5"/>
                    <a:pt x="12" y="5"/>
                  </a:cubicBezTo>
                  <a:cubicBezTo>
                    <a:pt x="12" y="8"/>
                    <a:pt x="10" y="14"/>
                    <a:pt x="9" y="17"/>
                  </a:cubicBezTo>
                  <a:cubicBezTo>
                    <a:pt x="10" y="18"/>
                    <a:pt x="10" y="18"/>
                    <a:pt x="10" y="18"/>
                  </a:cubicBezTo>
                  <a:cubicBezTo>
                    <a:pt x="10" y="19"/>
                    <a:pt x="11" y="21"/>
                    <a:pt x="14" y="22"/>
                  </a:cubicBezTo>
                  <a:cubicBezTo>
                    <a:pt x="15" y="23"/>
                    <a:pt x="19" y="28"/>
                    <a:pt x="19" y="28"/>
                  </a:cubicBezTo>
                  <a:cubicBezTo>
                    <a:pt x="18" y="37"/>
                    <a:pt x="18" y="37"/>
                    <a:pt x="18" y="37"/>
                  </a:cubicBezTo>
                  <a:cubicBezTo>
                    <a:pt x="18" y="39"/>
                    <a:pt x="19" y="40"/>
                    <a:pt x="20" y="40"/>
                  </a:cubicBezTo>
                  <a:cubicBezTo>
                    <a:pt x="21" y="40"/>
                    <a:pt x="23" y="39"/>
                    <a:pt x="23" y="38"/>
                  </a:cubicBezTo>
                  <a:cubicBezTo>
                    <a:pt x="24" y="28"/>
                    <a:pt x="24" y="28"/>
                    <a:pt x="24" y="28"/>
                  </a:cubicBezTo>
                  <a:cubicBezTo>
                    <a:pt x="25" y="26"/>
                    <a:pt x="24" y="26"/>
                    <a:pt x="24" y="25"/>
                  </a:cubicBezTo>
                  <a:cubicBezTo>
                    <a:pt x="24" y="25"/>
                    <a:pt x="19" y="19"/>
                    <a:pt x="19" y="19"/>
                  </a:cubicBezTo>
                  <a:cubicBezTo>
                    <a:pt x="20" y="11"/>
                    <a:pt x="23" y="6"/>
                    <a:pt x="22" y="5"/>
                  </a:cubicBezTo>
                  <a:cubicBezTo>
                    <a:pt x="22" y="3"/>
                    <a:pt x="22" y="2"/>
                    <a:pt x="22" y="2"/>
                  </a:cubicBezTo>
                  <a:cubicBezTo>
                    <a:pt x="22" y="3"/>
                    <a:pt x="22" y="3"/>
                    <a:pt x="22" y="3"/>
                  </a:cubicBezTo>
                  <a:cubicBezTo>
                    <a:pt x="22" y="6"/>
                    <a:pt x="20" y="8"/>
                    <a:pt x="20" y="8"/>
                  </a:cubicBezTo>
                  <a:cubicBezTo>
                    <a:pt x="20" y="8"/>
                    <a:pt x="21" y="4"/>
                    <a:pt x="21" y="3"/>
                  </a:cubicBezTo>
                  <a:cubicBezTo>
                    <a:pt x="21" y="3"/>
                    <a:pt x="21" y="2"/>
                    <a:pt x="21" y="2"/>
                  </a:cubicBezTo>
                  <a:cubicBezTo>
                    <a:pt x="21" y="2"/>
                    <a:pt x="21" y="2"/>
                    <a:pt x="21" y="2"/>
                  </a:cubicBezTo>
                  <a:cubicBezTo>
                    <a:pt x="20" y="1"/>
                    <a:pt x="20" y="1"/>
                    <a:pt x="20" y="1"/>
                  </a:cubicBezTo>
                  <a:cubicBezTo>
                    <a:pt x="19" y="2"/>
                    <a:pt x="19" y="2"/>
                    <a:pt x="19" y="2"/>
                  </a:cubicBezTo>
                  <a:cubicBezTo>
                    <a:pt x="19" y="2"/>
                    <a:pt x="19" y="3"/>
                    <a:pt x="20" y="3"/>
                  </a:cubicBezTo>
                  <a:cubicBezTo>
                    <a:pt x="20" y="3"/>
                    <a:pt x="19" y="6"/>
                    <a:pt x="19" y="8"/>
                  </a:cubicBezTo>
                  <a:cubicBezTo>
                    <a:pt x="19" y="2"/>
                    <a:pt x="18" y="0"/>
                    <a:pt x="17" y="0"/>
                  </a:cubicBezTo>
                  <a:cubicBezTo>
                    <a:pt x="17" y="0"/>
                    <a:pt x="17" y="0"/>
                    <a:pt x="17" y="0"/>
                  </a:cubicBezTo>
                  <a:cubicBezTo>
                    <a:pt x="17" y="0"/>
                    <a:pt x="15" y="0"/>
                    <a:pt x="15" y="0"/>
                  </a:cubicBezTo>
                  <a:cubicBezTo>
                    <a:pt x="14" y="0"/>
                    <a:pt x="11" y="0"/>
                    <a:pt x="8" y="0"/>
                  </a:cubicBezTo>
                  <a:cubicBezTo>
                    <a:pt x="0" y="6"/>
                    <a:pt x="0" y="6"/>
                    <a:pt x="0" y="6"/>
                  </a:cubicBezTo>
                  <a:cubicBezTo>
                    <a:pt x="0" y="7"/>
                    <a:pt x="0" y="8"/>
                    <a:pt x="0" y="9"/>
                  </a:cubicBezTo>
                  <a:cubicBezTo>
                    <a:pt x="1" y="10"/>
                    <a:pt x="2" y="10"/>
                    <a:pt x="3"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37" name="Group 36"/>
          <p:cNvGrpSpPr/>
          <p:nvPr/>
        </p:nvGrpSpPr>
        <p:grpSpPr>
          <a:xfrm>
            <a:off x="5940470" y="1933387"/>
            <a:ext cx="469900" cy="436033"/>
            <a:chOff x="4581525" y="1828800"/>
            <a:chExt cx="352425" cy="327025"/>
          </a:xfrm>
          <a:solidFill>
            <a:schemeClr val="bg1"/>
          </a:solidFill>
        </p:grpSpPr>
        <p:sp>
          <p:nvSpPr>
            <p:cNvPr id="38" name="Freeform 19"/>
            <p:cNvSpPr>
              <a:spLocks/>
            </p:cNvSpPr>
            <p:nvPr/>
          </p:nvSpPr>
          <p:spPr bwMode="auto">
            <a:xfrm>
              <a:off x="4792663" y="2054225"/>
              <a:ext cx="46038" cy="73025"/>
            </a:xfrm>
            <a:custGeom>
              <a:avLst/>
              <a:gdLst/>
              <a:ahLst/>
              <a:cxnLst>
                <a:cxn ang="0">
                  <a:pos x="6" y="13"/>
                </a:cxn>
                <a:cxn ang="0">
                  <a:pos x="4" y="13"/>
                </a:cxn>
                <a:cxn ang="0">
                  <a:pos x="3" y="12"/>
                </a:cxn>
                <a:cxn ang="0">
                  <a:pos x="3" y="12"/>
                </a:cxn>
                <a:cxn ang="0">
                  <a:pos x="3" y="12"/>
                </a:cxn>
                <a:cxn ang="0">
                  <a:pos x="3" y="12"/>
                </a:cxn>
                <a:cxn ang="0">
                  <a:pos x="3" y="12"/>
                </a:cxn>
                <a:cxn ang="0">
                  <a:pos x="2" y="12"/>
                </a:cxn>
                <a:cxn ang="0">
                  <a:pos x="1" y="13"/>
                </a:cxn>
                <a:cxn ang="0">
                  <a:pos x="1" y="14"/>
                </a:cxn>
                <a:cxn ang="0">
                  <a:pos x="4" y="16"/>
                </a:cxn>
                <a:cxn ang="0">
                  <a:pos x="4" y="17"/>
                </a:cxn>
                <a:cxn ang="0">
                  <a:pos x="5" y="17"/>
                </a:cxn>
                <a:cxn ang="0">
                  <a:pos x="6" y="17"/>
                </a:cxn>
                <a:cxn ang="0">
                  <a:pos x="6" y="17"/>
                </a:cxn>
                <a:cxn ang="0">
                  <a:pos x="6" y="16"/>
                </a:cxn>
                <a:cxn ang="0">
                  <a:pos x="9" y="15"/>
                </a:cxn>
                <a:cxn ang="0">
                  <a:pos x="10" y="11"/>
                </a:cxn>
                <a:cxn ang="0">
                  <a:pos x="6" y="8"/>
                </a:cxn>
                <a:cxn ang="0">
                  <a:pos x="6" y="8"/>
                </a:cxn>
                <a:cxn ang="0">
                  <a:pos x="5" y="7"/>
                </a:cxn>
                <a:cxn ang="0">
                  <a:pos x="5" y="7"/>
                </a:cxn>
                <a:cxn ang="0">
                  <a:pos x="3" y="6"/>
                </a:cxn>
                <a:cxn ang="0">
                  <a:pos x="4" y="4"/>
                </a:cxn>
                <a:cxn ang="0">
                  <a:pos x="5" y="4"/>
                </a:cxn>
                <a:cxn ang="0">
                  <a:pos x="7" y="4"/>
                </a:cxn>
                <a:cxn ang="0">
                  <a:pos x="8" y="5"/>
                </a:cxn>
                <a:cxn ang="0">
                  <a:pos x="8" y="5"/>
                </a:cxn>
                <a:cxn ang="0">
                  <a:pos x="8" y="5"/>
                </a:cxn>
                <a:cxn ang="0">
                  <a:pos x="8" y="5"/>
                </a:cxn>
                <a:cxn ang="0">
                  <a:pos x="9" y="5"/>
                </a:cxn>
                <a:cxn ang="0">
                  <a:pos x="10" y="5"/>
                </a:cxn>
                <a:cxn ang="0">
                  <a:pos x="10" y="4"/>
                </a:cxn>
                <a:cxn ang="0">
                  <a:pos x="7" y="2"/>
                </a:cxn>
                <a:cxn ang="0">
                  <a:pos x="6" y="1"/>
                </a:cxn>
                <a:cxn ang="0">
                  <a:pos x="6" y="0"/>
                </a:cxn>
                <a:cxn ang="0">
                  <a:pos x="6" y="0"/>
                </a:cxn>
                <a:cxn ang="0">
                  <a:pos x="5" y="0"/>
                </a:cxn>
                <a:cxn ang="0">
                  <a:pos x="4" y="0"/>
                </a:cxn>
                <a:cxn ang="0">
                  <a:pos x="4" y="1"/>
                </a:cxn>
                <a:cxn ang="0">
                  <a:pos x="2" y="3"/>
                </a:cxn>
                <a:cxn ang="0">
                  <a:pos x="1" y="7"/>
                </a:cxn>
                <a:cxn ang="0">
                  <a:pos x="2" y="8"/>
                </a:cxn>
                <a:cxn ang="0">
                  <a:pos x="6" y="10"/>
                </a:cxn>
                <a:cxn ang="0">
                  <a:pos x="7" y="11"/>
                </a:cxn>
                <a:cxn ang="0">
                  <a:pos x="8" y="11"/>
                </a:cxn>
                <a:cxn ang="0">
                  <a:pos x="7" y="13"/>
                </a:cxn>
                <a:cxn ang="0">
                  <a:pos x="6" y="13"/>
                </a:cxn>
              </a:cxnLst>
              <a:rect l="0" t="0" r="r" b="b"/>
              <a:pathLst>
                <a:path w="11" h="17">
                  <a:moveTo>
                    <a:pt x="6" y="13"/>
                  </a:moveTo>
                  <a:cubicBezTo>
                    <a:pt x="5" y="13"/>
                    <a:pt x="5" y="13"/>
                    <a:pt x="4" y="13"/>
                  </a:cubicBezTo>
                  <a:cubicBezTo>
                    <a:pt x="4" y="13"/>
                    <a:pt x="3" y="13"/>
                    <a:pt x="3" y="12"/>
                  </a:cubicBezTo>
                  <a:cubicBezTo>
                    <a:pt x="3" y="12"/>
                    <a:pt x="3" y="12"/>
                    <a:pt x="3" y="12"/>
                  </a:cubicBezTo>
                  <a:cubicBezTo>
                    <a:pt x="3" y="12"/>
                    <a:pt x="3" y="12"/>
                    <a:pt x="3" y="12"/>
                  </a:cubicBezTo>
                  <a:cubicBezTo>
                    <a:pt x="3" y="12"/>
                    <a:pt x="3" y="12"/>
                    <a:pt x="3" y="12"/>
                  </a:cubicBezTo>
                  <a:cubicBezTo>
                    <a:pt x="3" y="12"/>
                    <a:pt x="3" y="12"/>
                    <a:pt x="3" y="12"/>
                  </a:cubicBezTo>
                  <a:cubicBezTo>
                    <a:pt x="2" y="12"/>
                    <a:pt x="2" y="12"/>
                    <a:pt x="2" y="12"/>
                  </a:cubicBezTo>
                  <a:cubicBezTo>
                    <a:pt x="1" y="12"/>
                    <a:pt x="1" y="12"/>
                    <a:pt x="1" y="13"/>
                  </a:cubicBezTo>
                  <a:cubicBezTo>
                    <a:pt x="0" y="13"/>
                    <a:pt x="0" y="13"/>
                    <a:pt x="1" y="14"/>
                  </a:cubicBezTo>
                  <a:cubicBezTo>
                    <a:pt x="1" y="15"/>
                    <a:pt x="3" y="15"/>
                    <a:pt x="4" y="16"/>
                  </a:cubicBezTo>
                  <a:cubicBezTo>
                    <a:pt x="4" y="17"/>
                    <a:pt x="4" y="17"/>
                    <a:pt x="4" y="17"/>
                  </a:cubicBezTo>
                  <a:cubicBezTo>
                    <a:pt x="5" y="17"/>
                    <a:pt x="5" y="17"/>
                    <a:pt x="5" y="17"/>
                  </a:cubicBezTo>
                  <a:cubicBezTo>
                    <a:pt x="6" y="17"/>
                    <a:pt x="6" y="17"/>
                    <a:pt x="6" y="17"/>
                  </a:cubicBezTo>
                  <a:cubicBezTo>
                    <a:pt x="6" y="17"/>
                    <a:pt x="6" y="17"/>
                    <a:pt x="6" y="17"/>
                  </a:cubicBezTo>
                  <a:cubicBezTo>
                    <a:pt x="6" y="16"/>
                    <a:pt x="6" y="16"/>
                    <a:pt x="6" y="16"/>
                  </a:cubicBezTo>
                  <a:cubicBezTo>
                    <a:pt x="8" y="16"/>
                    <a:pt x="9" y="15"/>
                    <a:pt x="9" y="15"/>
                  </a:cubicBezTo>
                  <a:cubicBezTo>
                    <a:pt x="11" y="14"/>
                    <a:pt x="11" y="12"/>
                    <a:pt x="10" y="11"/>
                  </a:cubicBezTo>
                  <a:cubicBezTo>
                    <a:pt x="10" y="9"/>
                    <a:pt x="8" y="8"/>
                    <a:pt x="6" y="8"/>
                  </a:cubicBezTo>
                  <a:cubicBezTo>
                    <a:pt x="6" y="8"/>
                    <a:pt x="6" y="8"/>
                    <a:pt x="6" y="8"/>
                  </a:cubicBezTo>
                  <a:cubicBezTo>
                    <a:pt x="6" y="7"/>
                    <a:pt x="5" y="7"/>
                    <a:pt x="5" y="7"/>
                  </a:cubicBezTo>
                  <a:cubicBezTo>
                    <a:pt x="5" y="7"/>
                    <a:pt x="5" y="7"/>
                    <a:pt x="5" y="7"/>
                  </a:cubicBezTo>
                  <a:cubicBezTo>
                    <a:pt x="4" y="7"/>
                    <a:pt x="4" y="6"/>
                    <a:pt x="3" y="6"/>
                  </a:cubicBezTo>
                  <a:cubicBezTo>
                    <a:pt x="3" y="5"/>
                    <a:pt x="3" y="5"/>
                    <a:pt x="4" y="4"/>
                  </a:cubicBezTo>
                  <a:cubicBezTo>
                    <a:pt x="4" y="4"/>
                    <a:pt x="5" y="4"/>
                    <a:pt x="5" y="4"/>
                  </a:cubicBezTo>
                  <a:cubicBezTo>
                    <a:pt x="6" y="4"/>
                    <a:pt x="6" y="4"/>
                    <a:pt x="7" y="4"/>
                  </a:cubicBezTo>
                  <a:cubicBezTo>
                    <a:pt x="8" y="5"/>
                    <a:pt x="8" y="5"/>
                    <a:pt x="8" y="5"/>
                  </a:cubicBezTo>
                  <a:cubicBezTo>
                    <a:pt x="8" y="5"/>
                    <a:pt x="8" y="5"/>
                    <a:pt x="8" y="5"/>
                  </a:cubicBezTo>
                  <a:cubicBezTo>
                    <a:pt x="8" y="5"/>
                    <a:pt x="8" y="5"/>
                    <a:pt x="8" y="5"/>
                  </a:cubicBezTo>
                  <a:cubicBezTo>
                    <a:pt x="8" y="5"/>
                    <a:pt x="8" y="5"/>
                    <a:pt x="8" y="5"/>
                  </a:cubicBezTo>
                  <a:cubicBezTo>
                    <a:pt x="9" y="5"/>
                    <a:pt x="9" y="5"/>
                    <a:pt x="9" y="5"/>
                  </a:cubicBezTo>
                  <a:cubicBezTo>
                    <a:pt x="9" y="5"/>
                    <a:pt x="10" y="5"/>
                    <a:pt x="10" y="5"/>
                  </a:cubicBezTo>
                  <a:cubicBezTo>
                    <a:pt x="10" y="4"/>
                    <a:pt x="10" y="4"/>
                    <a:pt x="10" y="4"/>
                  </a:cubicBezTo>
                  <a:cubicBezTo>
                    <a:pt x="10" y="3"/>
                    <a:pt x="8" y="2"/>
                    <a:pt x="7" y="2"/>
                  </a:cubicBezTo>
                  <a:cubicBezTo>
                    <a:pt x="6" y="1"/>
                    <a:pt x="6" y="1"/>
                    <a:pt x="6" y="1"/>
                  </a:cubicBezTo>
                  <a:cubicBezTo>
                    <a:pt x="6" y="0"/>
                    <a:pt x="6" y="0"/>
                    <a:pt x="6" y="0"/>
                  </a:cubicBezTo>
                  <a:cubicBezTo>
                    <a:pt x="6" y="0"/>
                    <a:pt x="6" y="0"/>
                    <a:pt x="6" y="0"/>
                  </a:cubicBezTo>
                  <a:cubicBezTo>
                    <a:pt x="5" y="0"/>
                    <a:pt x="5" y="0"/>
                    <a:pt x="5" y="0"/>
                  </a:cubicBezTo>
                  <a:cubicBezTo>
                    <a:pt x="4" y="0"/>
                    <a:pt x="4" y="0"/>
                    <a:pt x="4" y="0"/>
                  </a:cubicBezTo>
                  <a:cubicBezTo>
                    <a:pt x="4" y="1"/>
                    <a:pt x="4" y="1"/>
                    <a:pt x="4" y="1"/>
                  </a:cubicBezTo>
                  <a:cubicBezTo>
                    <a:pt x="3" y="2"/>
                    <a:pt x="2" y="2"/>
                    <a:pt x="2" y="3"/>
                  </a:cubicBezTo>
                  <a:cubicBezTo>
                    <a:pt x="1" y="4"/>
                    <a:pt x="0" y="6"/>
                    <a:pt x="1" y="7"/>
                  </a:cubicBezTo>
                  <a:cubicBezTo>
                    <a:pt x="1" y="8"/>
                    <a:pt x="2" y="8"/>
                    <a:pt x="2" y="8"/>
                  </a:cubicBezTo>
                  <a:cubicBezTo>
                    <a:pt x="3" y="9"/>
                    <a:pt x="5" y="10"/>
                    <a:pt x="6" y="10"/>
                  </a:cubicBezTo>
                  <a:cubicBezTo>
                    <a:pt x="7" y="11"/>
                    <a:pt x="7" y="11"/>
                    <a:pt x="7" y="11"/>
                  </a:cubicBezTo>
                  <a:cubicBezTo>
                    <a:pt x="7" y="11"/>
                    <a:pt x="8" y="11"/>
                    <a:pt x="8" y="11"/>
                  </a:cubicBezTo>
                  <a:cubicBezTo>
                    <a:pt x="8" y="12"/>
                    <a:pt x="8" y="13"/>
                    <a:pt x="7" y="13"/>
                  </a:cubicBezTo>
                  <a:cubicBezTo>
                    <a:pt x="7" y="13"/>
                    <a:pt x="7" y="13"/>
                    <a:pt x="6"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9" name="Freeform 20"/>
            <p:cNvSpPr>
              <a:spLocks noEditPoints="1"/>
            </p:cNvSpPr>
            <p:nvPr/>
          </p:nvSpPr>
          <p:spPr bwMode="auto">
            <a:xfrm>
              <a:off x="4689475" y="2028825"/>
              <a:ext cx="244475" cy="127000"/>
            </a:xfrm>
            <a:custGeom>
              <a:avLst/>
              <a:gdLst/>
              <a:ahLst/>
              <a:cxnLst>
                <a:cxn ang="0">
                  <a:pos x="0" y="0"/>
                </a:cxn>
                <a:cxn ang="0">
                  <a:pos x="0" y="80"/>
                </a:cxn>
                <a:cxn ang="0">
                  <a:pos x="154" y="80"/>
                </a:cxn>
                <a:cxn ang="0">
                  <a:pos x="154" y="0"/>
                </a:cxn>
                <a:cxn ang="0">
                  <a:pos x="0" y="0"/>
                </a:cxn>
                <a:cxn ang="0">
                  <a:pos x="148" y="72"/>
                </a:cxn>
                <a:cxn ang="0">
                  <a:pos x="5" y="72"/>
                </a:cxn>
                <a:cxn ang="0">
                  <a:pos x="5" y="5"/>
                </a:cxn>
                <a:cxn ang="0">
                  <a:pos x="148" y="5"/>
                </a:cxn>
                <a:cxn ang="0">
                  <a:pos x="148" y="72"/>
                </a:cxn>
              </a:cxnLst>
              <a:rect l="0" t="0" r="r" b="b"/>
              <a:pathLst>
                <a:path w="154" h="80">
                  <a:moveTo>
                    <a:pt x="0" y="0"/>
                  </a:moveTo>
                  <a:lnTo>
                    <a:pt x="0" y="80"/>
                  </a:lnTo>
                  <a:lnTo>
                    <a:pt x="154" y="80"/>
                  </a:lnTo>
                  <a:lnTo>
                    <a:pt x="154" y="0"/>
                  </a:lnTo>
                  <a:lnTo>
                    <a:pt x="0" y="0"/>
                  </a:lnTo>
                  <a:close/>
                  <a:moveTo>
                    <a:pt x="148" y="72"/>
                  </a:moveTo>
                  <a:lnTo>
                    <a:pt x="5" y="72"/>
                  </a:lnTo>
                  <a:lnTo>
                    <a:pt x="5" y="5"/>
                  </a:lnTo>
                  <a:lnTo>
                    <a:pt x="148" y="5"/>
                  </a:lnTo>
                  <a:lnTo>
                    <a:pt x="148" y="7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21"/>
            <p:cNvSpPr>
              <a:spLocks noEditPoints="1"/>
            </p:cNvSpPr>
            <p:nvPr/>
          </p:nvSpPr>
          <p:spPr bwMode="auto">
            <a:xfrm>
              <a:off x="4706938" y="2046288"/>
              <a:ext cx="85725" cy="88900"/>
            </a:xfrm>
            <a:custGeom>
              <a:avLst/>
              <a:gdLst/>
              <a:ahLst/>
              <a:cxnLst>
                <a:cxn ang="0">
                  <a:pos x="3" y="21"/>
                </a:cxn>
                <a:cxn ang="0">
                  <a:pos x="3" y="21"/>
                </a:cxn>
                <a:cxn ang="0">
                  <a:pos x="19" y="21"/>
                </a:cxn>
                <a:cxn ang="0">
                  <a:pos x="14" y="11"/>
                </a:cxn>
                <a:cxn ang="0">
                  <a:pos x="20" y="0"/>
                </a:cxn>
                <a:cxn ang="0">
                  <a:pos x="3" y="0"/>
                </a:cxn>
                <a:cxn ang="0">
                  <a:pos x="3" y="1"/>
                </a:cxn>
                <a:cxn ang="0">
                  <a:pos x="1" y="4"/>
                </a:cxn>
                <a:cxn ang="0">
                  <a:pos x="0" y="4"/>
                </a:cxn>
                <a:cxn ang="0">
                  <a:pos x="0" y="18"/>
                </a:cxn>
                <a:cxn ang="0">
                  <a:pos x="1" y="18"/>
                </a:cxn>
                <a:cxn ang="0">
                  <a:pos x="3" y="21"/>
                </a:cxn>
                <a:cxn ang="0">
                  <a:pos x="6" y="9"/>
                </a:cxn>
                <a:cxn ang="0">
                  <a:pos x="9" y="11"/>
                </a:cxn>
                <a:cxn ang="0">
                  <a:pos x="6" y="13"/>
                </a:cxn>
                <a:cxn ang="0">
                  <a:pos x="4" y="11"/>
                </a:cxn>
                <a:cxn ang="0">
                  <a:pos x="6" y="9"/>
                </a:cxn>
              </a:cxnLst>
              <a:rect l="0" t="0" r="r" b="b"/>
              <a:pathLst>
                <a:path w="20" h="21">
                  <a:moveTo>
                    <a:pt x="3" y="21"/>
                  </a:moveTo>
                  <a:cubicBezTo>
                    <a:pt x="3" y="21"/>
                    <a:pt x="3" y="21"/>
                    <a:pt x="3" y="21"/>
                  </a:cubicBezTo>
                  <a:cubicBezTo>
                    <a:pt x="19" y="21"/>
                    <a:pt x="19" y="21"/>
                    <a:pt x="19" y="21"/>
                  </a:cubicBezTo>
                  <a:cubicBezTo>
                    <a:pt x="16" y="19"/>
                    <a:pt x="14" y="15"/>
                    <a:pt x="14" y="11"/>
                  </a:cubicBezTo>
                  <a:cubicBezTo>
                    <a:pt x="14" y="6"/>
                    <a:pt x="16" y="2"/>
                    <a:pt x="20" y="0"/>
                  </a:cubicBezTo>
                  <a:cubicBezTo>
                    <a:pt x="3" y="0"/>
                    <a:pt x="3" y="0"/>
                    <a:pt x="3" y="0"/>
                  </a:cubicBezTo>
                  <a:cubicBezTo>
                    <a:pt x="3" y="1"/>
                    <a:pt x="3" y="1"/>
                    <a:pt x="3" y="1"/>
                  </a:cubicBezTo>
                  <a:cubicBezTo>
                    <a:pt x="3" y="3"/>
                    <a:pt x="2" y="4"/>
                    <a:pt x="1" y="4"/>
                  </a:cubicBezTo>
                  <a:cubicBezTo>
                    <a:pt x="0" y="4"/>
                    <a:pt x="0" y="4"/>
                    <a:pt x="0" y="4"/>
                  </a:cubicBezTo>
                  <a:cubicBezTo>
                    <a:pt x="0" y="18"/>
                    <a:pt x="0" y="18"/>
                    <a:pt x="0" y="18"/>
                  </a:cubicBezTo>
                  <a:cubicBezTo>
                    <a:pt x="1" y="18"/>
                    <a:pt x="1" y="18"/>
                    <a:pt x="1" y="18"/>
                  </a:cubicBezTo>
                  <a:cubicBezTo>
                    <a:pt x="2" y="18"/>
                    <a:pt x="3" y="19"/>
                    <a:pt x="3" y="21"/>
                  </a:cubicBezTo>
                  <a:close/>
                  <a:moveTo>
                    <a:pt x="6" y="9"/>
                  </a:moveTo>
                  <a:cubicBezTo>
                    <a:pt x="8" y="9"/>
                    <a:pt x="9" y="10"/>
                    <a:pt x="9" y="11"/>
                  </a:cubicBezTo>
                  <a:cubicBezTo>
                    <a:pt x="9" y="12"/>
                    <a:pt x="8" y="13"/>
                    <a:pt x="6" y="13"/>
                  </a:cubicBezTo>
                  <a:cubicBezTo>
                    <a:pt x="5" y="13"/>
                    <a:pt x="4" y="12"/>
                    <a:pt x="4" y="11"/>
                  </a:cubicBezTo>
                  <a:cubicBezTo>
                    <a:pt x="4" y="10"/>
                    <a:pt x="5" y="9"/>
                    <a:pt x="6"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22"/>
            <p:cNvSpPr>
              <a:spLocks noEditPoints="1"/>
            </p:cNvSpPr>
            <p:nvPr/>
          </p:nvSpPr>
          <p:spPr bwMode="auto">
            <a:xfrm>
              <a:off x="4838700" y="2046288"/>
              <a:ext cx="77788" cy="88900"/>
            </a:xfrm>
            <a:custGeom>
              <a:avLst/>
              <a:gdLst/>
              <a:ahLst/>
              <a:cxnLst>
                <a:cxn ang="0">
                  <a:pos x="6" y="11"/>
                </a:cxn>
                <a:cxn ang="0">
                  <a:pos x="1" y="21"/>
                </a:cxn>
                <a:cxn ang="0">
                  <a:pos x="15" y="21"/>
                </a:cxn>
                <a:cxn ang="0">
                  <a:pos x="15" y="21"/>
                </a:cxn>
                <a:cxn ang="0">
                  <a:pos x="17" y="18"/>
                </a:cxn>
                <a:cxn ang="0">
                  <a:pos x="18" y="18"/>
                </a:cxn>
                <a:cxn ang="0">
                  <a:pos x="18" y="4"/>
                </a:cxn>
                <a:cxn ang="0">
                  <a:pos x="17" y="4"/>
                </a:cxn>
                <a:cxn ang="0">
                  <a:pos x="15" y="1"/>
                </a:cxn>
                <a:cxn ang="0">
                  <a:pos x="15" y="0"/>
                </a:cxn>
                <a:cxn ang="0">
                  <a:pos x="0" y="0"/>
                </a:cxn>
                <a:cxn ang="0">
                  <a:pos x="6" y="11"/>
                </a:cxn>
                <a:cxn ang="0">
                  <a:pos x="11" y="9"/>
                </a:cxn>
                <a:cxn ang="0">
                  <a:pos x="14" y="11"/>
                </a:cxn>
                <a:cxn ang="0">
                  <a:pos x="11" y="13"/>
                </a:cxn>
                <a:cxn ang="0">
                  <a:pos x="9" y="11"/>
                </a:cxn>
                <a:cxn ang="0">
                  <a:pos x="11" y="9"/>
                </a:cxn>
              </a:cxnLst>
              <a:rect l="0" t="0" r="r" b="b"/>
              <a:pathLst>
                <a:path w="18" h="21">
                  <a:moveTo>
                    <a:pt x="6" y="11"/>
                  </a:moveTo>
                  <a:cubicBezTo>
                    <a:pt x="6" y="15"/>
                    <a:pt x="4" y="19"/>
                    <a:pt x="1" y="21"/>
                  </a:cubicBezTo>
                  <a:cubicBezTo>
                    <a:pt x="15" y="21"/>
                    <a:pt x="15" y="21"/>
                    <a:pt x="15" y="21"/>
                  </a:cubicBezTo>
                  <a:cubicBezTo>
                    <a:pt x="15" y="21"/>
                    <a:pt x="15" y="21"/>
                    <a:pt x="15" y="21"/>
                  </a:cubicBezTo>
                  <a:cubicBezTo>
                    <a:pt x="15" y="19"/>
                    <a:pt x="16" y="18"/>
                    <a:pt x="17" y="18"/>
                  </a:cubicBezTo>
                  <a:cubicBezTo>
                    <a:pt x="18" y="18"/>
                    <a:pt x="18" y="18"/>
                    <a:pt x="18" y="18"/>
                  </a:cubicBezTo>
                  <a:cubicBezTo>
                    <a:pt x="18" y="4"/>
                    <a:pt x="18" y="4"/>
                    <a:pt x="18" y="4"/>
                  </a:cubicBezTo>
                  <a:cubicBezTo>
                    <a:pt x="17" y="4"/>
                    <a:pt x="17" y="4"/>
                    <a:pt x="17" y="4"/>
                  </a:cubicBezTo>
                  <a:cubicBezTo>
                    <a:pt x="16" y="4"/>
                    <a:pt x="15" y="3"/>
                    <a:pt x="15" y="1"/>
                  </a:cubicBezTo>
                  <a:cubicBezTo>
                    <a:pt x="15" y="0"/>
                    <a:pt x="15" y="0"/>
                    <a:pt x="15" y="0"/>
                  </a:cubicBezTo>
                  <a:cubicBezTo>
                    <a:pt x="0" y="0"/>
                    <a:pt x="0" y="0"/>
                    <a:pt x="0" y="0"/>
                  </a:cubicBezTo>
                  <a:cubicBezTo>
                    <a:pt x="4" y="2"/>
                    <a:pt x="6" y="6"/>
                    <a:pt x="6" y="11"/>
                  </a:cubicBezTo>
                  <a:close/>
                  <a:moveTo>
                    <a:pt x="11" y="9"/>
                  </a:moveTo>
                  <a:cubicBezTo>
                    <a:pt x="13" y="9"/>
                    <a:pt x="14" y="10"/>
                    <a:pt x="14" y="11"/>
                  </a:cubicBezTo>
                  <a:cubicBezTo>
                    <a:pt x="14" y="12"/>
                    <a:pt x="13" y="13"/>
                    <a:pt x="11" y="13"/>
                  </a:cubicBezTo>
                  <a:cubicBezTo>
                    <a:pt x="10" y="13"/>
                    <a:pt x="9" y="12"/>
                    <a:pt x="9" y="11"/>
                  </a:cubicBezTo>
                  <a:cubicBezTo>
                    <a:pt x="9" y="10"/>
                    <a:pt x="10" y="9"/>
                    <a:pt x="11"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23"/>
            <p:cNvSpPr>
              <a:spLocks/>
            </p:cNvSpPr>
            <p:nvPr/>
          </p:nvSpPr>
          <p:spPr bwMode="auto">
            <a:xfrm>
              <a:off x="4581525" y="1981200"/>
              <a:ext cx="73025" cy="73025"/>
            </a:xfrm>
            <a:custGeom>
              <a:avLst/>
              <a:gdLst/>
              <a:ahLst/>
              <a:cxnLst>
                <a:cxn ang="0">
                  <a:pos x="15" y="0"/>
                </a:cxn>
                <a:cxn ang="0">
                  <a:pos x="0" y="0"/>
                </a:cxn>
                <a:cxn ang="0">
                  <a:pos x="6" y="17"/>
                </a:cxn>
                <a:cxn ang="0">
                  <a:pos x="17" y="14"/>
                </a:cxn>
                <a:cxn ang="0">
                  <a:pos x="15" y="0"/>
                </a:cxn>
              </a:cxnLst>
              <a:rect l="0" t="0" r="r" b="b"/>
              <a:pathLst>
                <a:path w="17" h="17">
                  <a:moveTo>
                    <a:pt x="15" y="0"/>
                  </a:moveTo>
                  <a:cubicBezTo>
                    <a:pt x="0" y="0"/>
                    <a:pt x="0" y="0"/>
                    <a:pt x="0" y="0"/>
                  </a:cubicBezTo>
                  <a:cubicBezTo>
                    <a:pt x="1" y="6"/>
                    <a:pt x="3" y="12"/>
                    <a:pt x="6" y="17"/>
                  </a:cubicBezTo>
                  <a:cubicBezTo>
                    <a:pt x="9" y="16"/>
                    <a:pt x="13" y="15"/>
                    <a:pt x="17" y="14"/>
                  </a:cubicBezTo>
                  <a:cubicBezTo>
                    <a:pt x="16" y="10"/>
                    <a:pt x="15" y="5"/>
                    <a:pt x="15"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3" name="Freeform 24"/>
            <p:cNvSpPr>
              <a:spLocks/>
            </p:cNvSpPr>
            <p:nvPr/>
          </p:nvSpPr>
          <p:spPr bwMode="auto">
            <a:xfrm>
              <a:off x="4581525" y="1892300"/>
              <a:ext cx="73025" cy="73025"/>
            </a:xfrm>
            <a:custGeom>
              <a:avLst/>
              <a:gdLst/>
              <a:ahLst/>
              <a:cxnLst>
                <a:cxn ang="0">
                  <a:pos x="17" y="3"/>
                </a:cxn>
                <a:cxn ang="0">
                  <a:pos x="6" y="0"/>
                </a:cxn>
                <a:cxn ang="0">
                  <a:pos x="0" y="17"/>
                </a:cxn>
                <a:cxn ang="0">
                  <a:pos x="15" y="17"/>
                </a:cxn>
                <a:cxn ang="0">
                  <a:pos x="17" y="3"/>
                </a:cxn>
              </a:cxnLst>
              <a:rect l="0" t="0" r="r" b="b"/>
              <a:pathLst>
                <a:path w="17" h="17">
                  <a:moveTo>
                    <a:pt x="17" y="3"/>
                  </a:moveTo>
                  <a:cubicBezTo>
                    <a:pt x="13" y="2"/>
                    <a:pt x="9" y="1"/>
                    <a:pt x="6" y="0"/>
                  </a:cubicBezTo>
                  <a:cubicBezTo>
                    <a:pt x="3" y="5"/>
                    <a:pt x="1" y="11"/>
                    <a:pt x="0" y="17"/>
                  </a:cubicBezTo>
                  <a:cubicBezTo>
                    <a:pt x="15" y="17"/>
                    <a:pt x="15" y="17"/>
                    <a:pt x="15" y="17"/>
                  </a:cubicBezTo>
                  <a:cubicBezTo>
                    <a:pt x="15" y="12"/>
                    <a:pt x="16" y="7"/>
                    <a:pt x="17" y="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4" name="Freeform 25"/>
            <p:cNvSpPr>
              <a:spLocks/>
            </p:cNvSpPr>
            <p:nvPr/>
          </p:nvSpPr>
          <p:spPr bwMode="auto">
            <a:xfrm>
              <a:off x="4616450" y="2058988"/>
              <a:ext cx="60325" cy="50800"/>
            </a:xfrm>
            <a:custGeom>
              <a:avLst/>
              <a:gdLst/>
              <a:ahLst/>
              <a:cxnLst>
                <a:cxn ang="0">
                  <a:pos x="10" y="0"/>
                </a:cxn>
                <a:cxn ang="0">
                  <a:pos x="0" y="2"/>
                </a:cxn>
                <a:cxn ang="0">
                  <a:pos x="14" y="12"/>
                </a:cxn>
                <a:cxn ang="0">
                  <a:pos x="14" y="9"/>
                </a:cxn>
                <a:cxn ang="0">
                  <a:pos x="12" y="6"/>
                </a:cxn>
                <a:cxn ang="0">
                  <a:pos x="10" y="0"/>
                </a:cxn>
              </a:cxnLst>
              <a:rect l="0" t="0" r="r" b="b"/>
              <a:pathLst>
                <a:path w="14" h="12">
                  <a:moveTo>
                    <a:pt x="10" y="0"/>
                  </a:moveTo>
                  <a:cubicBezTo>
                    <a:pt x="7" y="1"/>
                    <a:pt x="4" y="1"/>
                    <a:pt x="0" y="2"/>
                  </a:cubicBezTo>
                  <a:cubicBezTo>
                    <a:pt x="4" y="7"/>
                    <a:pt x="9" y="10"/>
                    <a:pt x="14" y="12"/>
                  </a:cubicBezTo>
                  <a:cubicBezTo>
                    <a:pt x="14" y="9"/>
                    <a:pt x="14" y="9"/>
                    <a:pt x="14" y="9"/>
                  </a:cubicBezTo>
                  <a:cubicBezTo>
                    <a:pt x="14" y="8"/>
                    <a:pt x="13" y="7"/>
                    <a:pt x="12" y="6"/>
                  </a:cubicBezTo>
                  <a:cubicBezTo>
                    <a:pt x="12" y="4"/>
                    <a:pt x="11" y="2"/>
                    <a:pt x="1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26"/>
            <p:cNvSpPr>
              <a:spLocks/>
            </p:cNvSpPr>
            <p:nvPr/>
          </p:nvSpPr>
          <p:spPr bwMode="auto">
            <a:xfrm>
              <a:off x="4813300" y="1981200"/>
              <a:ext cx="68263" cy="39687"/>
            </a:xfrm>
            <a:custGeom>
              <a:avLst/>
              <a:gdLst/>
              <a:ahLst/>
              <a:cxnLst>
                <a:cxn ang="0">
                  <a:pos x="0" y="9"/>
                </a:cxn>
                <a:cxn ang="0">
                  <a:pos x="14" y="9"/>
                </a:cxn>
                <a:cxn ang="0">
                  <a:pos x="16" y="0"/>
                </a:cxn>
                <a:cxn ang="0">
                  <a:pos x="1" y="0"/>
                </a:cxn>
                <a:cxn ang="0">
                  <a:pos x="0" y="9"/>
                </a:cxn>
              </a:cxnLst>
              <a:rect l="0" t="0" r="r" b="b"/>
              <a:pathLst>
                <a:path w="16" h="9">
                  <a:moveTo>
                    <a:pt x="0" y="9"/>
                  </a:moveTo>
                  <a:cubicBezTo>
                    <a:pt x="14" y="9"/>
                    <a:pt x="14" y="9"/>
                    <a:pt x="14" y="9"/>
                  </a:cubicBezTo>
                  <a:cubicBezTo>
                    <a:pt x="15" y="6"/>
                    <a:pt x="15" y="3"/>
                    <a:pt x="16" y="0"/>
                  </a:cubicBezTo>
                  <a:cubicBezTo>
                    <a:pt x="1" y="0"/>
                    <a:pt x="1" y="0"/>
                    <a:pt x="1" y="0"/>
                  </a:cubicBezTo>
                  <a:cubicBezTo>
                    <a:pt x="1" y="3"/>
                    <a:pt x="1" y="6"/>
                    <a:pt x="0"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Freeform 27"/>
            <p:cNvSpPr>
              <a:spLocks/>
            </p:cNvSpPr>
            <p:nvPr/>
          </p:nvSpPr>
          <p:spPr bwMode="auto">
            <a:xfrm>
              <a:off x="4765675" y="1828800"/>
              <a:ext cx="82550" cy="58737"/>
            </a:xfrm>
            <a:custGeom>
              <a:avLst/>
              <a:gdLst/>
              <a:ahLst/>
              <a:cxnLst>
                <a:cxn ang="0">
                  <a:pos x="7" y="9"/>
                </a:cxn>
                <a:cxn ang="0">
                  <a:pos x="9" y="14"/>
                </a:cxn>
                <a:cxn ang="0">
                  <a:pos x="19" y="12"/>
                </a:cxn>
                <a:cxn ang="0">
                  <a:pos x="0" y="0"/>
                </a:cxn>
                <a:cxn ang="0">
                  <a:pos x="0" y="1"/>
                </a:cxn>
                <a:cxn ang="0">
                  <a:pos x="7" y="9"/>
                </a:cxn>
              </a:cxnLst>
              <a:rect l="0" t="0" r="r" b="b"/>
              <a:pathLst>
                <a:path w="19" h="14">
                  <a:moveTo>
                    <a:pt x="7" y="9"/>
                  </a:moveTo>
                  <a:cubicBezTo>
                    <a:pt x="7" y="10"/>
                    <a:pt x="8" y="12"/>
                    <a:pt x="9" y="14"/>
                  </a:cubicBezTo>
                  <a:cubicBezTo>
                    <a:pt x="12" y="14"/>
                    <a:pt x="16" y="13"/>
                    <a:pt x="19" y="12"/>
                  </a:cubicBezTo>
                  <a:cubicBezTo>
                    <a:pt x="14" y="6"/>
                    <a:pt x="7" y="2"/>
                    <a:pt x="0" y="0"/>
                  </a:cubicBezTo>
                  <a:cubicBezTo>
                    <a:pt x="0" y="1"/>
                    <a:pt x="0" y="1"/>
                    <a:pt x="0" y="1"/>
                  </a:cubicBezTo>
                  <a:cubicBezTo>
                    <a:pt x="3" y="3"/>
                    <a:pt x="5" y="5"/>
                    <a:pt x="7" y="9"/>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28"/>
            <p:cNvSpPr>
              <a:spLocks/>
            </p:cNvSpPr>
            <p:nvPr/>
          </p:nvSpPr>
          <p:spPr bwMode="auto">
            <a:xfrm>
              <a:off x="4616450" y="1828800"/>
              <a:ext cx="80963" cy="58737"/>
            </a:xfrm>
            <a:custGeom>
              <a:avLst/>
              <a:gdLst/>
              <a:ahLst/>
              <a:cxnLst>
                <a:cxn ang="0">
                  <a:pos x="10" y="14"/>
                </a:cxn>
                <a:cxn ang="0">
                  <a:pos x="19" y="1"/>
                </a:cxn>
                <a:cxn ang="0">
                  <a:pos x="19" y="0"/>
                </a:cxn>
                <a:cxn ang="0">
                  <a:pos x="0" y="12"/>
                </a:cxn>
                <a:cxn ang="0">
                  <a:pos x="10" y="14"/>
                </a:cxn>
              </a:cxnLst>
              <a:rect l="0" t="0" r="r" b="b"/>
              <a:pathLst>
                <a:path w="19" h="14">
                  <a:moveTo>
                    <a:pt x="10" y="14"/>
                  </a:moveTo>
                  <a:cubicBezTo>
                    <a:pt x="12" y="8"/>
                    <a:pt x="15" y="4"/>
                    <a:pt x="19" y="1"/>
                  </a:cubicBezTo>
                  <a:cubicBezTo>
                    <a:pt x="19" y="0"/>
                    <a:pt x="19" y="0"/>
                    <a:pt x="19" y="0"/>
                  </a:cubicBezTo>
                  <a:cubicBezTo>
                    <a:pt x="12" y="2"/>
                    <a:pt x="5" y="6"/>
                    <a:pt x="0" y="12"/>
                  </a:cubicBezTo>
                  <a:cubicBezTo>
                    <a:pt x="3" y="13"/>
                    <a:pt x="7" y="14"/>
                    <a:pt x="10" y="14"/>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29"/>
            <p:cNvSpPr>
              <a:spLocks/>
            </p:cNvSpPr>
            <p:nvPr/>
          </p:nvSpPr>
          <p:spPr bwMode="auto">
            <a:xfrm>
              <a:off x="4808538" y="1892300"/>
              <a:ext cx="73025" cy="73025"/>
            </a:xfrm>
            <a:custGeom>
              <a:avLst/>
              <a:gdLst/>
              <a:ahLst/>
              <a:cxnLst>
                <a:cxn ang="0">
                  <a:pos x="2" y="17"/>
                </a:cxn>
                <a:cxn ang="0">
                  <a:pos x="17" y="17"/>
                </a:cxn>
                <a:cxn ang="0">
                  <a:pos x="11" y="0"/>
                </a:cxn>
                <a:cxn ang="0">
                  <a:pos x="0" y="3"/>
                </a:cxn>
                <a:cxn ang="0">
                  <a:pos x="2" y="17"/>
                </a:cxn>
              </a:cxnLst>
              <a:rect l="0" t="0" r="r" b="b"/>
              <a:pathLst>
                <a:path w="17" h="17">
                  <a:moveTo>
                    <a:pt x="2" y="17"/>
                  </a:moveTo>
                  <a:cubicBezTo>
                    <a:pt x="17" y="17"/>
                    <a:pt x="17" y="17"/>
                    <a:pt x="17" y="17"/>
                  </a:cubicBezTo>
                  <a:cubicBezTo>
                    <a:pt x="16" y="11"/>
                    <a:pt x="14" y="5"/>
                    <a:pt x="11" y="0"/>
                  </a:cubicBezTo>
                  <a:cubicBezTo>
                    <a:pt x="8" y="1"/>
                    <a:pt x="4" y="2"/>
                    <a:pt x="0" y="3"/>
                  </a:cubicBezTo>
                  <a:cubicBezTo>
                    <a:pt x="1" y="7"/>
                    <a:pt x="2" y="12"/>
                    <a:pt x="2" y="1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Freeform 30"/>
            <p:cNvSpPr>
              <a:spLocks/>
            </p:cNvSpPr>
            <p:nvPr/>
          </p:nvSpPr>
          <p:spPr bwMode="auto">
            <a:xfrm>
              <a:off x="4740275" y="1836738"/>
              <a:ext cx="47625" cy="60325"/>
            </a:xfrm>
            <a:custGeom>
              <a:avLst/>
              <a:gdLst/>
              <a:ahLst/>
              <a:cxnLst>
                <a:cxn ang="0">
                  <a:pos x="4" y="2"/>
                </a:cxn>
                <a:cxn ang="0">
                  <a:pos x="0" y="0"/>
                </a:cxn>
                <a:cxn ang="0">
                  <a:pos x="0" y="14"/>
                </a:cxn>
                <a:cxn ang="0">
                  <a:pos x="11" y="13"/>
                </a:cxn>
                <a:cxn ang="0">
                  <a:pos x="4" y="2"/>
                </a:cxn>
              </a:cxnLst>
              <a:rect l="0" t="0" r="r" b="b"/>
              <a:pathLst>
                <a:path w="11" h="14">
                  <a:moveTo>
                    <a:pt x="4" y="2"/>
                  </a:moveTo>
                  <a:cubicBezTo>
                    <a:pt x="3" y="1"/>
                    <a:pt x="1" y="0"/>
                    <a:pt x="0" y="0"/>
                  </a:cubicBezTo>
                  <a:cubicBezTo>
                    <a:pt x="0" y="14"/>
                    <a:pt x="0" y="14"/>
                    <a:pt x="0" y="14"/>
                  </a:cubicBezTo>
                  <a:cubicBezTo>
                    <a:pt x="4" y="14"/>
                    <a:pt x="7" y="13"/>
                    <a:pt x="11" y="13"/>
                  </a:cubicBezTo>
                  <a:cubicBezTo>
                    <a:pt x="9" y="8"/>
                    <a:pt x="6" y="4"/>
                    <a:pt x="4" y="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31"/>
            <p:cNvSpPr>
              <a:spLocks/>
            </p:cNvSpPr>
            <p:nvPr/>
          </p:nvSpPr>
          <p:spPr bwMode="auto">
            <a:xfrm>
              <a:off x="4664075" y="1981200"/>
              <a:ext cx="58738" cy="55562"/>
            </a:xfrm>
            <a:custGeom>
              <a:avLst/>
              <a:gdLst/>
              <a:ahLst/>
              <a:cxnLst>
                <a:cxn ang="0">
                  <a:pos x="14" y="0"/>
                </a:cxn>
                <a:cxn ang="0">
                  <a:pos x="0" y="0"/>
                </a:cxn>
                <a:cxn ang="0">
                  <a:pos x="2" y="13"/>
                </a:cxn>
                <a:cxn ang="0">
                  <a:pos x="3" y="13"/>
                </a:cxn>
                <a:cxn ang="0">
                  <a:pos x="3" y="9"/>
                </a:cxn>
                <a:cxn ang="0">
                  <a:pos x="14" y="9"/>
                </a:cxn>
                <a:cxn ang="0">
                  <a:pos x="14" y="0"/>
                </a:cxn>
              </a:cxnLst>
              <a:rect l="0" t="0" r="r" b="b"/>
              <a:pathLst>
                <a:path w="14" h="13">
                  <a:moveTo>
                    <a:pt x="14" y="0"/>
                  </a:moveTo>
                  <a:cubicBezTo>
                    <a:pt x="0" y="0"/>
                    <a:pt x="0" y="0"/>
                    <a:pt x="0" y="0"/>
                  </a:cubicBezTo>
                  <a:cubicBezTo>
                    <a:pt x="0" y="5"/>
                    <a:pt x="1" y="9"/>
                    <a:pt x="2" y="13"/>
                  </a:cubicBezTo>
                  <a:cubicBezTo>
                    <a:pt x="2" y="13"/>
                    <a:pt x="3" y="13"/>
                    <a:pt x="3" y="13"/>
                  </a:cubicBezTo>
                  <a:cubicBezTo>
                    <a:pt x="3" y="9"/>
                    <a:pt x="3" y="9"/>
                    <a:pt x="3" y="9"/>
                  </a:cubicBezTo>
                  <a:cubicBezTo>
                    <a:pt x="14" y="9"/>
                    <a:pt x="14" y="9"/>
                    <a:pt x="14" y="9"/>
                  </a:cubicBezTo>
                  <a:lnTo>
                    <a:pt x="1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32"/>
            <p:cNvSpPr>
              <a:spLocks/>
            </p:cNvSpPr>
            <p:nvPr/>
          </p:nvSpPr>
          <p:spPr bwMode="auto">
            <a:xfrm>
              <a:off x="4664075" y="1909763"/>
              <a:ext cx="58738" cy="55562"/>
            </a:xfrm>
            <a:custGeom>
              <a:avLst/>
              <a:gdLst/>
              <a:ahLst/>
              <a:cxnLst>
                <a:cxn ang="0">
                  <a:pos x="0" y="13"/>
                </a:cxn>
                <a:cxn ang="0">
                  <a:pos x="14" y="13"/>
                </a:cxn>
                <a:cxn ang="0">
                  <a:pos x="14" y="1"/>
                </a:cxn>
                <a:cxn ang="0">
                  <a:pos x="2" y="0"/>
                </a:cxn>
                <a:cxn ang="0">
                  <a:pos x="0" y="13"/>
                </a:cxn>
              </a:cxnLst>
              <a:rect l="0" t="0" r="r" b="b"/>
              <a:pathLst>
                <a:path w="14" h="13">
                  <a:moveTo>
                    <a:pt x="0" y="13"/>
                  </a:moveTo>
                  <a:cubicBezTo>
                    <a:pt x="14" y="13"/>
                    <a:pt x="14" y="13"/>
                    <a:pt x="14" y="13"/>
                  </a:cubicBezTo>
                  <a:cubicBezTo>
                    <a:pt x="14" y="1"/>
                    <a:pt x="14" y="1"/>
                    <a:pt x="14" y="1"/>
                  </a:cubicBezTo>
                  <a:cubicBezTo>
                    <a:pt x="10" y="1"/>
                    <a:pt x="6" y="0"/>
                    <a:pt x="2" y="0"/>
                  </a:cubicBezTo>
                  <a:cubicBezTo>
                    <a:pt x="1" y="4"/>
                    <a:pt x="0" y="8"/>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33"/>
            <p:cNvSpPr>
              <a:spLocks/>
            </p:cNvSpPr>
            <p:nvPr/>
          </p:nvSpPr>
          <p:spPr bwMode="auto">
            <a:xfrm>
              <a:off x="4676775" y="1836738"/>
              <a:ext cx="46038" cy="60325"/>
            </a:xfrm>
            <a:custGeom>
              <a:avLst/>
              <a:gdLst/>
              <a:ahLst/>
              <a:cxnLst>
                <a:cxn ang="0">
                  <a:pos x="0" y="13"/>
                </a:cxn>
                <a:cxn ang="0">
                  <a:pos x="11" y="14"/>
                </a:cxn>
                <a:cxn ang="0">
                  <a:pos x="11" y="0"/>
                </a:cxn>
                <a:cxn ang="0">
                  <a:pos x="7" y="2"/>
                </a:cxn>
                <a:cxn ang="0">
                  <a:pos x="2" y="9"/>
                </a:cxn>
                <a:cxn ang="0">
                  <a:pos x="0" y="13"/>
                </a:cxn>
              </a:cxnLst>
              <a:rect l="0" t="0" r="r" b="b"/>
              <a:pathLst>
                <a:path w="11" h="14">
                  <a:moveTo>
                    <a:pt x="0" y="13"/>
                  </a:moveTo>
                  <a:cubicBezTo>
                    <a:pt x="4" y="13"/>
                    <a:pt x="7" y="14"/>
                    <a:pt x="11" y="14"/>
                  </a:cubicBezTo>
                  <a:cubicBezTo>
                    <a:pt x="11" y="0"/>
                    <a:pt x="11" y="0"/>
                    <a:pt x="11" y="0"/>
                  </a:cubicBezTo>
                  <a:cubicBezTo>
                    <a:pt x="10" y="0"/>
                    <a:pt x="9" y="1"/>
                    <a:pt x="7" y="2"/>
                  </a:cubicBezTo>
                  <a:cubicBezTo>
                    <a:pt x="5" y="3"/>
                    <a:pt x="4" y="6"/>
                    <a:pt x="2" y="9"/>
                  </a:cubicBezTo>
                  <a:cubicBezTo>
                    <a:pt x="1" y="10"/>
                    <a:pt x="1" y="11"/>
                    <a:pt x="0" y="13"/>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34"/>
            <p:cNvSpPr>
              <a:spLocks/>
            </p:cNvSpPr>
            <p:nvPr/>
          </p:nvSpPr>
          <p:spPr bwMode="auto">
            <a:xfrm>
              <a:off x="4740275" y="1909763"/>
              <a:ext cx="60325" cy="55562"/>
            </a:xfrm>
            <a:custGeom>
              <a:avLst/>
              <a:gdLst/>
              <a:ahLst/>
              <a:cxnLst>
                <a:cxn ang="0">
                  <a:pos x="12" y="0"/>
                </a:cxn>
                <a:cxn ang="0">
                  <a:pos x="0" y="1"/>
                </a:cxn>
                <a:cxn ang="0">
                  <a:pos x="0" y="13"/>
                </a:cxn>
                <a:cxn ang="0">
                  <a:pos x="14" y="13"/>
                </a:cxn>
                <a:cxn ang="0">
                  <a:pos x="12" y="0"/>
                </a:cxn>
              </a:cxnLst>
              <a:rect l="0" t="0" r="r" b="b"/>
              <a:pathLst>
                <a:path w="14" h="13">
                  <a:moveTo>
                    <a:pt x="12" y="0"/>
                  </a:moveTo>
                  <a:cubicBezTo>
                    <a:pt x="8" y="0"/>
                    <a:pt x="4" y="1"/>
                    <a:pt x="0" y="1"/>
                  </a:cubicBezTo>
                  <a:cubicBezTo>
                    <a:pt x="0" y="13"/>
                    <a:pt x="0" y="13"/>
                    <a:pt x="0" y="13"/>
                  </a:cubicBezTo>
                  <a:cubicBezTo>
                    <a:pt x="14" y="13"/>
                    <a:pt x="14" y="13"/>
                    <a:pt x="14" y="13"/>
                  </a:cubicBezTo>
                  <a:cubicBezTo>
                    <a:pt x="14" y="8"/>
                    <a:pt x="13" y="4"/>
                    <a:pt x="12"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4" name="Freeform 35"/>
            <p:cNvSpPr>
              <a:spLocks/>
            </p:cNvSpPr>
            <p:nvPr/>
          </p:nvSpPr>
          <p:spPr bwMode="auto">
            <a:xfrm>
              <a:off x="4740275" y="1981200"/>
              <a:ext cx="60325" cy="39687"/>
            </a:xfrm>
            <a:custGeom>
              <a:avLst/>
              <a:gdLst/>
              <a:ahLst/>
              <a:cxnLst>
                <a:cxn ang="0">
                  <a:pos x="14" y="0"/>
                </a:cxn>
                <a:cxn ang="0">
                  <a:pos x="0" y="0"/>
                </a:cxn>
                <a:cxn ang="0">
                  <a:pos x="0" y="9"/>
                </a:cxn>
                <a:cxn ang="0">
                  <a:pos x="13" y="9"/>
                </a:cxn>
                <a:cxn ang="0">
                  <a:pos x="14" y="0"/>
                </a:cxn>
              </a:cxnLst>
              <a:rect l="0" t="0" r="r" b="b"/>
              <a:pathLst>
                <a:path w="14" h="9">
                  <a:moveTo>
                    <a:pt x="14" y="0"/>
                  </a:moveTo>
                  <a:cubicBezTo>
                    <a:pt x="0" y="0"/>
                    <a:pt x="0" y="0"/>
                    <a:pt x="0" y="0"/>
                  </a:cubicBezTo>
                  <a:cubicBezTo>
                    <a:pt x="0" y="9"/>
                    <a:pt x="0" y="9"/>
                    <a:pt x="0" y="9"/>
                  </a:cubicBezTo>
                  <a:cubicBezTo>
                    <a:pt x="13" y="9"/>
                    <a:pt x="13" y="9"/>
                    <a:pt x="13" y="9"/>
                  </a:cubicBezTo>
                  <a:cubicBezTo>
                    <a:pt x="14" y="6"/>
                    <a:pt x="14" y="3"/>
                    <a:pt x="14"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68" name="TextBox 67"/>
          <p:cNvSpPr txBox="1"/>
          <p:nvPr/>
        </p:nvSpPr>
        <p:spPr>
          <a:xfrm>
            <a:off x="1059215" y="4512191"/>
            <a:ext cx="2958025" cy="2400657"/>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lumMod val="85000"/>
                  </a:schemeClr>
                </a:solidFill>
                <a:latin typeface="Candara" panose="020E0502030303020204" pitchFamily="34" charset="0"/>
              </a:rPr>
              <a:t>Your Subtitle</a:t>
            </a:r>
          </a:p>
          <a:p>
            <a:endParaRPr lang="en-US" sz="4400" b="1" dirty="0">
              <a:latin typeface="Candara" panose="020E0502030303020204" pitchFamily="34" charset="0"/>
            </a:endParaRPr>
          </a:p>
        </p:txBody>
      </p:sp>
      <p:sp>
        <p:nvSpPr>
          <p:cNvPr id="69" name="TextBox 68"/>
          <p:cNvSpPr txBox="1"/>
          <p:nvPr/>
        </p:nvSpPr>
        <p:spPr>
          <a:xfrm>
            <a:off x="5258293" y="4678635"/>
            <a:ext cx="5995062" cy="1169551"/>
          </a:xfrm>
          <a:prstGeom prst="rect">
            <a:avLst/>
          </a:prstGeom>
          <a:noFill/>
        </p:spPr>
        <p:txBody>
          <a:bodyPr wrap="square" rtlCol="0">
            <a:spAutoFit/>
          </a:bodyPr>
          <a:lstStyle/>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a:t>
            </a:r>
          </a:p>
        </p:txBody>
      </p:sp>
      <p:cxnSp>
        <p:nvCxnSpPr>
          <p:cNvPr id="71" name="Straight Connector 70"/>
          <p:cNvCxnSpPr/>
          <p:nvPr/>
        </p:nvCxnSpPr>
        <p:spPr>
          <a:xfrm>
            <a:off x="4800600" y="4678635"/>
            <a:ext cx="0" cy="1330036"/>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sp>
        <p:nvSpPr>
          <p:cNvPr id="72" name="Text Box 10"/>
          <p:cNvSpPr txBox="1">
            <a:spLocks noChangeArrowheads="1"/>
          </p:cNvSpPr>
          <p:nvPr/>
        </p:nvSpPr>
        <p:spPr bwMode="auto">
          <a:xfrm>
            <a:off x="5354138" y="3077147"/>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rgbClr val="E04621"/>
                </a:solidFill>
                <a:latin typeface="Bernard MT Condensed" panose="02050806060905020404" pitchFamily="18" charset="0"/>
              </a:rPr>
              <a:t>Lorem Ipsum</a:t>
            </a:r>
          </a:p>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utdse</a:t>
            </a:r>
          </a:p>
        </p:txBody>
      </p:sp>
      <p:sp>
        <p:nvSpPr>
          <p:cNvPr id="73" name="Text Box 10"/>
          <p:cNvSpPr txBox="1">
            <a:spLocks noChangeArrowheads="1"/>
          </p:cNvSpPr>
          <p:nvPr/>
        </p:nvSpPr>
        <p:spPr bwMode="auto">
          <a:xfrm>
            <a:off x="7068292" y="299731"/>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rgbClr val="CF3510"/>
                </a:solidFill>
                <a:latin typeface="Bernard MT Condensed" panose="02050806060905020404" pitchFamily="18" charset="0"/>
              </a:rPr>
              <a:t>Lorem Ipsum</a:t>
            </a:r>
          </a:p>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utdse</a:t>
            </a:r>
          </a:p>
        </p:txBody>
      </p:sp>
      <p:sp>
        <p:nvSpPr>
          <p:cNvPr id="74" name="Text Box 10"/>
          <p:cNvSpPr txBox="1">
            <a:spLocks noChangeArrowheads="1"/>
          </p:cNvSpPr>
          <p:nvPr/>
        </p:nvSpPr>
        <p:spPr bwMode="auto">
          <a:xfrm>
            <a:off x="8833933" y="3078249"/>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rgbClr val="BF2500"/>
                </a:solidFill>
                <a:latin typeface="Bernard MT Condensed" panose="02050806060905020404" pitchFamily="18" charset="0"/>
              </a:rPr>
              <a:t>Lorem Ipsum</a:t>
            </a:r>
          </a:p>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utdse</a:t>
            </a:r>
          </a:p>
        </p:txBody>
      </p:sp>
      <p:sp>
        <p:nvSpPr>
          <p:cNvPr id="75" name="Text Box 10"/>
          <p:cNvSpPr txBox="1">
            <a:spLocks noChangeArrowheads="1"/>
          </p:cNvSpPr>
          <p:nvPr/>
        </p:nvSpPr>
        <p:spPr bwMode="auto">
          <a:xfrm>
            <a:off x="3529178" y="294175"/>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rgbClr val="E76C0F"/>
                </a:solidFill>
                <a:latin typeface="Bernard MT Condensed" panose="02050806060905020404" pitchFamily="18" charset="0"/>
              </a:rPr>
              <a:t>Lorem Ipsum</a:t>
            </a:r>
          </a:p>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utdse</a:t>
            </a:r>
          </a:p>
        </p:txBody>
      </p:sp>
      <p:sp>
        <p:nvSpPr>
          <p:cNvPr id="76" name="Text Box 10"/>
          <p:cNvSpPr txBox="1">
            <a:spLocks noChangeArrowheads="1"/>
          </p:cNvSpPr>
          <p:nvPr/>
        </p:nvSpPr>
        <p:spPr bwMode="auto">
          <a:xfrm>
            <a:off x="1800213" y="2956357"/>
            <a:ext cx="1628253" cy="1237262"/>
          </a:xfrm>
          <a:prstGeom prst="rect">
            <a:avLst/>
          </a:prstGeom>
          <a:noFill/>
          <a:ln w="9525">
            <a:noFill/>
            <a:miter lim="800000"/>
            <a:headEnd/>
            <a:tailEnd/>
          </a:ln>
        </p:spPr>
        <p:txBody>
          <a:bodyPr wrap="square" lIns="60960" tIns="30480" rIns="60960" bIns="30480">
            <a:spAutoFit/>
          </a:bodyPr>
          <a:lstStyle/>
          <a:p>
            <a:pPr algn="ctr" defTabSz="1219170">
              <a:spcBef>
                <a:spcPct val="20000"/>
              </a:spcBef>
              <a:defRPr/>
            </a:pPr>
            <a:r>
              <a:rPr lang="en-US" sz="1400" dirty="0">
                <a:solidFill>
                  <a:srgbClr val="CE8E40"/>
                </a:solidFill>
                <a:latin typeface="Bernard MT Condensed" panose="02050806060905020404" pitchFamily="18" charset="0"/>
              </a:rPr>
              <a:t>Lorem Ipsum</a:t>
            </a:r>
          </a:p>
          <a:p>
            <a:pPr algn="ctr" defTabSz="1219170">
              <a:spcBef>
                <a:spcPct val="20000"/>
              </a:spcBef>
              <a:defRPr/>
            </a:pPr>
            <a:r>
              <a:rPr lang="en-US" sz="1200" dirty="0">
                <a:solidFill>
                  <a:schemeClr val="bg1">
                    <a:lumMod val="85000"/>
                  </a:schemeClr>
                </a:solidFill>
                <a:latin typeface="Candara" panose="020E0502030303020204" pitchFamily="34" charset="0"/>
              </a:rPr>
              <a:t>Lorem ipsum dolor sit amet, consectetur adipiscing elit, sed do eiusmod tempor incididunt utdse</a:t>
            </a:r>
          </a:p>
        </p:txBody>
      </p:sp>
      <p:pic>
        <p:nvPicPr>
          <p:cNvPr id="77" name="Picture 76">
            <a:hlinkClick r:id="rId2"/>
            <a:extLst>
              <a:ext uri="{FF2B5EF4-FFF2-40B4-BE49-F238E27FC236}">
                <a16:creationId xmlns:a16="http://schemas.microsoft.com/office/drawing/2014/main" id="{9A636217-CD24-44FB-8AA3-08807EDE885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7692730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8"/>
                                        </p:tgtEl>
                                        <p:attrNameLst>
                                          <p:attrName>style.visibility</p:attrName>
                                        </p:attrNameLst>
                                      </p:cBhvr>
                                      <p:to>
                                        <p:strVal val="visible"/>
                                      </p:to>
                                    </p:set>
                                    <p:animEffect transition="in" filter="wipe(left)">
                                      <p:cBhvr>
                                        <p:cTn id="7" dur="750"/>
                                        <p:tgtEl>
                                          <p:spTgt spid="68"/>
                                        </p:tgtEl>
                                      </p:cBhvr>
                                    </p:animEffect>
                                  </p:childTnLst>
                                </p:cTn>
                              </p:par>
                            </p:childTnLst>
                          </p:cTn>
                        </p:par>
                        <p:par>
                          <p:cTn id="8" fill="hold">
                            <p:stCondLst>
                              <p:cond delay="750"/>
                            </p:stCondLst>
                            <p:childTnLst>
                              <p:par>
                                <p:cTn id="9" presetID="37" presetClass="entr" presetSubtype="0" fill="hold" nodeType="afterEffect">
                                  <p:stCondLst>
                                    <p:cond delay="0"/>
                                  </p:stCondLst>
                                  <p:childTnLst>
                                    <p:set>
                                      <p:cBhvr>
                                        <p:cTn id="10" dur="1" fill="hold">
                                          <p:stCondLst>
                                            <p:cond delay="0"/>
                                          </p:stCondLst>
                                        </p:cTn>
                                        <p:tgtEl>
                                          <p:spTgt spid="71"/>
                                        </p:tgtEl>
                                        <p:attrNameLst>
                                          <p:attrName>style.visibility</p:attrName>
                                        </p:attrNameLst>
                                      </p:cBhvr>
                                      <p:to>
                                        <p:strVal val="visible"/>
                                      </p:to>
                                    </p:set>
                                    <p:animEffect transition="in" filter="fade">
                                      <p:cBhvr>
                                        <p:cTn id="11" dur="1000"/>
                                        <p:tgtEl>
                                          <p:spTgt spid="71"/>
                                        </p:tgtEl>
                                      </p:cBhvr>
                                    </p:animEffect>
                                    <p:anim calcmode="lin" valueType="num">
                                      <p:cBhvr>
                                        <p:cTn id="12" dur="1000" fill="hold"/>
                                        <p:tgtEl>
                                          <p:spTgt spid="71"/>
                                        </p:tgtEl>
                                        <p:attrNameLst>
                                          <p:attrName>ppt_x</p:attrName>
                                        </p:attrNameLst>
                                      </p:cBhvr>
                                      <p:tavLst>
                                        <p:tav tm="0">
                                          <p:val>
                                            <p:strVal val="#ppt_x"/>
                                          </p:val>
                                        </p:tav>
                                        <p:tav tm="100000">
                                          <p:val>
                                            <p:strVal val="#ppt_x"/>
                                          </p:val>
                                        </p:tav>
                                      </p:tavLst>
                                    </p:anim>
                                    <p:anim calcmode="lin" valueType="num">
                                      <p:cBhvr>
                                        <p:cTn id="13" dur="900" decel="100000" fill="hold"/>
                                        <p:tgtEl>
                                          <p:spTgt spid="71"/>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71"/>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22" presetClass="entr" presetSubtype="8" fill="hold" grpId="0" nodeType="afterEffect">
                                  <p:stCondLst>
                                    <p:cond delay="0"/>
                                  </p:stCondLst>
                                  <p:childTnLst>
                                    <p:set>
                                      <p:cBhvr>
                                        <p:cTn id="17" dur="1" fill="hold">
                                          <p:stCondLst>
                                            <p:cond delay="0"/>
                                          </p:stCondLst>
                                        </p:cTn>
                                        <p:tgtEl>
                                          <p:spTgt spid="69"/>
                                        </p:tgtEl>
                                        <p:attrNameLst>
                                          <p:attrName>style.visibility</p:attrName>
                                        </p:attrNameLst>
                                      </p:cBhvr>
                                      <p:to>
                                        <p:strVal val="visible"/>
                                      </p:to>
                                    </p:set>
                                    <p:animEffect transition="in" filter="wipe(left)">
                                      <p:cBhvr>
                                        <p:cTn id="18" dur="500"/>
                                        <p:tgtEl>
                                          <p:spTgt spid="69"/>
                                        </p:tgtEl>
                                      </p:cBhvr>
                                    </p:animEffect>
                                  </p:childTnLst>
                                </p:cTn>
                              </p:par>
                            </p:childTnLst>
                          </p:cTn>
                        </p:par>
                        <p:par>
                          <p:cTn id="19" fill="hold">
                            <p:stCondLst>
                              <p:cond delay="2250"/>
                            </p:stCondLst>
                            <p:childTnLst>
                              <p:par>
                                <p:cTn id="20" presetID="37" presetClass="entr" presetSubtype="0" fill="hold" nodeType="afterEffect">
                                  <p:stCondLst>
                                    <p:cond delay="0"/>
                                  </p:stCondLst>
                                  <p:childTnLst>
                                    <p:set>
                                      <p:cBhvr>
                                        <p:cTn id="21" dur="1" fill="hold">
                                          <p:stCondLst>
                                            <p:cond delay="0"/>
                                          </p:stCondLst>
                                        </p:cTn>
                                        <p:tgtEl>
                                          <p:spTgt spid="55"/>
                                        </p:tgtEl>
                                        <p:attrNameLst>
                                          <p:attrName>style.visibility</p:attrName>
                                        </p:attrNameLst>
                                      </p:cBhvr>
                                      <p:to>
                                        <p:strVal val="visible"/>
                                      </p:to>
                                    </p:set>
                                    <p:animEffect transition="in" filter="fade">
                                      <p:cBhvr>
                                        <p:cTn id="22" dur="1000"/>
                                        <p:tgtEl>
                                          <p:spTgt spid="55"/>
                                        </p:tgtEl>
                                      </p:cBhvr>
                                    </p:animEffect>
                                    <p:anim calcmode="lin" valueType="num">
                                      <p:cBhvr>
                                        <p:cTn id="23" dur="1000" fill="hold"/>
                                        <p:tgtEl>
                                          <p:spTgt spid="55"/>
                                        </p:tgtEl>
                                        <p:attrNameLst>
                                          <p:attrName>ppt_x</p:attrName>
                                        </p:attrNameLst>
                                      </p:cBhvr>
                                      <p:tavLst>
                                        <p:tav tm="0">
                                          <p:val>
                                            <p:strVal val="#ppt_x"/>
                                          </p:val>
                                        </p:tav>
                                        <p:tav tm="100000">
                                          <p:val>
                                            <p:strVal val="#ppt_x"/>
                                          </p:val>
                                        </p:tav>
                                      </p:tavLst>
                                    </p:anim>
                                    <p:anim calcmode="lin" valueType="num">
                                      <p:cBhvr>
                                        <p:cTn id="24" dur="900" decel="100000" fill="hold"/>
                                        <p:tgtEl>
                                          <p:spTgt spid="55"/>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55"/>
                                        </p:tgtEl>
                                        <p:attrNameLst>
                                          <p:attrName>ppt_y</p:attrName>
                                        </p:attrNameLst>
                                      </p:cBhvr>
                                      <p:tavLst>
                                        <p:tav tm="0">
                                          <p:val>
                                            <p:strVal val="#ppt_y-.03"/>
                                          </p:val>
                                        </p:tav>
                                        <p:tav tm="100000">
                                          <p:val>
                                            <p:strVal val="#ppt_y"/>
                                          </p:val>
                                        </p:tav>
                                      </p:tavLst>
                                    </p:anim>
                                  </p:childTnLst>
                                </p:cTn>
                              </p:par>
                            </p:childTnLst>
                          </p:cTn>
                        </p:par>
                        <p:par>
                          <p:cTn id="26" fill="hold">
                            <p:stCondLst>
                              <p:cond delay="3250"/>
                            </p:stCondLst>
                            <p:childTnLst>
                              <p:par>
                                <p:cTn id="27" presetID="53" presetClass="entr" presetSubtype="16" fill="hold" nodeType="afterEffect">
                                  <p:stCondLst>
                                    <p:cond delay="0"/>
                                  </p:stCondLst>
                                  <p:childTnLst>
                                    <p:set>
                                      <p:cBhvr>
                                        <p:cTn id="28" dur="1" fill="hold">
                                          <p:stCondLst>
                                            <p:cond delay="0"/>
                                          </p:stCondLst>
                                        </p:cTn>
                                        <p:tgtEl>
                                          <p:spTgt spid="21"/>
                                        </p:tgtEl>
                                        <p:attrNameLst>
                                          <p:attrName>style.visibility</p:attrName>
                                        </p:attrNameLst>
                                      </p:cBhvr>
                                      <p:to>
                                        <p:strVal val="visible"/>
                                      </p:to>
                                    </p:set>
                                    <p:anim calcmode="lin" valueType="num">
                                      <p:cBhvr>
                                        <p:cTn id="29" dur="500" fill="hold"/>
                                        <p:tgtEl>
                                          <p:spTgt spid="21"/>
                                        </p:tgtEl>
                                        <p:attrNameLst>
                                          <p:attrName>ppt_w</p:attrName>
                                        </p:attrNameLst>
                                      </p:cBhvr>
                                      <p:tavLst>
                                        <p:tav tm="0">
                                          <p:val>
                                            <p:fltVal val="0"/>
                                          </p:val>
                                        </p:tav>
                                        <p:tav tm="100000">
                                          <p:val>
                                            <p:strVal val="#ppt_w"/>
                                          </p:val>
                                        </p:tav>
                                      </p:tavLst>
                                    </p:anim>
                                    <p:anim calcmode="lin" valueType="num">
                                      <p:cBhvr>
                                        <p:cTn id="30" dur="500" fill="hold"/>
                                        <p:tgtEl>
                                          <p:spTgt spid="21"/>
                                        </p:tgtEl>
                                        <p:attrNameLst>
                                          <p:attrName>ppt_h</p:attrName>
                                        </p:attrNameLst>
                                      </p:cBhvr>
                                      <p:tavLst>
                                        <p:tav tm="0">
                                          <p:val>
                                            <p:fltVal val="0"/>
                                          </p:val>
                                        </p:tav>
                                        <p:tav tm="100000">
                                          <p:val>
                                            <p:strVal val="#ppt_h"/>
                                          </p:val>
                                        </p:tav>
                                      </p:tavLst>
                                    </p:anim>
                                    <p:animEffect transition="in" filter="fade">
                                      <p:cBhvr>
                                        <p:cTn id="31" dur="500"/>
                                        <p:tgtEl>
                                          <p:spTgt spid="21"/>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76"/>
                                        </p:tgtEl>
                                        <p:attrNameLst>
                                          <p:attrName>style.visibility</p:attrName>
                                        </p:attrNameLst>
                                      </p:cBhvr>
                                      <p:to>
                                        <p:strVal val="visible"/>
                                      </p:to>
                                    </p:set>
                                    <p:animEffect transition="in" filter="fade">
                                      <p:cBhvr>
                                        <p:cTn id="35" dur="1000"/>
                                        <p:tgtEl>
                                          <p:spTgt spid="76"/>
                                        </p:tgtEl>
                                      </p:cBhvr>
                                    </p:animEffect>
                                    <p:anim calcmode="lin" valueType="num">
                                      <p:cBhvr>
                                        <p:cTn id="36" dur="1000" fill="hold"/>
                                        <p:tgtEl>
                                          <p:spTgt spid="76"/>
                                        </p:tgtEl>
                                        <p:attrNameLst>
                                          <p:attrName>ppt_x</p:attrName>
                                        </p:attrNameLst>
                                      </p:cBhvr>
                                      <p:tavLst>
                                        <p:tav tm="0">
                                          <p:val>
                                            <p:strVal val="#ppt_x"/>
                                          </p:val>
                                        </p:tav>
                                        <p:tav tm="100000">
                                          <p:val>
                                            <p:strVal val="#ppt_x"/>
                                          </p:val>
                                        </p:tav>
                                      </p:tavLst>
                                    </p:anim>
                                    <p:anim calcmode="lin" valueType="num">
                                      <p:cBhvr>
                                        <p:cTn id="37" dur="900" decel="100000" fill="hold"/>
                                        <p:tgtEl>
                                          <p:spTgt spid="76"/>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6"/>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56"/>
                                        </p:tgtEl>
                                        <p:attrNameLst>
                                          <p:attrName>style.visibility</p:attrName>
                                        </p:attrNameLst>
                                      </p:cBhvr>
                                      <p:to>
                                        <p:strVal val="visible"/>
                                      </p:to>
                                    </p:set>
                                    <p:animEffect transition="in" filter="fade">
                                      <p:cBhvr>
                                        <p:cTn id="42" dur="1000"/>
                                        <p:tgtEl>
                                          <p:spTgt spid="56"/>
                                        </p:tgtEl>
                                      </p:cBhvr>
                                    </p:animEffect>
                                    <p:anim calcmode="lin" valueType="num">
                                      <p:cBhvr>
                                        <p:cTn id="43" dur="1000" fill="hold"/>
                                        <p:tgtEl>
                                          <p:spTgt spid="56"/>
                                        </p:tgtEl>
                                        <p:attrNameLst>
                                          <p:attrName>ppt_x</p:attrName>
                                        </p:attrNameLst>
                                      </p:cBhvr>
                                      <p:tavLst>
                                        <p:tav tm="0">
                                          <p:val>
                                            <p:strVal val="#ppt_x"/>
                                          </p:val>
                                        </p:tav>
                                        <p:tav tm="100000">
                                          <p:val>
                                            <p:strVal val="#ppt_x"/>
                                          </p:val>
                                        </p:tav>
                                      </p:tavLst>
                                    </p:anim>
                                    <p:anim calcmode="lin" valueType="num">
                                      <p:cBhvr>
                                        <p:cTn id="44" dur="900" decel="100000" fill="hold"/>
                                        <p:tgtEl>
                                          <p:spTgt spid="56"/>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56"/>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31"/>
                                        </p:tgtEl>
                                        <p:attrNameLst>
                                          <p:attrName>style.visibility</p:attrName>
                                        </p:attrNameLst>
                                      </p:cBhvr>
                                      <p:to>
                                        <p:strVal val="visible"/>
                                      </p:to>
                                    </p:set>
                                    <p:anim calcmode="lin" valueType="num">
                                      <p:cBhvr>
                                        <p:cTn id="49" dur="500" fill="hold"/>
                                        <p:tgtEl>
                                          <p:spTgt spid="31"/>
                                        </p:tgtEl>
                                        <p:attrNameLst>
                                          <p:attrName>ppt_w</p:attrName>
                                        </p:attrNameLst>
                                      </p:cBhvr>
                                      <p:tavLst>
                                        <p:tav tm="0">
                                          <p:val>
                                            <p:fltVal val="0"/>
                                          </p:val>
                                        </p:tav>
                                        <p:tav tm="100000">
                                          <p:val>
                                            <p:strVal val="#ppt_w"/>
                                          </p:val>
                                        </p:tav>
                                      </p:tavLst>
                                    </p:anim>
                                    <p:anim calcmode="lin" valueType="num">
                                      <p:cBhvr>
                                        <p:cTn id="50" dur="500" fill="hold"/>
                                        <p:tgtEl>
                                          <p:spTgt spid="31"/>
                                        </p:tgtEl>
                                        <p:attrNameLst>
                                          <p:attrName>ppt_h</p:attrName>
                                        </p:attrNameLst>
                                      </p:cBhvr>
                                      <p:tavLst>
                                        <p:tav tm="0">
                                          <p:val>
                                            <p:fltVal val="0"/>
                                          </p:val>
                                        </p:tav>
                                        <p:tav tm="100000">
                                          <p:val>
                                            <p:strVal val="#ppt_h"/>
                                          </p:val>
                                        </p:tav>
                                      </p:tavLst>
                                    </p:anim>
                                    <p:animEffect transition="in" filter="fade">
                                      <p:cBhvr>
                                        <p:cTn id="51" dur="500"/>
                                        <p:tgtEl>
                                          <p:spTgt spid="31"/>
                                        </p:tgtEl>
                                      </p:cBhvr>
                                    </p:animEffect>
                                  </p:childTnLst>
                                </p:cTn>
                              </p:par>
                            </p:childTnLst>
                          </p:cTn>
                        </p:par>
                        <p:par>
                          <p:cTn id="52" fill="hold">
                            <p:stCondLst>
                              <p:cond delay="6250"/>
                            </p:stCondLst>
                            <p:childTnLst>
                              <p:par>
                                <p:cTn id="53" presetID="37" presetClass="entr" presetSubtype="0" fill="hold" grpId="0" nodeType="afterEffect">
                                  <p:stCondLst>
                                    <p:cond delay="0"/>
                                  </p:stCondLst>
                                  <p:childTnLst>
                                    <p:set>
                                      <p:cBhvr>
                                        <p:cTn id="54" dur="1" fill="hold">
                                          <p:stCondLst>
                                            <p:cond delay="0"/>
                                          </p:stCondLst>
                                        </p:cTn>
                                        <p:tgtEl>
                                          <p:spTgt spid="75"/>
                                        </p:tgtEl>
                                        <p:attrNameLst>
                                          <p:attrName>style.visibility</p:attrName>
                                        </p:attrNameLst>
                                      </p:cBhvr>
                                      <p:to>
                                        <p:strVal val="visible"/>
                                      </p:to>
                                    </p:set>
                                    <p:animEffect transition="in" filter="fade">
                                      <p:cBhvr>
                                        <p:cTn id="55" dur="1000"/>
                                        <p:tgtEl>
                                          <p:spTgt spid="75"/>
                                        </p:tgtEl>
                                      </p:cBhvr>
                                    </p:animEffect>
                                    <p:anim calcmode="lin" valueType="num">
                                      <p:cBhvr>
                                        <p:cTn id="56" dur="1000" fill="hold"/>
                                        <p:tgtEl>
                                          <p:spTgt spid="75"/>
                                        </p:tgtEl>
                                        <p:attrNameLst>
                                          <p:attrName>ppt_x</p:attrName>
                                        </p:attrNameLst>
                                      </p:cBhvr>
                                      <p:tavLst>
                                        <p:tav tm="0">
                                          <p:val>
                                            <p:strVal val="#ppt_x"/>
                                          </p:val>
                                        </p:tav>
                                        <p:tav tm="100000">
                                          <p:val>
                                            <p:strVal val="#ppt_x"/>
                                          </p:val>
                                        </p:tav>
                                      </p:tavLst>
                                    </p:anim>
                                    <p:anim calcmode="lin" valueType="num">
                                      <p:cBhvr>
                                        <p:cTn id="57" dur="900" decel="100000" fill="hold"/>
                                        <p:tgtEl>
                                          <p:spTgt spid="75"/>
                                        </p:tgtEl>
                                        <p:attrNameLst>
                                          <p:attrName>ppt_y</p:attrName>
                                        </p:attrNameLst>
                                      </p:cBhvr>
                                      <p:tavLst>
                                        <p:tav tm="0">
                                          <p:val>
                                            <p:strVal val="#ppt_y+1"/>
                                          </p:val>
                                        </p:tav>
                                        <p:tav tm="100000">
                                          <p:val>
                                            <p:strVal val="#ppt_y-.03"/>
                                          </p:val>
                                        </p:tav>
                                      </p:tavLst>
                                    </p:anim>
                                    <p:anim calcmode="lin" valueType="num">
                                      <p:cBhvr>
                                        <p:cTn id="58" dur="100" accel="100000" fill="hold">
                                          <p:stCondLst>
                                            <p:cond delay="900"/>
                                          </p:stCondLst>
                                        </p:cTn>
                                        <p:tgtEl>
                                          <p:spTgt spid="75"/>
                                        </p:tgtEl>
                                        <p:attrNameLst>
                                          <p:attrName>ppt_y</p:attrName>
                                        </p:attrNameLst>
                                      </p:cBhvr>
                                      <p:tavLst>
                                        <p:tav tm="0">
                                          <p:val>
                                            <p:strVal val="#ppt_y-.03"/>
                                          </p:val>
                                        </p:tav>
                                        <p:tav tm="100000">
                                          <p:val>
                                            <p:strVal val="#ppt_y"/>
                                          </p:val>
                                        </p:tav>
                                      </p:tavLst>
                                    </p:anim>
                                  </p:childTnLst>
                                </p:cTn>
                              </p:par>
                            </p:childTnLst>
                          </p:cTn>
                        </p:par>
                        <p:par>
                          <p:cTn id="59" fill="hold">
                            <p:stCondLst>
                              <p:cond delay="7250"/>
                            </p:stCondLst>
                            <p:childTnLst>
                              <p:par>
                                <p:cTn id="60" presetID="37" presetClass="entr" presetSubtype="0"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fade">
                                      <p:cBhvr>
                                        <p:cTn id="62" dur="1000"/>
                                        <p:tgtEl>
                                          <p:spTgt spid="59"/>
                                        </p:tgtEl>
                                      </p:cBhvr>
                                    </p:animEffect>
                                    <p:anim calcmode="lin" valueType="num">
                                      <p:cBhvr>
                                        <p:cTn id="63" dur="1000" fill="hold"/>
                                        <p:tgtEl>
                                          <p:spTgt spid="59"/>
                                        </p:tgtEl>
                                        <p:attrNameLst>
                                          <p:attrName>ppt_x</p:attrName>
                                        </p:attrNameLst>
                                      </p:cBhvr>
                                      <p:tavLst>
                                        <p:tav tm="0">
                                          <p:val>
                                            <p:strVal val="#ppt_x"/>
                                          </p:val>
                                        </p:tav>
                                        <p:tav tm="100000">
                                          <p:val>
                                            <p:strVal val="#ppt_x"/>
                                          </p:val>
                                        </p:tav>
                                      </p:tavLst>
                                    </p:anim>
                                    <p:anim calcmode="lin" valueType="num">
                                      <p:cBhvr>
                                        <p:cTn id="64" dur="900" decel="100000" fill="hold"/>
                                        <p:tgtEl>
                                          <p:spTgt spid="59"/>
                                        </p:tgtEl>
                                        <p:attrNameLst>
                                          <p:attrName>ppt_y</p:attrName>
                                        </p:attrNameLst>
                                      </p:cBhvr>
                                      <p:tavLst>
                                        <p:tav tm="0">
                                          <p:val>
                                            <p:strVal val="#ppt_y+1"/>
                                          </p:val>
                                        </p:tav>
                                        <p:tav tm="100000">
                                          <p:val>
                                            <p:strVal val="#ppt_y-.03"/>
                                          </p:val>
                                        </p:tav>
                                      </p:tavLst>
                                    </p:anim>
                                    <p:anim calcmode="lin" valueType="num">
                                      <p:cBhvr>
                                        <p:cTn id="65" dur="100" accel="100000" fill="hold">
                                          <p:stCondLst>
                                            <p:cond delay="900"/>
                                          </p:stCondLst>
                                        </p:cTn>
                                        <p:tgtEl>
                                          <p:spTgt spid="59"/>
                                        </p:tgtEl>
                                        <p:attrNameLst>
                                          <p:attrName>ppt_y</p:attrName>
                                        </p:attrNameLst>
                                      </p:cBhvr>
                                      <p:tavLst>
                                        <p:tav tm="0">
                                          <p:val>
                                            <p:strVal val="#ppt_y-.03"/>
                                          </p:val>
                                        </p:tav>
                                        <p:tav tm="100000">
                                          <p:val>
                                            <p:strVal val="#ppt_y"/>
                                          </p:val>
                                        </p:tav>
                                      </p:tavLst>
                                    </p:anim>
                                  </p:childTnLst>
                                </p:cTn>
                              </p:par>
                            </p:childTnLst>
                          </p:cTn>
                        </p:par>
                        <p:par>
                          <p:cTn id="66" fill="hold">
                            <p:stCondLst>
                              <p:cond delay="8250"/>
                            </p:stCondLst>
                            <p:childTnLst>
                              <p:par>
                                <p:cTn id="67" presetID="53" presetClass="entr" presetSubtype="16" fill="hold" nodeType="afterEffect">
                                  <p:stCondLst>
                                    <p:cond delay="0"/>
                                  </p:stCondLst>
                                  <p:childTnLst>
                                    <p:set>
                                      <p:cBhvr>
                                        <p:cTn id="68" dur="1" fill="hold">
                                          <p:stCondLst>
                                            <p:cond delay="0"/>
                                          </p:stCondLst>
                                        </p:cTn>
                                        <p:tgtEl>
                                          <p:spTgt spid="37"/>
                                        </p:tgtEl>
                                        <p:attrNameLst>
                                          <p:attrName>style.visibility</p:attrName>
                                        </p:attrNameLst>
                                      </p:cBhvr>
                                      <p:to>
                                        <p:strVal val="visible"/>
                                      </p:to>
                                    </p:set>
                                    <p:anim calcmode="lin" valueType="num">
                                      <p:cBhvr>
                                        <p:cTn id="69" dur="500" fill="hold"/>
                                        <p:tgtEl>
                                          <p:spTgt spid="37"/>
                                        </p:tgtEl>
                                        <p:attrNameLst>
                                          <p:attrName>ppt_w</p:attrName>
                                        </p:attrNameLst>
                                      </p:cBhvr>
                                      <p:tavLst>
                                        <p:tav tm="0">
                                          <p:val>
                                            <p:fltVal val="0"/>
                                          </p:val>
                                        </p:tav>
                                        <p:tav tm="100000">
                                          <p:val>
                                            <p:strVal val="#ppt_w"/>
                                          </p:val>
                                        </p:tav>
                                      </p:tavLst>
                                    </p:anim>
                                    <p:anim calcmode="lin" valueType="num">
                                      <p:cBhvr>
                                        <p:cTn id="70" dur="500" fill="hold"/>
                                        <p:tgtEl>
                                          <p:spTgt spid="37"/>
                                        </p:tgtEl>
                                        <p:attrNameLst>
                                          <p:attrName>ppt_h</p:attrName>
                                        </p:attrNameLst>
                                      </p:cBhvr>
                                      <p:tavLst>
                                        <p:tav tm="0">
                                          <p:val>
                                            <p:fltVal val="0"/>
                                          </p:val>
                                        </p:tav>
                                        <p:tav tm="100000">
                                          <p:val>
                                            <p:strVal val="#ppt_h"/>
                                          </p:val>
                                        </p:tav>
                                      </p:tavLst>
                                    </p:anim>
                                    <p:animEffect transition="in" filter="fade">
                                      <p:cBhvr>
                                        <p:cTn id="71" dur="500"/>
                                        <p:tgtEl>
                                          <p:spTgt spid="37"/>
                                        </p:tgtEl>
                                      </p:cBhvr>
                                    </p:animEffect>
                                  </p:childTnLst>
                                </p:cTn>
                              </p:par>
                            </p:childTnLst>
                          </p:cTn>
                        </p:par>
                        <p:par>
                          <p:cTn id="72" fill="hold">
                            <p:stCondLst>
                              <p:cond delay="8750"/>
                            </p:stCondLst>
                            <p:childTnLst>
                              <p:par>
                                <p:cTn id="73" presetID="37" presetClass="entr" presetSubtype="0" fill="hold" grpId="0" nodeType="afterEffect">
                                  <p:stCondLst>
                                    <p:cond delay="0"/>
                                  </p:stCondLst>
                                  <p:childTnLst>
                                    <p:set>
                                      <p:cBhvr>
                                        <p:cTn id="74" dur="1" fill="hold">
                                          <p:stCondLst>
                                            <p:cond delay="0"/>
                                          </p:stCondLst>
                                        </p:cTn>
                                        <p:tgtEl>
                                          <p:spTgt spid="72"/>
                                        </p:tgtEl>
                                        <p:attrNameLst>
                                          <p:attrName>style.visibility</p:attrName>
                                        </p:attrNameLst>
                                      </p:cBhvr>
                                      <p:to>
                                        <p:strVal val="visible"/>
                                      </p:to>
                                    </p:set>
                                    <p:animEffect transition="in" filter="fade">
                                      <p:cBhvr>
                                        <p:cTn id="75" dur="1000"/>
                                        <p:tgtEl>
                                          <p:spTgt spid="72"/>
                                        </p:tgtEl>
                                      </p:cBhvr>
                                    </p:animEffect>
                                    <p:anim calcmode="lin" valueType="num">
                                      <p:cBhvr>
                                        <p:cTn id="76" dur="1000" fill="hold"/>
                                        <p:tgtEl>
                                          <p:spTgt spid="72"/>
                                        </p:tgtEl>
                                        <p:attrNameLst>
                                          <p:attrName>ppt_x</p:attrName>
                                        </p:attrNameLst>
                                      </p:cBhvr>
                                      <p:tavLst>
                                        <p:tav tm="0">
                                          <p:val>
                                            <p:strVal val="#ppt_x"/>
                                          </p:val>
                                        </p:tav>
                                        <p:tav tm="100000">
                                          <p:val>
                                            <p:strVal val="#ppt_x"/>
                                          </p:val>
                                        </p:tav>
                                      </p:tavLst>
                                    </p:anim>
                                    <p:anim calcmode="lin" valueType="num">
                                      <p:cBhvr>
                                        <p:cTn id="77" dur="900" decel="100000" fill="hold"/>
                                        <p:tgtEl>
                                          <p:spTgt spid="72"/>
                                        </p:tgtEl>
                                        <p:attrNameLst>
                                          <p:attrName>ppt_y</p:attrName>
                                        </p:attrNameLst>
                                      </p:cBhvr>
                                      <p:tavLst>
                                        <p:tav tm="0">
                                          <p:val>
                                            <p:strVal val="#ppt_y+1"/>
                                          </p:val>
                                        </p:tav>
                                        <p:tav tm="100000">
                                          <p:val>
                                            <p:strVal val="#ppt_y-.03"/>
                                          </p:val>
                                        </p:tav>
                                      </p:tavLst>
                                    </p:anim>
                                    <p:anim calcmode="lin" valueType="num">
                                      <p:cBhvr>
                                        <p:cTn id="78"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79" fill="hold">
                            <p:stCondLst>
                              <p:cond delay="9750"/>
                            </p:stCondLst>
                            <p:childTnLst>
                              <p:par>
                                <p:cTn id="80" presetID="37" presetClass="entr" presetSubtype="0" fill="hold" nodeType="afterEffect">
                                  <p:stCondLst>
                                    <p:cond delay="0"/>
                                  </p:stCondLst>
                                  <p:childTnLst>
                                    <p:set>
                                      <p:cBhvr>
                                        <p:cTn id="81" dur="1" fill="hold">
                                          <p:stCondLst>
                                            <p:cond delay="0"/>
                                          </p:stCondLst>
                                        </p:cTn>
                                        <p:tgtEl>
                                          <p:spTgt spid="62"/>
                                        </p:tgtEl>
                                        <p:attrNameLst>
                                          <p:attrName>style.visibility</p:attrName>
                                        </p:attrNameLst>
                                      </p:cBhvr>
                                      <p:to>
                                        <p:strVal val="visible"/>
                                      </p:to>
                                    </p:set>
                                    <p:animEffect transition="in" filter="fade">
                                      <p:cBhvr>
                                        <p:cTn id="82" dur="1000"/>
                                        <p:tgtEl>
                                          <p:spTgt spid="62"/>
                                        </p:tgtEl>
                                      </p:cBhvr>
                                    </p:animEffect>
                                    <p:anim calcmode="lin" valueType="num">
                                      <p:cBhvr>
                                        <p:cTn id="83" dur="1000" fill="hold"/>
                                        <p:tgtEl>
                                          <p:spTgt spid="62"/>
                                        </p:tgtEl>
                                        <p:attrNameLst>
                                          <p:attrName>ppt_x</p:attrName>
                                        </p:attrNameLst>
                                      </p:cBhvr>
                                      <p:tavLst>
                                        <p:tav tm="0">
                                          <p:val>
                                            <p:strVal val="#ppt_x"/>
                                          </p:val>
                                        </p:tav>
                                        <p:tav tm="100000">
                                          <p:val>
                                            <p:strVal val="#ppt_x"/>
                                          </p:val>
                                        </p:tav>
                                      </p:tavLst>
                                    </p:anim>
                                    <p:anim calcmode="lin" valueType="num">
                                      <p:cBhvr>
                                        <p:cTn id="84" dur="900" decel="100000" fill="hold"/>
                                        <p:tgtEl>
                                          <p:spTgt spid="62"/>
                                        </p:tgtEl>
                                        <p:attrNameLst>
                                          <p:attrName>ppt_y</p:attrName>
                                        </p:attrNameLst>
                                      </p:cBhvr>
                                      <p:tavLst>
                                        <p:tav tm="0">
                                          <p:val>
                                            <p:strVal val="#ppt_y+1"/>
                                          </p:val>
                                        </p:tav>
                                        <p:tav tm="100000">
                                          <p:val>
                                            <p:strVal val="#ppt_y-.03"/>
                                          </p:val>
                                        </p:tav>
                                      </p:tavLst>
                                    </p:anim>
                                    <p:anim calcmode="lin" valueType="num">
                                      <p:cBhvr>
                                        <p:cTn id="85" dur="100" accel="100000" fill="hold">
                                          <p:stCondLst>
                                            <p:cond delay="900"/>
                                          </p:stCondLst>
                                        </p:cTn>
                                        <p:tgtEl>
                                          <p:spTgt spid="62"/>
                                        </p:tgtEl>
                                        <p:attrNameLst>
                                          <p:attrName>ppt_y</p:attrName>
                                        </p:attrNameLst>
                                      </p:cBhvr>
                                      <p:tavLst>
                                        <p:tav tm="0">
                                          <p:val>
                                            <p:strVal val="#ppt_y-.03"/>
                                          </p:val>
                                        </p:tav>
                                        <p:tav tm="100000">
                                          <p:val>
                                            <p:strVal val="#ppt_y"/>
                                          </p:val>
                                        </p:tav>
                                      </p:tavLst>
                                    </p:anim>
                                  </p:childTnLst>
                                </p:cTn>
                              </p:par>
                            </p:childTnLst>
                          </p:cTn>
                        </p:par>
                        <p:par>
                          <p:cTn id="86" fill="hold">
                            <p:stCondLst>
                              <p:cond delay="10750"/>
                            </p:stCondLst>
                            <p:childTnLst>
                              <p:par>
                                <p:cTn id="87" presetID="53" presetClass="entr" presetSubtype="16" fill="hold" nodeType="afterEffect">
                                  <p:stCondLst>
                                    <p:cond delay="0"/>
                                  </p:stCondLst>
                                  <p:childTnLst>
                                    <p:set>
                                      <p:cBhvr>
                                        <p:cTn id="88" dur="1" fill="hold">
                                          <p:stCondLst>
                                            <p:cond delay="0"/>
                                          </p:stCondLst>
                                        </p:cTn>
                                        <p:tgtEl>
                                          <p:spTgt spid="9"/>
                                        </p:tgtEl>
                                        <p:attrNameLst>
                                          <p:attrName>style.visibility</p:attrName>
                                        </p:attrNameLst>
                                      </p:cBhvr>
                                      <p:to>
                                        <p:strVal val="visible"/>
                                      </p:to>
                                    </p:set>
                                    <p:anim calcmode="lin" valueType="num">
                                      <p:cBhvr>
                                        <p:cTn id="89" dur="500" fill="hold"/>
                                        <p:tgtEl>
                                          <p:spTgt spid="9"/>
                                        </p:tgtEl>
                                        <p:attrNameLst>
                                          <p:attrName>ppt_w</p:attrName>
                                        </p:attrNameLst>
                                      </p:cBhvr>
                                      <p:tavLst>
                                        <p:tav tm="0">
                                          <p:val>
                                            <p:fltVal val="0"/>
                                          </p:val>
                                        </p:tav>
                                        <p:tav tm="100000">
                                          <p:val>
                                            <p:strVal val="#ppt_w"/>
                                          </p:val>
                                        </p:tav>
                                      </p:tavLst>
                                    </p:anim>
                                    <p:anim calcmode="lin" valueType="num">
                                      <p:cBhvr>
                                        <p:cTn id="90" dur="500" fill="hold"/>
                                        <p:tgtEl>
                                          <p:spTgt spid="9"/>
                                        </p:tgtEl>
                                        <p:attrNameLst>
                                          <p:attrName>ppt_h</p:attrName>
                                        </p:attrNameLst>
                                      </p:cBhvr>
                                      <p:tavLst>
                                        <p:tav tm="0">
                                          <p:val>
                                            <p:fltVal val="0"/>
                                          </p:val>
                                        </p:tav>
                                        <p:tav tm="100000">
                                          <p:val>
                                            <p:strVal val="#ppt_h"/>
                                          </p:val>
                                        </p:tav>
                                      </p:tavLst>
                                    </p:anim>
                                    <p:animEffect transition="in" filter="fade">
                                      <p:cBhvr>
                                        <p:cTn id="91" dur="500"/>
                                        <p:tgtEl>
                                          <p:spTgt spid="9"/>
                                        </p:tgtEl>
                                      </p:cBhvr>
                                    </p:animEffect>
                                  </p:childTnLst>
                                </p:cTn>
                              </p:par>
                            </p:childTnLst>
                          </p:cTn>
                        </p:par>
                        <p:par>
                          <p:cTn id="92" fill="hold">
                            <p:stCondLst>
                              <p:cond delay="11250"/>
                            </p:stCondLst>
                            <p:childTnLst>
                              <p:par>
                                <p:cTn id="93" presetID="37" presetClass="entr" presetSubtype="0" fill="hold" grpId="0" nodeType="afterEffect">
                                  <p:stCondLst>
                                    <p:cond delay="0"/>
                                  </p:stCondLst>
                                  <p:childTnLst>
                                    <p:set>
                                      <p:cBhvr>
                                        <p:cTn id="94" dur="1" fill="hold">
                                          <p:stCondLst>
                                            <p:cond delay="0"/>
                                          </p:stCondLst>
                                        </p:cTn>
                                        <p:tgtEl>
                                          <p:spTgt spid="73"/>
                                        </p:tgtEl>
                                        <p:attrNameLst>
                                          <p:attrName>style.visibility</p:attrName>
                                        </p:attrNameLst>
                                      </p:cBhvr>
                                      <p:to>
                                        <p:strVal val="visible"/>
                                      </p:to>
                                    </p:set>
                                    <p:animEffect transition="in" filter="fade">
                                      <p:cBhvr>
                                        <p:cTn id="95" dur="1000"/>
                                        <p:tgtEl>
                                          <p:spTgt spid="73"/>
                                        </p:tgtEl>
                                      </p:cBhvr>
                                    </p:animEffect>
                                    <p:anim calcmode="lin" valueType="num">
                                      <p:cBhvr>
                                        <p:cTn id="96" dur="1000" fill="hold"/>
                                        <p:tgtEl>
                                          <p:spTgt spid="73"/>
                                        </p:tgtEl>
                                        <p:attrNameLst>
                                          <p:attrName>ppt_x</p:attrName>
                                        </p:attrNameLst>
                                      </p:cBhvr>
                                      <p:tavLst>
                                        <p:tav tm="0">
                                          <p:val>
                                            <p:strVal val="#ppt_x"/>
                                          </p:val>
                                        </p:tav>
                                        <p:tav tm="100000">
                                          <p:val>
                                            <p:strVal val="#ppt_x"/>
                                          </p:val>
                                        </p:tav>
                                      </p:tavLst>
                                    </p:anim>
                                    <p:anim calcmode="lin" valueType="num">
                                      <p:cBhvr>
                                        <p:cTn id="97" dur="900" decel="100000" fill="hold"/>
                                        <p:tgtEl>
                                          <p:spTgt spid="73"/>
                                        </p:tgtEl>
                                        <p:attrNameLst>
                                          <p:attrName>ppt_y</p:attrName>
                                        </p:attrNameLst>
                                      </p:cBhvr>
                                      <p:tavLst>
                                        <p:tav tm="0">
                                          <p:val>
                                            <p:strVal val="#ppt_y+1"/>
                                          </p:val>
                                        </p:tav>
                                        <p:tav tm="100000">
                                          <p:val>
                                            <p:strVal val="#ppt_y-.03"/>
                                          </p:val>
                                        </p:tav>
                                      </p:tavLst>
                                    </p:anim>
                                    <p:anim calcmode="lin" valueType="num">
                                      <p:cBhvr>
                                        <p:cTn id="98"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99" fill="hold">
                            <p:stCondLst>
                              <p:cond delay="12250"/>
                            </p:stCondLst>
                            <p:childTnLst>
                              <p:par>
                                <p:cTn id="100" presetID="37" presetClass="entr" presetSubtype="0" fill="hold" nodeType="afterEffect">
                                  <p:stCondLst>
                                    <p:cond delay="0"/>
                                  </p:stCondLst>
                                  <p:childTnLst>
                                    <p:set>
                                      <p:cBhvr>
                                        <p:cTn id="101" dur="1" fill="hold">
                                          <p:stCondLst>
                                            <p:cond delay="0"/>
                                          </p:stCondLst>
                                        </p:cTn>
                                        <p:tgtEl>
                                          <p:spTgt spid="65"/>
                                        </p:tgtEl>
                                        <p:attrNameLst>
                                          <p:attrName>style.visibility</p:attrName>
                                        </p:attrNameLst>
                                      </p:cBhvr>
                                      <p:to>
                                        <p:strVal val="visible"/>
                                      </p:to>
                                    </p:set>
                                    <p:animEffect transition="in" filter="fade">
                                      <p:cBhvr>
                                        <p:cTn id="102" dur="1000"/>
                                        <p:tgtEl>
                                          <p:spTgt spid="65"/>
                                        </p:tgtEl>
                                      </p:cBhvr>
                                    </p:animEffect>
                                    <p:anim calcmode="lin" valueType="num">
                                      <p:cBhvr>
                                        <p:cTn id="103" dur="1000" fill="hold"/>
                                        <p:tgtEl>
                                          <p:spTgt spid="65"/>
                                        </p:tgtEl>
                                        <p:attrNameLst>
                                          <p:attrName>ppt_x</p:attrName>
                                        </p:attrNameLst>
                                      </p:cBhvr>
                                      <p:tavLst>
                                        <p:tav tm="0">
                                          <p:val>
                                            <p:strVal val="#ppt_x"/>
                                          </p:val>
                                        </p:tav>
                                        <p:tav tm="100000">
                                          <p:val>
                                            <p:strVal val="#ppt_x"/>
                                          </p:val>
                                        </p:tav>
                                      </p:tavLst>
                                    </p:anim>
                                    <p:anim calcmode="lin" valueType="num">
                                      <p:cBhvr>
                                        <p:cTn id="104" dur="900" decel="100000" fill="hold"/>
                                        <p:tgtEl>
                                          <p:spTgt spid="65"/>
                                        </p:tgtEl>
                                        <p:attrNameLst>
                                          <p:attrName>ppt_y</p:attrName>
                                        </p:attrNameLst>
                                      </p:cBhvr>
                                      <p:tavLst>
                                        <p:tav tm="0">
                                          <p:val>
                                            <p:strVal val="#ppt_y+1"/>
                                          </p:val>
                                        </p:tav>
                                        <p:tav tm="100000">
                                          <p:val>
                                            <p:strVal val="#ppt_y-.03"/>
                                          </p:val>
                                        </p:tav>
                                      </p:tavLst>
                                    </p:anim>
                                    <p:anim calcmode="lin" valueType="num">
                                      <p:cBhvr>
                                        <p:cTn id="105"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par>
                          <p:cTn id="106" fill="hold">
                            <p:stCondLst>
                              <p:cond delay="13250"/>
                            </p:stCondLst>
                            <p:childTnLst>
                              <p:par>
                                <p:cTn id="107" presetID="53" presetClass="entr" presetSubtype="16" fill="hold" nodeType="afterEffect">
                                  <p:stCondLst>
                                    <p:cond delay="0"/>
                                  </p:stCondLst>
                                  <p:childTnLst>
                                    <p:set>
                                      <p:cBhvr>
                                        <p:cTn id="108" dur="1" fill="hold">
                                          <p:stCondLst>
                                            <p:cond delay="0"/>
                                          </p:stCondLst>
                                        </p:cTn>
                                        <p:tgtEl>
                                          <p:spTgt spid="13"/>
                                        </p:tgtEl>
                                        <p:attrNameLst>
                                          <p:attrName>style.visibility</p:attrName>
                                        </p:attrNameLst>
                                      </p:cBhvr>
                                      <p:to>
                                        <p:strVal val="visible"/>
                                      </p:to>
                                    </p:set>
                                    <p:anim calcmode="lin" valueType="num">
                                      <p:cBhvr>
                                        <p:cTn id="109" dur="500" fill="hold"/>
                                        <p:tgtEl>
                                          <p:spTgt spid="13"/>
                                        </p:tgtEl>
                                        <p:attrNameLst>
                                          <p:attrName>ppt_w</p:attrName>
                                        </p:attrNameLst>
                                      </p:cBhvr>
                                      <p:tavLst>
                                        <p:tav tm="0">
                                          <p:val>
                                            <p:fltVal val="0"/>
                                          </p:val>
                                        </p:tav>
                                        <p:tav tm="100000">
                                          <p:val>
                                            <p:strVal val="#ppt_w"/>
                                          </p:val>
                                        </p:tav>
                                      </p:tavLst>
                                    </p:anim>
                                    <p:anim calcmode="lin" valueType="num">
                                      <p:cBhvr>
                                        <p:cTn id="110" dur="500" fill="hold"/>
                                        <p:tgtEl>
                                          <p:spTgt spid="13"/>
                                        </p:tgtEl>
                                        <p:attrNameLst>
                                          <p:attrName>ppt_h</p:attrName>
                                        </p:attrNameLst>
                                      </p:cBhvr>
                                      <p:tavLst>
                                        <p:tav tm="0">
                                          <p:val>
                                            <p:fltVal val="0"/>
                                          </p:val>
                                        </p:tav>
                                        <p:tav tm="100000">
                                          <p:val>
                                            <p:strVal val="#ppt_h"/>
                                          </p:val>
                                        </p:tav>
                                      </p:tavLst>
                                    </p:anim>
                                    <p:animEffect transition="in" filter="fade">
                                      <p:cBhvr>
                                        <p:cTn id="111" dur="500"/>
                                        <p:tgtEl>
                                          <p:spTgt spid="13"/>
                                        </p:tgtEl>
                                      </p:cBhvr>
                                    </p:animEffect>
                                  </p:childTnLst>
                                </p:cTn>
                              </p:par>
                            </p:childTnLst>
                          </p:cTn>
                        </p:par>
                        <p:par>
                          <p:cTn id="112" fill="hold">
                            <p:stCondLst>
                              <p:cond delay="13750"/>
                            </p:stCondLst>
                            <p:childTnLst>
                              <p:par>
                                <p:cTn id="113" presetID="37" presetClass="entr" presetSubtype="0" fill="hold" grpId="0" nodeType="afterEffect">
                                  <p:stCondLst>
                                    <p:cond delay="0"/>
                                  </p:stCondLst>
                                  <p:childTnLst>
                                    <p:set>
                                      <p:cBhvr>
                                        <p:cTn id="114" dur="1" fill="hold">
                                          <p:stCondLst>
                                            <p:cond delay="0"/>
                                          </p:stCondLst>
                                        </p:cTn>
                                        <p:tgtEl>
                                          <p:spTgt spid="74"/>
                                        </p:tgtEl>
                                        <p:attrNameLst>
                                          <p:attrName>style.visibility</p:attrName>
                                        </p:attrNameLst>
                                      </p:cBhvr>
                                      <p:to>
                                        <p:strVal val="visible"/>
                                      </p:to>
                                    </p:set>
                                    <p:animEffect transition="in" filter="fade">
                                      <p:cBhvr>
                                        <p:cTn id="115" dur="1000"/>
                                        <p:tgtEl>
                                          <p:spTgt spid="74"/>
                                        </p:tgtEl>
                                      </p:cBhvr>
                                    </p:animEffect>
                                    <p:anim calcmode="lin" valueType="num">
                                      <p:cBhvr>
                                        <p:cTn id="116" dur="1000" fill="hold"/>
                                        <p:tgtEl>
                                          <p:spTgt spid="74"/>
                                        </p:tgtEl>
                                        <p:attrNameLst>
                                          <p:attrName>ppt_x</p:attrName>
                                        </p:attrNameLst>
                                      </p:cBhvr>
                                      <p:tavLst>
                                        <p:tav tm="0">
                                          <p:val>
                                            <p:strVal val="#ppt_x"/>
                                          </p:val>
                                        </p:tav>
                                        <p:tav tm="100000">
                                          <p:val>
                                            <p:strVal val="#ppt_x"/>
                                          </p:val>
                                        </p:tav>
                                      </p:tavLst>
                                    </p:anim>
                                    <p:anim calcmode="lin" valueType="num">
                                      <p:cBhvr>
                                        <p:cTn id="117" dur="900" decel="100000" fill="hold"/>
                                        <p:tgtEl>
                                          <p:spTgt spid="74"/>
                                        </p:tgtEl>
                                        <p:attrNameLst>
                                          <p:attrName>ppt_y</p:attrName>
                                        </p:attrNameLst>
                                      </p:cBhvr>
                                      <p:tavLst>
                                        <p:tav tm="0">
                                          <p:val>
                                            <p:strVal val="#ppt_y+1"/>
                                          </p:val>
                                        </p:tav>
                                        <p:tav tm="100000">
                                          <p:val>
                                            <p:strVal val="#ppt_y-.03"/>
                                          </p:val>
                                        </p:tav>
                                      </p:tavLst>
                                    </p:anim>
                                    <p:anim calcmode="lin" valueType="num">
                                      <p:cBhvr>
                                        <p:cTn id="118" dur="100" accel="100000" fill="hold">
                                          <p:stCondLst>
                                            <p:cond delay="900"/>
                                          </p:stCondLst>
                                        </p:cTn>
                                        <p:tgtEl>
                                          <p:spTgt spid="7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 grpId="0"/>
      <p:bldP spid="69" grpId="0"/>
      <p:bldP spid="72" grpId="0"/>
      <p:bldP spid="73" grpId="0"/>
      <p:bldP spid="74" grpId="0"/>
      <p:bldP spid="75" grpId="0"/>
      <p:bldP spid="7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1684</TotalTime>
  <Words>1430</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378</cp:revision>
  <dcterms:created xsi:type="dcterms:W3CDTF">2016-09-28T22:08:47Z</dcterms:created>
  <dcterms:modified xsi:type="dcterms:W3CDTF">2019-06-23T18:35:09Z</dcterms:modified>
</cp:coreProperties>
</file>