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F5CA46"/>
    <a:srgbClr val="B8AE8D"/>
    <a:srgbClr val="AAA688"/>
    <a:srgbClr val="E18E52"/>
    <a:srgbClr val="FF8637"/>
    <a:srgbClr val="B1B1B1"/>
    <a:srgbClr val="FFCC02"/>
    <a:srgbClr val="FF9B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autoAdjust="0"/>
  </p:normalViewPr>
  <p:slideViewPr>
    <p:cSldViewPr snapToGrid="0">
      <p:cViewPr varScale="1">
        <p:scale>
          <a:sx n="89" d="100"/>
          <a:sy n="89" d="100"/>
        </p:scale>
        <p:origin x="78" y="51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7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15343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738234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187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26390" y="2376337"/>
            <a:ext cx="1081617" cy="2482851"/>
            <a:chOff x="6244792" y="1782253"/>
            <a:chExt cx="811213" cy="1862138"/>
          </a:xfrm>
        </p:grpSpPr>
        <p:sp>
          <p:nvSpPr>
            <p:cNvPr id="6152" name="Freeform 8"/>
            <p:cNvSpPr>
              <a:spLocks/>
            </p:cNvSpPr>
            <p:nvPr/>
          </p:nvSpPr>
          <p:spPr bwMode="auto">
            <a:xfrm>
              <a:off x="6244792"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grpSp>
        <p:nvGrpSpPr>
          <p:cNvPr id="68" name="Group 67"/>
          <p:cNvGrpSpPr/>
          <p:nvPr/>
        </p:nvGrpSpPr>
        <p:grpSpPr>
          <a:xfrm>
            <a:off x="127357" y="-9068"/>
            <a:ext cx="2524868" cy="613385"/>
            <a:chOff x="127357" y="-6354"/>
            <a:chExt cx="2524868" cy="613385"/>
          </a:xfrm>
        </p:grpSpPr>
        <p:sp>
          <p:nvSpPr>
            <p:cNvPr id="69" name="Round Same Side Corner Rectangle 68"/>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257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17410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12724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687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5387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TotalTime>
  <Words>1229</Words>
  <Application>Microsoft Office PowerPoint</Application>
  <PresentationFormat>Widescreen</PresentationFormat>
  <Paragraphs>56</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FontAwesome</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297</cp:revision>
  <dcterms:created xsi:type="dcterms:W3CDTF">2015-12-31T02:20:12Z</dcterms:created>
  <dcterms:modified xsi:type="dcterms:W3CDTF">2016-09-12T20:16:57Z</dcterms:modified>
</cp:coreProperties>
</file>