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8"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78"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9144000" y="1607207"/>
            <a:ext cx="3048000" cy="3962400"/>
          </a:xfrm>
          <a:prstGeom prst="rect">
            <a:avLst/>
          </a:prstGeom>
          <a:solidFill>
            <a:srgbClr val="157EBF"/>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26" name="Freeform 25"/>
          <p:cNvSpPr/>
          <p:nvPr/>
        </p:nvSpPr>
        <p:spPr>
          <a:xfrm>
            <a:off x="6096001" y="1607207"/>
            <a:ext cx="3498880" cy="3962400"/>
          </a:xfrm>
          <a:custGeom>
            <a:avLst/>
            <a:gdLst>
              <a:gd name="connsiteX0" fmla="*/ 0 w 3498880"/>
              <a:gd name="connsiteY0" fmla="*/ 0 h 3962400"/>
              <a:gd name="connsiteX1" fmla="*/ 3048000 w 3498880"/>
              <a:gd name="connsiteY1" fmla="*/ 0 h 3962400"/>
              <a:gd name="connsiteX2" fmla="*/ 3048000 w 3498880"/>
              <a:gd name="connsiteY2" fmla="*/ 3348507 h 3962400"/>
              <a:gd name="connsiteX3" fmla="*/ 3498880 w 3498880"/>
              <a:gd name="connsiteY3" fmla="*/ 3627385 h 3962400"/>
              <a:gd name="connsiteX4" fmla="*/ 3048000 w 3498880"/>
              <a:gd name="connsiteY4" fmla="*/ 3879454 h 3962400"/>
              <a:gd name="connsiteX5" fmla="*/ 3048000 w 3498880"/>
              <a:gd name="connsiteY5" fmla="*/ 3962400 h 3962400"/>
              <a:gd name="connsiteX6" fmla="*/ 0 w 3498880"/>
              <a:gd name="connsiteY6" fmla="*/ 3962400 h 396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8880" h="3962400">
                <a:moveTo>
                  <a:pt x="0" y="0"/>
                </a:moveTo>
                <a:lnTo>
                  <a:pt x="3048000" y="0"/>
                </a:lnTo>
                <a:lnTo>
                  <a:pt x="3048000" y="3348507"/>
                </a:lnTo>
                <a:lnTo>
                  <a:pt x="3498880" y="3627385"/>
                </a:lnTo>
                <a:lnTo>
                  <a:pt x="3048000" y="3879454"/>
                </a:lnTo>
                <a:lnTo>
                  <a:pt x="3048000" y="3962400"/>
                </a:lnTo>
                <a:lnTo>
                  <a:pt x="0" y="3962400"/>
                </a:lnTo>
                <a:close/>
              </a:path>
            </a:pathLst>
          </a:custGeom>
          <a:solidFill>
            <a:srgbClr val="239B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solidFill>
                <a:schemeClr val="bg1"/>
              </a:solidFill>
            </a:endParaRPr>
          </a:p>
        </p:txBody>
      </p:sp>
      <p:sp>
        <p:nvSpPr>
          <p:cNvPr id="25" name="Freeform 24"/>
          <p:cNvSpPr/>
          <p:nvPr/>
        </p:nvSpPr>
        <p:spPr>
          <a:xfrm>
            <a:off x="3047999" y="1607207"/>
            <a:ext cx="3470254" cy="3962400"/>
          </a:xfrm>
          <a:custGeom>
            <a:avLst/>
            <a:gdLst>
              <a:gd name="connsiteX0" fmla="*/ 0 w 3470254"/>
              <a:gd name="connsiteY0" fmla="*/ 0 h 3962400"/>
              <a:gd name="connsiteX1" fmla="*/ 3048001 w 3470254"/>
              <a:gd name="connsiteY1" fmla="*/ 0 h 3962400"/>
              <a:gd name="connsiteX2" fmla="*/ 3048001 w 3470254"/>
              <a:gd name="connsiteY2" fmla="*/ 3371981 h 3962400"/>
              <a:gd name="connsiteX3" fmla="*/ 3470254 w 3470254"/>
              <a:gd name="connsiteY3" fmla="*/ 3633153 h 3962400"/>
              <a:gd name="connsiteX4" fmla="*/ 3048001 w 3470254"/>
              <a:gd name="connsiteY4" fmla="*/ 3869218 h 3962400"/>
              <a:gd name="connsiteX5" fmla="*/ 3048001 w 3470254"/>
              <a:gd name="connsiteY5" fmla="*/ 3962400 h 3962400"/>
              <a:gd name="connsiteX6" fmla="*/ 0 w 3470254"/>
              <a:gd name="connsiteY6" fmla="*/ 3962400 h 396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70254" h="3962400">
                <a:moveTo>
                  <a:pt x="0" y="0"/>
                </a:moveTo>
                <a:lnTo>
                  <a:pt x="3048001" y="0"/>
                </a:lnTo>
                <a:lnTo>
                  <a:pt x="3048001" y="3371981"/>
                </a:lnTo>
                <a:lnTo>
                  <a:pt x="3470254" y="3633153"/>
                </a:lnTo>
                <a:lnTo>
                  <a:pt x="3048001" y="3869218"/>
                </a:lnTo>
                <a:lnTo>
                  <a:pt x="3048001" y="3962400"/>
                </a:lnTo>
                <a:lnTo>
                  <a:pt x="0" y="3962400"/>
                </a:lnTo>
                <a:close/>
              </a:path>
            </a:pathLst>
          </a:custGeom>
          <a:solidFill>
            <a:srgbClr val="36B8E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solidFill>
                <a:schemeClr val="bg1"/>
              </a:solidFill>
            </a:endParaRPr>
          </a:p>
        </p:txBody>
      </p:sp>
      <p:sp>
        <p:nvSpPr>
          <p:cNvPr id="22" name="Oval 21"/>
          <p:cNvSpPr>
            <a:spLocks noChangeAspect="1"/>
          </p:cNvSpPr>
          <p:nvPr/>
        </p:nvSpPr>
        <p:spPr>
          <a:xfrm>
            <a:off x="3831652" y="1869482"/>
            <a:ext cx="1371600" cy="1371600"/>
          </a:xfrm>
          <a:prstGeom prst="ellipse">
            <a:avLst/>
          </a:prstGeom>
          <a:blipFill>
            <a:blip r:embed="rId2"/>
            <a:stretch>
              <a:fillRect/>
            </a:stretch>
          </a:blipFill>
          <a:ln w="1270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4" name="Freeform 23"/>
          <p:cNvSpPr/>
          <p:nvPr/>
        </p:nvSpPr>
        <p:spPr>
          <a:xfrm>
            <a:off x="1" y="1607207"/>
            <a:ext cx="3488936" cy="3962400"/>
          </a:xfrm>
          <a:custGeom>
            <a:avLst/>
            <a:gdLst>
              <a:gd name="connsiteX0" fmla="*/ 0 w 3488936"/>
              <a:gd name="connsiteY0" fmla="*/ 0 h 3962400"/>
              <a:gd name="connsiteX1" fmla="*/ 3048000 w 3488936"/>
              <a:gd name="connsiteY1" fmla="*/ 0 h 3962400"/>
              <a:gd name="connsiteX2" fmla="*/ 3048000 w 3488936"/>
              <a:gd name="connsiteY2" fmla="*/ 3340710 h 3962400"/>
              <a:gd name="connsiteX3" fmla="*/ 3488936 w 3488936"/>
              <a:gd name="connsiteY3" fmla="*/ 3613438 h 3962400"/>
              <a:gd name="connsiteX4" fmla="*/ 3048000 w 3488936"/>
              <a:gd name="connsiteY4" fmla="*/ 3859948 h 3962400"/>
              <a:gd name="connsiteX5" fmla="*/ 3048000 w 3488936"/>
              <a:gd name="connsiteY5" fmla="*/ 3962400 h 3962400"/>
              <a:gd name="connsiteX6" fmla="*/ 0 w 3488936"/>
              <a:gd name="connsiteY6" fmla="*/ 3962400 h 396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8936" h="3962400">
                <a:moveTo>
                  <a:pt x="0" y="0"/>
                </a:moveTo>
                <a:lnTo>
                  <a:pt x="3048000" y="0"/>
                </a:lnTo>
                <a:lnTo>
                  <a:pt x="3048000" y="3340710"/>
                </a:lnTo>
                <a:lnTo>
                  <a:pt x="3488936" y="3613438"/>
                </a:lnTo>
                <a:lnTo>
                  <a:pt x="3048000" y="3859948"/>
                </a:lnTo>
                <a:lnTo>
                  <a:pt x="3048000" y="3962400"/>
                </a:lnTo>
                <a:lnTo>
                  <a:pt x="0" y="3962400"/>
                </a:lnTo>
                <a:close/>
              </a:path>
            </a:pathLst>
          </a:custGeom>
          <a:solidFill>
            <a:srgbClr val="44D7F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solidFill>
                <a:schemeClr val="bg1"/>
              </a:solidFill>
            </a:endParaRPr>
          </a:p>
        </p:txBody>
      </p:sp>
      <p:grpSp>
        <p:nvGrpSpPr>
          <p:cNvPr id="43" name="Group 42"/>
          <p:cNvGrpSpPr/>
          <p:nvPr/>
        </p:nvGrpSpPr>
        <p:grpSpPr>
          <a:xfrm>
            <a:off x="3341511" y="258228"/>
            <a:ext cx="5508978" cy="954108"/>
            <a:chOff x="3341511" y="258228"/>
            <a:chExt cx="5508978" cy="954108"/>
          </a:xfrm>
        </p:grpSpPr>
        <p:sp>
          <p:nvSpPr>
            <p:cNvPr id="44" name="TextBox 43"/>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45" name="TextBox 44"/>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grpSp>
        <p:nvGrpSpPr>
          <p:cNvPr id="49" name="Group 48"/>
          <p:cNvGrpSpPr/>
          <p:nvPr/>
        </p:nvGrpSpPr>
        <p:grpSpPr>
          <a:xfrm>
            <a:off x="1401494" y="5629926"/>
            <a:ext cx="9389012" cy="856506"/>
            <a:chOff x="1389256" y="5489746"/>
            <a:chExt cx="9389012" cy="856506"/>
          </a:xfrm>
        </p:grpSpPr>
        <p:sp>
          <p:nvSpPr>
            <p:cNvPr id="50" name="TextBox 49"/>
            <p:cNvSpPr txBox="1"/>
            <p:nvPr/>
          </p:nvSpPr>
          <p:spPr>
            <a:xfrm>
              <a:off x="1389256" y="5823032"/>
              <a:ext cx="9389012" cy="523220"/>
            </a:xfrm>
            <a:prstGeom prst="rect">
              <a:avLst/>
            </a:prstGeom>
            <a:noFill/>
          </p:spPr>
          <p:txBody>
            <a:bodyPr wrap="square" rtlCol="0">
              <a:spAutoFit/>
            </a:bodyPr>
            <a:lstStyle/>
            <a:p>
              <a:pPr algn="ct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51" name="Rectangle 50"/>
            <p:cNvSpPr/>
            <p:nvPr/>
          </p:nvSpPr>
          <p:spPr>
            <a:xfrm>
              <a:off x="4885657" y="5489746"/>
              <a:ext cx="2367115" cy="400110"/>
            </a:xfrm>
            <a:prstGeom prst="rect">
              <a:avLst/>
            </a:prstGeom>
            <a:noFill/>
            <a:ln w="6350">
              <a:noFill/>
            </a:ln>
            <a:effectLst/>
          </p:spPr>
          <p:txBody>
            <a:bodyPr wrap="square" anchor="ctr" anchorCtr="1">
              <a:spAutoFit/>
            </a:bodyPr>
            <a:lstStyle/>
            <a:p>
              <a:pPr algn="ctr" defTabSz="1450940"/>
              <a:r>
                <a:rPr lang="en-US" sz="2000" b="1" dirty="0">
                  <a:solidFill>
                    <a:srgbClr val="56595E"/>
                  </a:solidFill>
                  <a:latin typeface="Candara" panose="020E0502030303020204" pitchFamily="34" charset="0"/>
                  <a:ea typeface="Open Sans" pitchFamily="34" charset="0"/>
                  <a:cs typeface="Open Sans" pitchFamily="34" charset="0"/>
                </a:rPr>
                <a:t>Lorem Ipsum Dolor</a:t>
              </a:r>
            </a:p>
          </p:txBody>
        </p:sp>
      </p:grpSp>
      <p:sp>
        <p:nvSpPr>
          <p:cNvPr id="32" name="Rectangle 31"/>
          <p:cNvSpPr/>
          <p:nvPr/>
        </p:nvSpPr>
        <p:spPr>
          <a:xfrm>
            <a:off x="3608376" y="3170479"/>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33" name="Oval 32"/>
          <p:cNvSpPr>
            <a:spLocks noChangeAspect="1"/>
          </p:cNvSpPr>
          <p:nvPr/>
        </p:nvSpPr>
        <p:spPr>
          <a:xfrm>
            <a:off x="667570" y="1869482"/>
            <a:ext cx="1371600" cy="1371600"/>
          </a:xfrm>
          <a:prstGeom prst="ellipse">
            <a:avLst/>
          </a:prstGeom>
          <a:blipFill>
            <a:blip r:embed="rId3"/>
            <a:stretch>
              <a:fillRect/>
            </a:stretch>
          </a:blipFill>
          <a:ln w="1270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4" name="Rectangle 33"/>
          <p:cNvSpPr/>
          <p:nvPr/>
        </p:nvSpPr>
        <p:spPr>
          <a:xfrm>
            <a:off x="444294" y="3170479"/>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35" name="Oval 34"/>
          <p:cNvSpPr>
            <a:spLocks noChangeAspect="1"/>
          </p:cNvSpPr>
          <p:nvPr/>
        </p:nvSpPr>
        <p:spPr>
          <a:xfrm>
            <a:off x="6888994" y="1869482"/>
            <a:ext cx="1371600" cy="1371600"/>
          </a:xfrm>
          <a:prstGeom prst="ellipse">
            <a:avLst/>
          </a:prstGeom>
          <a:blipFill>
            <a:blip r:embed="rId4"/>
            <a:stretch>
              <a:fillRect/>
            </a:stretch>
          </a:blipFill>
          <a:ln w="1270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7" name="Rectangle 36"/>
          <p:cNvSpPr/>
          <p:nvPr/>
        </p:nvSpPr>
        <p:spPr>
          <a:xfrm>
            <a:off x="6665718" y="3170479"/>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38" name="Oval 37"/>
          <p:cNvSpPr>
            <a:spLocks noChangeAspect="1"/>
          </p:cNvSpPr>
          <p:nvPr/>
        </p:nvSpPr>
        <p:spPr>
          <a:xfrm>
            <a:off x="9965622" y="1869482"/>
            <a:ext cx="1371600" cy="1371600"/>
          </a:xfrm>
          <a:prstGeom prst="ellipse">
            <a:avLst/>
          </a:prstGeom>
          <a:blipFill>
            <a:blip r:embed="rId5"/>
            <a:stretch>
              <a:fillRect/>
            </a:stretch>
          </a:blipFill>
          <a:ln w="1270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9" name="Rectangle 38"/>
          <p:cNvSpPr/>
          <p:nvPr/>
        </p:nvSpPr>
        <p:spPr>
          <a:xfrm>
            <a:off x="9742346" y="3170479"/>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40" name="Rectangle 39"/>
          <p:cNvSpPr/>
          <p:nvPr/>
        </p:nvSpPr>
        <p:spPr>
          <a:xfrm>
            <a:off x="667570" y="5064333"/>
            <a:ext cx="2057400" cy="369332"/>
          </a:xfrm>
          <a:prstGeom prst="rect">
            <a:avLst/>
          </a:prstGeom>
          <a:noFill/>
          <a:ln w="6350">
            <a:solidFill>
              <a:schemeClr val="bg1"/>
            </a:solidFill>
            <a:prstDash val="dash"/>
          </a:ln>
          <a:effectLst/>
        </p:spPr>
        <p:txBody>
          <a:bodyPr wrap="square" anchor="ctr" anchorCtr="1">
            <a:spAutoFit/>
          </a:bodyPr>
          <a:lstStyle/>
          <a:p>
            <a:pPr algn="ctr"/>
            <a:r>
              <a:rPr lang="en-US"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Lorem Ipsum 01</a:t>
            </a:r>
          </a:p>
        </p:txBody>
      </p:sp>
      <p:sp>
        <p:nvSpPr>
          <p:cNvPr id="41" name="Rectangle 40"/>
          <p:cNvSpPr/>
          <p:nvPr/>
        </p:nvSpPr>
        <p:spPr>
          <a:xfrm>
            <a:off x="3831652" y="5064333"/>
            <a:ext cx="2057400" cy="369332"/>
          </a:xfrm>
          <a:prstGeom prst="rect">
            <a:avLst/>
          </a:prstGeom>
          <a:noFill/>
          <a:ln w="6350">
            <a:solidFill>
              <a:schemeClr val="bg1"/>
            </a:solidFill>
            <a:prstDash val="dash"/>
          </a:ln>
          <a:effectLst/>
        </p:spPr>
        <p:txBody>
          <a:bodyPr wrap="square" anchor="ctr" anchorCtr="1">
            <a:spAutoFit/>
          </a:bodyPr>
          <a:lstStyle/>
          <a:p>
            <a:pPr algn="ctr"/>
            <a:r>
              <a:rPr lang="en-US"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Lorem Ipsum 02</a:t>
            </a:r>
          </a:p>
        </p:txBody>
      </p:sp>
      <p:sp>
        <p:nvSpPr>
          <p:cNvPr id="42" name="Rectangle 41"/>
          <p:cNvSpPr/>
          <p:nvPr/>
        </p:nvSpPr>
        <p:spPr>
          <a:xfrm>
            <a:off x="6885558" y="5063792"/>
            <a:ext cx="2057400" cy="369332"/>
          </a:xfrm>
          <a:prstGeom prst="rect">
            <a:avLst/>
          </a:prstGeom>
          <a:noFill/>
          <a:ln w="6350">
            <a:solidFill>
              <a:schemeClr val="bg1"/>
            </a:solidFill>
            <a:prstDash val="dash"/>
          </a:ln>
          <a:effectLst/>
        </p:spPr>
        <p:txBody>
          <a:bodyPr wrap="square" anchor="ctr" anchorCtr="1">
            <a:spAutoFit/>
          </a:bodyPr>
          <a:lstStyle/>
          <a:p>
            <a:pPr algn="ctr"/>
            <a:r>
              <a:rPr lang="en-US"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Lorem Ipsum 03</a:t>
            </a:r>
          </a:p>
        </p:txBody>
      </p:sp>
      <p:sp>
        <p:nvSpPr>
          <p:cNvPr id="52" name="Rectangle 51"/>
          <p:cNvSpPr/>
          <p:nvPr/>
        </p:nvSpPr>
        <p:spPr>
          <a:xfrm>
            <a:off x="9962186" y="5063792"/>
            <a:ext cx="2057400" cy="369332"/>
          </a:xfrm>
          <a:prstGeom prst="rect">
            <a:avLst/>
          </a:prstGeom>
          <a:noFill/>
          <a:ln w="6350">
            <a:solidFill>
              <a:schemeClr val="bg1"/>
            </a:solidFill>
            <a:prstDash val="dash"/>
          </a:ln>
          <a:effectLst/>
        </p:spPr>
        <p:txBody>
          <a:bodyPr wrap="square" anchor="ctr" anchorCtr="1">
            <a:spAutoFit/>
          </a:bodyPr>
          <a:lstStyle/>
          <a:p>
            <a:pPr algn="ctr"/>
            <a:r>
              <a:rPr lang="en-US"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Lorem Ipsum 04</a:t>
            </a:r>
          </a:p>
        </p:txBody>
      </p:sp>
      <p:pic>
        <p:nvPicPr>
          <p:cNvPr id="27" name="Picture 26">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3642411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750"/>
                                        <p:tgtEl>
                                          <p:spTgt spid="43"/>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ipe(left)">
                                      <p:cBhvr>
                                        <p:cTn id="11" dur="500"/>
                                        <p:tgtEl>
                                          <p:spTgt spid="24"/>
                                        </p:tgtEl>
                                      </p:cBhvr>
                                    </p:animEffect>
                                  </p:childTnLst>
                                </p:cTn>
                              </p:par>
                            </p:childTnLst>
                          </p:cTn>
                        </p:par>
                        <p:par>
                          <p:cTn id="12" fill="hold">
                            <p:stCondLst>
                              <p:cond delay="1250"/>
                            </p:stCondLst>
                            <p:childTnLst>
                              <p:par>
                                <p:cTn id="13" presetID="53" presetClass="entr" presetSubtype="528" fill="hold" grpId="0" nodeType="afterEffect">
                                  <p:stCondLst>
                                    <p:cond delay="0"/>
                                  </p:stCondLst>
                                  <p:childTnLst>
                                    <p:set>
                                      <p:cBhvr>
                                        <p:cTn id="14" dur="1" fill="hold">
                                          <p:stCondLst>
                                            <p:cond delay="0"/>
                                          </p:stCondLst>
                                        </p:cTn>
                                        <p:tgtEl>
                                          <p:spTgt spid="33"/>
                                        </p:tgtEl>
                                        <p:attrNameLst>
                                          <p:attrName>style.visibility</p:attrName>
                                        </p:attrNameLst>
                                      </p:cBhvr>
                                      <p:to>
                                        <p:strVal val="visible"/>
                                      </p:to>
                                    </p:set>
                                    <p:anim calcmode="lin" valueType="num">
                                      <p:cBhvr>
                                        <p:cTn id="15" dur="500" fill="hold"/>
                                        <p:tgtEl>
                                          <p:spTgt spid="33"/>
                                        </p:tgtEl>
                                        <p:attrNameLst>
                                          <p:attrName>ppt_w</p:attrName>
                                        </p:attrNameLst>
                                      </p:cBhvr>
                                      <p:tavLst>
                                        <p:tav tm="0">
                                          <p:val>
                                            <p:fltVal val="0"/>
                                          </p:val>
                                        </p:tav>
                                        <p:tav tm="100000">
                                          <p:val>
                                            <p:strVal val="#ppt_w"/>
                                          </p:val>
                                        </p:tav>
                                      </p:tavLst>
                                    </p:anim>
                                    <p:anim calcmode="lin" valueType="num">
                                      <p:cBhvr>
                                        <p:cTn id="16" dur="500" fill="hold"/>
                                        <p:tgtEl>
                                          <p:spTgt spid="33"/>
                                        </p:tgtEl>
                                        <p:attrNameLst>
                                          <p:attrName>ppt_h</p:attrName>
                                        </p:attrNameLst>
                                      </p:cBhvr>
                                      <p:tavLst>
                                        <p:tav tm="0">
                                          <p:val>
                                            <p:fltVal val="0"/>
                                          </p:val>
                                        </p:tav>
                                        <p:tav tm="100000">
                                          <p:val>
                                            <p:strVal val="#ppt_h"/>
                                          </p:val>
                                        </p:tav>
                                      </p:tavLst>
                                    </p:anim>
                                    <p:animEffect transition="in" filter="fade">
                                      <p:cBhvr>
                                        <p:cTn id="17" dur="500"/>
                                        <p:tgtEl>
                                          <p:spTgt spid="33"/>
                                        </p:tgtEl>
                                      </p:cBhvr>
                                    </p:animEffect>
                                    <p:anim calcmode="lin" valueType="num">
                                      <p:cBhvr>
                                        <p:cTn id="18" dur="500" fill="hold"/>
                                        <p:tgtEl>
                                          <p:spTgt spid="33"/>
                                        </p:tgtEl>
                                        <p:attrNameLst>
                                          <p:attrName>ppt_x</p:attrName>
                                        </p:attrNameLst>
                                      </p:cBhvr>
                                      <p:tavLst>
                                        <p:tav tm="0">
                                          <p:val>
                                            <p:fltVal val="0.5"/>
                                          </p:val>
                                        </p:tav>
                                        <p:tav tm="100000">
                                          <p:val>
                                            <p:strVal val="#ppt_x"/>
                                          </p:val>
                                        </p:tav>
                                      </p:tavLst>
                                    </p:anim>
                                    <p:anim calcmode="lin" valueType="num">
                                      <p:cBhvr>
                                        <p:cTn id="19" dur="500" fill="hold"/>
                                        <p:tgtEl>
                                          <p:spTgt spid="33"/>
                                        </p:tgtEl>
                                        <p:attrNameLst>
                                          <p:attrName>ppt_y</p:attrName>
                                        </p:attrNameLst>
                                      </p:cBhvr>
                                      <p:tavLst>
                                        <p:tav tm="0">
                                          <p:val>
                                            <p:fltVal val="0.5"/>
                                          </p:val>
                                        </p:tav>
                                        <p:tav tm="100000">
                                          <p:val>
                                            <p:strVal val="#ppt_y"/>
                                          </p:val>
                                        </p:tav>
                                      </p:tavLst>
                                    </p:anim>
                                  </p:childTnLst>
                                </p:cTn>
                              </p:par>
                            </p:childTnLst>
                          </p:cTn>
                        </p:par>
                        <p:par>
                          <p:cTn id="20" fill="hold">
                            <p:stCondLst>
                              <p:cond delay="1750"/>
                            </p:stCondLst>
                            <p:childTnLst>
                              <p:par>
                                <p:cTn id="21" presetID="53" presetClass="entr" presetSubtype="528" fill="hold" grpId="0" nodeType="afterEffect">
                                  <p:stCondLst>
                                    <p:cond delay="0"/>
                                  </p:stCondLst>
                                  <p:childTnLst>
                                    <p:set>
                                      <p:cBhvr>
                                        <p:cTn id="22" dur="1" fill="hold">
                                          <p:stCondLst>
                                            <p:cond delay="0"/>
                                          </p:stCondLst>
                                        </p:cTn>
                                        <p:tgtEl>
                                          <p:spTgt spid="34"/>
                                        </p:tgtEl>
                                        <p:attrNameLst>
                                          <p:attrName>style.visibility</p:attrName>
                                        </p:attrNameLst>
                                      </p:cBhvr>
                                      <p:to>
                                        <p:strVal val="visible"/>
                                      </p:to>
                                    </p:set>
                                    <p:anim calcmode="lin" valueType="num">
                                      <p:cBhvr>
                                        <p:cTn id="23" dur="500" fill="hold"/>
                                        <p:tgtEl>
                                          <p:spTgt spid="34"/>
                                        </p:tgtEl>
                                        <p:attrNameLst>
                                          <p:attrName>ppt_w</p:attrName>
                                        </p:attrNameLst>
                                      </p:cBhvr>
                                      <p:tavLst>
                                        <p:tav tm="0">
                                          <p:val>
                                            <p:fltVal val="0"/>
                                          </p:val>
                                        </p:tav>
                                        <p:tav tm="100000">
                                          <p:val>
                                            <p:strVal val="#ppt_w"/>
                                          </p:val>
                                        </p:tav>
                                      </p:tavLst>
                                    </p:anim>
                                    <p:anim calcmode="lin" valueType="num">
                                      <p:cBhvr>
                                        <p:cTn id="24" dur="500" fill="hold"/>
                                        <p:tgtEl>
                                          <p:spTgt spid="34"/>
                                        </p:tgtEl>
                                        <p:attrNameLst>
                                          <p:attrName>ppt_h</p:attrName>
                                        </p:attrNameLst>
                                      </p:cBhvr>
                                      <p:tavLst>
                                        <p:tav tm="0">
                                          <p:val>
                                            <p:fltVal val="0"/>
                                          </p:val>
                                        </p:tav>
                                        <p:tav tm="100000">
                                          <p:val>
                                            <p:strVal val="#ppt_h"/>
                                          </p:val>
                                        </p:tav>
                                      </p:tavLst>
                                    </p:anim>
                                    <p:animEffect transition="in" filter="fade">
                                      <p:cBhvr>
                                        <p:cTn id="25" dur="500"/>
                                        <p:tgtEl>
                                          <p:spTgt spid="34"/>
                                        </p:tgtEl>
                                      </p:cBhvr>
                                    </p:animEffect>
                                    <p:anim calcmode="lin" valueType="num">
                                      <p:cBhvr>
                                        <p:cTn id="26" dur="500" fill="hold"/>
                                        <p:tgtEl>
                                          <p:spTgt spid="34"/>
                                        </p:tgtEl>
                                        <p:attrNameLst>
                                          <p:attrName>ppt_x</p:attrName>
                                        </p:attrNameLst>
                                      </p:cBhvr>
                                      <p:tavLst>
                                        <p:tav tm="0">
                                          <p:val>
                                            <p:fltVal val="0.5"/>
                                          </p:val>
                                        </p:tav>
                                        <p:tav tm="100000">
                                          <p:val>
                                            <p:strVal val="#ppt_x"/>
                                          </p:val>
                                        </p:tav>
                                      </p:tavLst>
                                    </p:anim>
                                    <p:anim calcmode="lin" valueType="num">
                                      <p:cBhvr>
                                        <p:cTn id="27" dur="500" fill="hold"/>
                                        <p:tgtEl>
                                          <p:spTgt spid="34"/>
                                        </p:tgtEl>
                                        <p:attrNameLst>
                                          <p:attrName>ppt_y</p:attrName>
                                        </p:attrNameLst>
                                      </p:cBhvr>
                                      <p:tavLst>
                                        <p:tav tm="0">
                                          <p:val>
                                            <p:fltVal val="0.5"/>
                                          </p:val>
                                        </p:tav>
                                        <p:tav tm="100000">
                                          <p:val>
                                            <p:strVal val="#ppt_y"/>
                                          </p:val>
                                        </p:tav>
                                      </p:tavLst>
                                    </p:anim>
                                  </p:childTnLst>
                                </p:cTn>
                              </p:par>
                            </p:childTnLst>
                          </p:cTn>
                        </p:par>
                        <p:par>
                          <p:cTn id="28" fill="hold">
                            <p:stCondLst>
                              <p:cond delay="2250"/>
                            </p:stCondLst>
                            <p:childTnLst>
                              <p:par>
                                <p:cTn id="29" presetID="22" presetClass="entr" presetSubtype="2" fill="hold" grpId="0" nodeType="afterEffect">
                                  <p:stCondLst>
                                    <p:cond delay="0"/>
                                  </p:stCondLst>
                                  <p:childTnLst>
                                    <p:set>
                                      <p:cBhvr>
                                        <p:cTn id="30" dur="1" fill="hold">
                                          <p:stCondLst>
                                            <p:cond delay="0"/>
                                          </p:stCondLst>
                                        </p:cTn>
                                        <p:tgtEl>
                                          <p:spTgt spid="40"/>
                                        </p:tgtEl>
                                        <p:attrNameLst>
                                          <p:attrName>style.visibility</p:attrName>
                                        </p:attrNameLst>
                                      </p:cBhvr>
                                      <p:to>
                                        <p:strVal val="visible"/>
                                      </p:to>
                                    </p:set>
                                    <p:animEffect transition="in" filter="wipe(right)">
                                      <p:cBhvr>
                                        <p:cTn id="31" dur="500"/>
                                        <p:tgtEl>
                                          <p:spTgt spid="40"/>
                                        </p:tgtEl>
                                      </p:cBhvr>
                                    </p:animEffect>
                                  </p:childTnLst>
                                </p:cTn>
                              </p:par>
                            </p:childTnLst>
                          </p:cTn>
                        </p:par>
                        <p:par>
                          <p:cTn id="32" fill="hold">
                            <p:stCondLst>
                              <p:cond delay="2750"/>
                            </p:stCondLst>
                            <p:childTnLst>
                              <p:par>
                                <p:cTn id="33" presetID="22" presetClass="entr" presetSubtype="8"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ipe(left)">
                                      <p:cBhvr>
                                        <p:cTn id="35" dur="500"/>
                                        <p:tgtEl>
                                          <p:spTgt spid="25"/>
                                        </p:tgtEl>
                                      </p:cBhvr>
                                    </p:animEffect>
                                  </p:childTnLst>
                                </p:cTn>
                              </p:par>
                            </p:childTnLst>
                          </p:cTn>
                        </p:par>
                        <p:par>
                          <p:cTn id="36" fill="hold">
                            <p:stCondLst>
                              <p:cond delay="3250"/>
                            </p:stCondLst>
                            <p:childTnLst>
                              <p:par>
                                <p:cTn id="37" presetID="53" presetClass="entr" presetSubtype="528" fill="hold" grpId="0" nodeType="afterEffect">
                                  <p:stCondLst>
                                    <p:cond delay="0"/>
                                  </p:stCondLst>
                                  <p:childTnLst>
                                    <p:set>
                                      <p:cBhvr>
                                        <p:cTn id="38" dur="1" fill="hold">
                                          <p:stCondLst>
                                            <p:cond delay="0"/>
                                          </p:stCondLst>
                                        </p:cTn>
                                        <p:tgtEl>
                                          <p:spTgt spid="22"/>
                                        </p:tgtEl>
                                        <p:attrNameLst>
                                          <p:attrName>style.visibility</p:attrName>
                                        </p:attrNameLst>
                                      </p:cBhvr>
                                      <p:to>
                                        <p:strVal val="visible"/>
                                      </p:to>
                                    </p:set>
                                    <p:anim calcmode="lin" valueType="num">
                                      <p:cBhvr>
                                        <p:cTn id="39" dur="500" fill="hold"/>
                                        <p:tgtEl>
                                          <p:spTgt spid="22"/>
                                        </p:tgtEl>
                                        <p:attrNameLst>
                                          <p:attrName>ppt_w</p:attrName>
                                        </p:attrNameLst>
                                      </p:cBhvr>
                                      <p:tavLst>
                                        <p:tav tm="0">
                                          <p:val>
                                            <p:fltVal val="0"/>
                                          </p:val>
                                        </p:tav>
                                        <p:tav tm="100000">
                                          <p:val>
                                            <p:strVal val="#ppt_w"/>
                                          </p:val>
                                        </p:tav>
                                      </p:tavLst>
                                    </p:anim>
                                    <p:anim calcmode="lin" valueType="num">
                                      <p:cBhvr>
                                        <p:cTn id="40" dur="500" fill="hold"/>
                                        <p:tgtEl>
                                          <p:spTgt spid="22"/>
                                        </p:tgtEl>
                                        <p:attrNameLst>
                                          <p:attrName>ppt_h</p:attrName>
                                        </p:attrNameLst>
                                      </p:cBhvr>
                                      <p:tavLst>
                                        <p:tav tm="0">
                                          <p:val>
                                            <p:fltVal val="0"/>
                                          </p:val>
                                        </p:tav>
                                        <p:tav tm="100000">
                                          <p:val>
                                            <p:strVal val="#ppt_h"/>
                                          </p:val>
                                        </p:tav>
                                      </p:tavLst>
                                    </p:anim>
                                    <p:animEffect transition="in" filter="fade">
                                      <p:cBhvr>
                                        <p:cTn id="41" dur="500"/>
                                        <p:tgtEl>
                                          <p:spTgt spid="22"/>
                                        </p:tgtEl>
                                      </p:cBhvr>
                                    </p:animEffect>
                                    <p:anim calcmode="lin" valueType="num">
                                      <p:cBhvr>
                                        <p:cTn id="42" dur="500" fill="hold"/>
                                        <p:tgtEl>
                                          <p:spTgt spid="22"/>
                                        </p:tgtEl>
                                        <p:attrNameLst>
                                          <p:attrName>ppt_x</p:attrName>
                                        </p:attrNameLst>
                                      </p:cBhvr>
                                      <p:tavLst>
                                        <p:tav tm="0">
                                          <p:val>
                                            <p:fltVal val="0.5"/>
                                          </p:val>
                                        </p:tav>
                                        <p:tav tm="100000">
                                          <p:val>
                                            <p:strVal val="#ppt_x"/>
                                          </p:val>
                                        </p:tav>
                                      </p:tavLst>
                                    </p:anim>
                                    <p:anim calcmode="lin" valueType="num">
                                      <p:cBhvr>
                                        <p:cTn id="43" dur="500" fill="hold"/>
                                        <p:tgtEl>
                                          <p:spTgt spid="22"/>
                                        </p:tgtEl>
                                        <p:attrNameLst>
                                          <p:attrName>ppt_y</p:attrName>
                                        </p:attrNameLst>
                                      </p:cBhvr>
                                      <p:tavLst>
                                        <p:tav tm="0">
                                          <p:val>
                                            <p:fltVal val="0.5"/>
                                          </p:val>
                                        </p:tav>
                                        <p:tav tm="100000">
                                          <p:val>
                                            <p:strVal val="#ppt_y"/>
                                          </p:val>
                                        </p:tav>
                                      </p:tavLst>
                                    </p:anim>
                                  </p:childTnLst>
                                </p:cTn>
                              </p:par>
                            </p:childTnLst>
                          </p:cTn>
                        </p:par>
                        <p:par>
                          <p:cTn id="44" fill="hold">
                            <p:stCondLst>
                              <p:cond delay="3750"/>
                            </p:stCondLst>
                            <p:childTnLst>
                              <p:par>
                                <p:cTn id="45" presetID="53" presetClass="entr" presetSubtype="528"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p:cTn id="47" dur="500" fill="hold"/>
                                        <p:tgtEl>
                                          <p:spTgt spid="32"/>
                                        </p:tgtEl>
                                        <p:attrNameLst>
                                          <p:attrName>ppt_w</p:attrName>
                                        </p:attrNameLst>
                                      </p:cBhvr>
                                      <p:tavLst>
                                        <p:tav tm="0">
                                          <p:val>
                                            <p:fltVal val="0"/>
                                          </p:val>
                                        </p:tav>
                                        <p:tav tm="100000">
                                          <p:val>
                                            <p:strVal val="#ppt_w"/>
                                          </p:val>
                                        </p:tav>
                                      </p:tavLst>
                                    </p:anim>
                                    <p:anim calcmode="lin" valueType="num">
                                      <p:cBhvr>
                                        <p:cTn id="48" dur="500" fill="hold"/>
                                        <p:tgtEl>
                                          <p:spTgt spid="32"/>
                                        </p:tgtEl>
                                        <p:attrNameLst>
                                          <p:attrName>ppt_h</p:attrName>
                                        </p:attrNameLst>
                                      </p:cBhvr>
                                      <p:tavLst>
                                        <p:tav tm="0">
                                          <p:val>
                                            <p:fltVal val="0"/>
                                          </p:val>
                                        </p:tav>
                                        <p:tav tm="100000">
                                          <p:val>
                                            <p:strVal val="#ppt_h"/>
                                          </p:val>
                                        </p:tav>
                                      </p:tavLst>
                                    </p:anim>
                                    <p:animEffect transition="in" filter="fade">
                                      <p:cBhvr>
                                        <p:cTn id="49" dur="500"/>
                                        <p:tgtEl>
                                          <p:spTgt spid="32"/>
                                        </p:tgtEl>
                                      </p:cBhvr>
                                    </p:animEffect>
                                    <p:anim calcmode="lin" valueType="num">
                                      <p:cBhvr>
                                        <p:cTn id="50" dur="500" fill="hold"/>
                                        <p:tgtEl>
                                          <p:spTgt spid="32"/>
                                        </p:tgtEl>
                                        <p:attrNameLst>
                                          <p:attrName>ppt_x</p:attrName>
                                        </p:attrNameLst>
                                      </p:cBhvr>
                                      <p:tavLst>
                                        <p:tav tm="0">
                                          <p:val>
                                            <p:fltVal val="0.5"/>
                                          </p:val>
                                        </p:tav>
                                        <p:tav tm="100000">
                                          <p:val>
                                            <p:strVal val="#ppt_x"/>
                                          </p:val>
                                        </p:tav>
                                      </p:tavLst>
                                    </p:anim>
                                    <p:anim calcmode="lin" valueType="num">
                                      <p:cBhvr>
                                        <p:cTn id="51" dur="500" fill="hold"/>
                                        <p:tgtEl>
                                          <p:spTgt spid="32"/>
                                        </p:tgtEl>
                                        <p:attrNameLst>
                                          <p:attrName>ppt_y</p:attrName>
                                        </p:attrNameLst>
                                      </p:cBhvr>
                                      <p:tavLst>
                                        <p:tav tm="0">
                                          <p:val>
                                            <p:fltVal val="0.5"/>
                                          </p:val>
                                        </p:tav>
                                        <p:tav tm="100000">
                                          <p:val>
                                            <p:strVal val="#ppt_y"/>
                                          </p:val>
                                        </p:tav>
                                      </p:tavLst>
                                    </p:anim>
                                  </p:childTnLst>
                                </p:cTn>
                              </p:par>
                            </p:childTnLst>
                          </p:cTn>
                        </p:par>
                        <p:par>
                          <p:cTn id="52" fill="hold">
                            <p:stCondLst>
                              <p:cond delay="4250"/>
                            </p:stCondLst>
                            <p:childTnLst>
                              <p:par>
                                <p:cTn id="53" presetID="22" presetClass="entr" presetSubtype="2" fill="hold" grpId="0" nodeType="afterEffect">
                                  <p:stCondLst>
                                    <p:cond delay="0"/>
                                  </p:stCondLst>
                                  <p:childTnLst>
                                    <p:set>
                                      <p:cBhvr>
                                        <p:cTn id="54" dur="1" fill="hold">
                                          <p:stCondLst>
                                            <p:cond delay="0"/>
                                          </p:stCondLst>
                                        </p:cTn>
                                        <p:tgtEl>
                                          <p:spTgt spid="41"/>
                                        </p:tgtEl>
                                        <p:attrNameLst>
                                          <p:attrName>style.visibility</p:attrName>
                                        </p:attrNameLst>
                                      </p:cBhvr>
                                      <p:to>
                                        <p:strVal val="visible"/>
                                      </p:to>
                                    </p:set>
                                    <p:animEffect transition="in" filter="wipe(right)">
                                      <p:cBhvr>
                                        <p:cTn id="55" dur="500"/>
                                        <p:tgtEl>
                                          <p:spTgt spid="41"/>
                                        </p:tgtEl>
                                      </p:cBhvr>
                                    </p:animEffect>
                                  </p:childTnLst>
                                </p:cTn>
                              </p:par>
                            </p:childTnLst>
                          </p:cTn>
                        </p:par>
                        <p:par>
                          <p:cTn id="56" fill="hold">
                            <p:stCondLst>
                              <p:cond delay="4750"/>
                            </p:stCondLst>
                            <p:childTnLst>
                              <p:par>
                                <p:cTn id="57" presetID="22" presetClass="entr" presetSubtype="8" fill="hold" grpId="0" nodeType="afterEffect">
                                  <p:stCondLst>
                                    <p:cond delay="0"/>
                                  </p:stCondLst>
                                  <p:childTnLst>
                                    <p:set>
                                      <p:cBhvr>
                                        <p:cTn id="58" dur="1" fill="hold">
                                          <p:stCondLst>
                                            <p:cond delay="0"/>
                                          </p:stCondLst>
                                        </p:cTn>
                                        <p:tgtEl>
                                          <p:spTgt spid="26"/>
                                        </p:tgtEl>
                                        <p:attrNameLst>
                                          <p:attrName>style.visibility</p:attrName>
                                        </p:attrNameLst>
                                      </p:cBhvr>
                                      <p:to>
                                        <p:strVal val="visible"/>
                                      </p:to>
                                    </p:set>
                                    <p:animEffect transition="in" filter="wipe(left)">
                                      <p:cBhvr>
                                        <p:cTn id="59" dur="500"/>
                                        <p:tgtEl>
                                          <p:spTgt spid="26"/>
                                        </p:tgtEl>
                                      </p:cBhvr>
                                    </p:animEffect>
                                  </p:childTnLst>
                                </p:cTn>
                              </p:par>
                            </p:childTnLst>
                          </p:cTn>
                        </p:par>
                        <p:par>
                          <p:cTn id="60" fill="hold">
                            <p:stCondLst>
                              <p:cond delay="5250"/>
                            </p:stCondLst>
                            <p:childTnLst>
                              <p:par>
                                <p:cTn id="61" presetID="53" presetClass="entr" presetSubtype="528" fill="hold" grpId="0" nodeType="afterEffect">
                                  <p:stCondLst>
                                    <p:cond delay="0"/>
                                  </p:stCondLst>
                                  <p:childTnLst>
                                    <p:set>
                                      <p:cBhvr>
                                        <p:cTn id="62" dur="1" fill="hold">
                                          <p:stCondLst>
                                            <p:cond delay="0"/>
                                          </p:stCondLst>
                                        </p:cTn>
                                        <p:tgtEl>
                                          <p:spTgt spid="35"/>
                                        </p:tgtEl>
                                        <p:attrNameLst>
                                          <p:attrName>style.visibility</p:attrName>
                                        </p:attrNameLst>
                                      </p:cBhvr>
                                      <p:to>
                                        <p:strVal val="visible"/>
                                      </p:to>
                                    </p:set>
                                    <p:anim calcmode="lin" valueType="num">
                                      <p:cBhvr>
                                        <p:cTn id="63" dur="500" fill="hold"/>
                                        <p:tgtEl>
                                          <p:spTgt spid="35"/>
                                        </p:tgtEl>
                                        <p:attrNameLst>
                                          <p:attrName>ppt_w</p:attrName>
                                        </p:attrNameLst>
                                      </p:cBhvr>
                                      <p:tavLst>
                                        <p:tav tm="0">
                                          <p:val>
                                            <p:fltVal val="0"/>
                                          </p:val>
                                        </p:tav>
                                        <p:tav tm="100000">
                                          <p:val>
                                            <p:strVal val="#ppt_w"/>
                                          </p:val>
                                        </p:tav>
                                      </p:tavLst>
                                    </p:anim>
                                    <p:anim calcmode="lin" valueType="num">
                                      <p:cBhvr>
                                        <p:cTn id="64" dur="500" fill="hold"/>
                                        <p:tgtEl>
                                          <p:spTgt spid="35"/>
                                        </p:tgtEl>
                                        <p:attrNameLst>
                                          <p:attrName>ppt_h</p:attrName>
                                        </p:attrNameLst>
                                      </p:cBhvr>
                                      <p:tavLst>
                                        <p:tav tm="0">
                                          <p:val>
                                            <p:fltVal val="0"/>
                                          </p:val>
                                        </p:tav>
                                        <p:tav tm="100000">
                                          <p:val>
                                            <p:strVal val="#ppt_h"/>
                                          </p:val>
                                        </p:tav>
                                      </p:tavLst>
                                    </p:anim>
                                    <p:animEffect transition="in" filter="fade">
                                      <p:cBhvr>
                                        <p:cTn id="65" dur="500"/>
                                        <p:tgtEl>
                                          <p:spTgt spid="35"/>
                                        </p:tgtEl>
                                      </p:cBhvr>
                                    </p:animEffect>
                                    <p:anim calcmode="lin" valueType="num">
                                      <p:cBhvr>
                                        <p:cTn id="66" dur="500" fill="hold"/>
                                        <p:tgtEl>
                                          <p:spTgt spid="35"/>
                                        </p:tgtEl>
                                        <p:attrNameLst>
                                          <p:attrName>ppt_x</p:attrName>
                                        </p:attrNameLst>
                                      </p:cBhvr>
                                      <p:tavLst>
                                        <p:tav tm="0">
                                          <p:val>
                                            <p:fltVal val="0.5"/>
                                          </p:val>
                                        </p:tav>
                                        <p:tav tm="100000">
                                          <p:val>
                                            <p:strVal val="#ppt_x"/>
                                          </p:val>
                                        </p:tav>
                                      </p:tavLst>
                                    </p:anim>
                                    <p:anim calcmode="lin" valueType="num">
                                      <p:cBhvr>
                                        <p:cTn id="67" dur="500" fill="hold"/>
                                        <p:tgtEl>
                                          <p:spTgt spid="35"/>
                                        </p:tgtEl>
                                        <p:attrNameLst>
                                          <p:attrName>ppt_y</p:attrName>
                                        </p:attrNameLst>
                                      </p:cBhvr>
                                      <p:tavLst>
                                        <p:tav tm="0">
                                          <p:val>
                                            <p:fltVal val="0.5"/>
                                          </p:val>
                                        </p:tav>
                                        <p:tav tm="100000">
                                          <p:val>
                                            <p:strVal val="#ppt_y"/>
                                          </p:val>
                                        </p:tav>
                                      </p:tavLst>
                                    </p:anim>
                                  </p:childTnLst>
                                </p:cTn>
                              </p:par>
                            </p:childTnLst>
                          </p:cTn>
                        </p:par>
                        <p:par>
                          <p:cTn id="68" fill="hold">
                            <p:stCondLst>
                              <p:cond delay="5750"/>
                            </p:stCondLst>
                            <p:childTnLst>
                              <p:par>
                                <p:cTn id="69" presetID="53" presetClass="entr" presetSubtype="528"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 calcmode="lin" valueType="num">
                                      <p:cBhvr>
                                        <p:cTn id="71" dur="500" fill="hold"/>
                                        <p:tgtEl>
                                          <p:spTgt spid="37"/>
                                        </p:tgtEl>
                                        <p:attrNameLst>
                                          <p:attrName>ppt_w</p:attrName>
                                        </p:attrNameLst>
                                      </p:cBhvr>
                                      <p:tavLst>
                                        <p:tav tm="0">
                                          <p:val>
                                            <p:fltVal val="0"/>
                                          </p:val>
                                        </p:tav>
                                        <p:tav tm="100000">
                                          <p:val>
                                            <p:strVal val="#ppt_w"/>
                                          </p:val>
                                        </p:tav>
                                      </p:tavLst>
                                    </p:anim>
                                    <p:anim calcmode="lin" valueType="num">
                                      <p:cBhvr>
                                        <p:cTn id="72" dur="500" fill="hold"/>
                                        <p:tgtEl>
                                          <p:spTgt spid="37"/>
                                        </p:tgtEl>
                                        <p:attrNameLst>
                                          <p:attrName>ppt_h</p:attrName>
                                        </p:attrNameLst>
                                      </p:cBhvr>
                                      <p:tavLst>
                                        <p:tav tm="0">
                                          <p:val>
                                            <p:fltVal val="0"/>
                                          </p:val>
                                        </p:tav>
                                        <p:tav tm="100000">
                                          <p:val>
                                            <p:strVal val="#ppt_h"/>
                                          </p:val>
                                        </p:tav>
                                      </p:tavLst>
                                    </p:anim>
                                    <p:animEffect transition="in" filter="fade">
                                      <p:cBhvr>
                                        <p:cTn id="73" dur="500"/>
                                        <p:tgtEl>
                                          <p:spTgt spid="37"/>
                                        </p:tgtEl>
                                      </p:cBhvr>
                                    </p:animEffect>
                                    <p:anim calcmode="lin" valueType="num">
                                      <p:cBhvr>
                                        <p:cTn id="74" dur="500" fill="hold"/>
                                        <p:tgtEl>
                                          <p:spTgt spid="37"/>
                                        </p:tgtEl>
                                        <p:attrNameLst>
                                          <p:attrName>ppt_x</p:attrName>
                                        </p:attrNameLst>
                                      </p:cBhvr>
                                      <p:tavLst>
                                        <p:tav tm="0">
                                          <p:val>
                                            <p:fltVal val="0.5"/>
                                          </p:val>
                                        </p:tav>
                                        <p:tav tm="100000">
                                          <p:val>
                                            <p:strVal val="#ppt_x"/>
                                          </p:val>
                                        </p:tav>
                                      </p:tavLst>
                                    </p:anim>
                                    <p:anim calcmode="lin" valueType="num">
                                      <p:cBhvr>
                                        <p:cTn id="75" dur="500" fill="hold"/>
                                        <p:tgtEl>
                                          <p:spTgt spid="37"/>
                                        </p:tgtEl>
                                        <p:attrNameLst>
                                          <p:attrName>ppt_y</p:attrName>
                                        </p:attrNameLst>
                                      </p:cBhvr>
                                      <p:tavLst>
                                        <p:tav tm="0">
                                          <p:val>
                                            <p:fltVal val="0.5"/>
                                          </p:val>
                                        </p:tav>
                                        <p:tav tm="100000">
                                          <p:val>
                                            <p:strVal val="#ppt_y"/>
                                          </p:val>
                                        </p:tav>
                                      </p:tavLst>
                                    </p:anim>
                                  </p:childTnLst>
                                </p:cTn>
                              </p:par>
                            </p:childTnLst>
                          </p:cTn>
                        </p:par>
                        <p:par>
                          <p:cTn id="76" fill="hold">
                            <p:stCondLst>
                              <p:cond delay="6250"/>
                            </p:stCondLst>
                            <p:childTnLst>
                              <p:par>
                                <p:cTn id="77" presetID="22" presetClass="entr" presetSubtype="8" fill="hold" grpId="0" nodeType="afterEffect">
                                  <p:stCondLst>
                                    <p:cond delay="0"/>
                                  </p:stCondLst>
                                  <p:childTnLst>
                                    <p:set>
                                      <p:cBhvr>
                                        <p:cTn id="78" dur="1" fill="hold">
                                          <p:stCondLst>
                                            <p:cond delay="0"/>
                                          </p:stCondLst>
                                        </p:cTn>
                                        <p:tgtEl>
                                          <p:spTgt spid="42"/>
                                        </p:tgtEl>
                                        <p:attrNameLst>
                                          <p:attrName>style.visibility</p:attrName>
                                        </p:attrNameLst>
                                      </p:cBhvr>
                                      <p:to>
                                        <p:strVal val="visible"/>
                                      </p:to>
                                    </p:set>
                                    <p:animEffect transition="in" filter="wipe(left)">
                                      <p:cBhvr>
                                        <p:cTn id="79" dur="500"/>
                                        <p:tgtEl>
                                          <p:spTgt spid="42"/>
                                        </p:tgtEl>
                                      </p:cBhvr>
                                    </p:animEffect>
                                  </p:childTnLst>
                                </p:cTn>
                              </p:par>
                            </p:childTnLst>
                          </p:cTn>
                        </p:par>
                        <p:par>
                          <p:cTn id="80" fill="hold">
                            <p:stCondLst>
                              <p:cond delay="6750"/>
                            </p:stCondLst>
                            <p:childTnLst>
                              <p:par>
                                <p:cTn id="81" presetID="22" presetClass="entr" presetSubtype="8" fill="hold" grpId="0" nodeType="afterEffect">
                                  <p:stCondLst>
                                    <p:cond delay="0"/>
                                  </p:stCondLst>
                                  <p:childTnLst>
                                    <p:set>
                                      <p:cBhvr>
                                        <p:cTn id="82" dur="1" fill="hold">
                                          <p:stCondLst>
                                            <p:cond delay="0"/>
                                          </p:stCondLst>
                                        </p:cTn>
                                        <p:tgtEl>
                                          <p:spTgt spid="10"/>
                                        </p:tgtEl>
                                        <p:attrNameLst>
                                          <p:attrName>style.visibility</p:attrName>
                                        </p:attrNameLst>
                                      </p:cBhvr>
                                      <p:to>
                                        <p:strVal val="visible"/>
                                      </p:to>
                                    </p:set>
                                    <p:animEffect transition="in" filter="wipe(left)">
                                      <p:cBhvr>
                                        <p:cTn id="83" dur="500"/>
                                        <p:tgtEl>
                                          <p:spTgt spid="10"/>
                                        </p:tgtEl>
                                      </p:cBhvr>
                                    </p:animEffect>
                                  </p:childTnLst>
                                </p:cTn>
                              </p:par>
                            </p:childTnLst>
                          </p:cTn>
                        </p:par>
                        <p:par>
                          <p:cTn id="84" fill="hold">
                            <p:stCondLst>
                              <p:cond delay="7250"/>
                            </p:stCondLst>
                            <p:childTnLst>
                              <p:par>
                                <p:cTn id="85" presetID="53" presetClass="entr" presetSubtype="528" fill="hold" grpId="0" nodeType="afterEffect">
                                  <p:stCondLst>
                                    <p:cond delay="0"/>
                                  </p:stCondLst>
                                  <p:childTnLst>
                                    <p:set>
                                      <p:cBhvr>
                                        <p:cTn id="86" dur="1" fill="hold">
                                          <p:stCondLst>
                                            <p:cond delay="0"/>
                                          </p:stCondLst>
                                        </p:cTn>
                                        <p:tgtEl>
                                          <p:spTgt spid="38"/>
                                        </p:tgtEl>
                                        <p:attrNameLst>
                                          <p:attrName>style.visibility</p:attrName>
                                        </p:attrNameLst>
                                      </p:cBhvr>
                                      <p:to>
                                        <p:strVal val="visible"/>
                                      </p:to>
                                    </p:set>
                                    <p:anim calcmode="lin" valueType="num">
                                      <p:cBhvr>
                                        <p:cTn id="87" dur="500" fill="hold"/>
                                        <p:tgtEl>
                                          <p:spTgt spid="38"/>
                                        </p:tgtEl>
                                        <p:attrNameLst>
                                          <p:attrName>ppt_w</p:attrName>
                                        </p:attrNameLst>
                                      </p:cBhvr>
                                      <p:tavLst>
                                        <p:tav tm="0">
                                          <p:val>
                                            <p:fltVal val="0"/>
                                          </p:val>
                                        </p:tav>
                                        <p:tav tm="100000">
                                          <p:val>
                                            <p:strVal val="#ppt_w"/>
                                          </p:val>
                                        </p:tav>
                                      </p:tavLst>
                                    </p:anim>
                                    <p:anim calcmode="lin" valueType="num">
                                      <p:cBhvr>
                                        <p:cTn id="88" dur="500" fill="hold"/>
                                        <p:tgtEl>
                                          <p:spTgt spid="38"/>
                                        </p:tgtEl>
                                        <p:attrNameLst>
                                          <p:attrName>ppt_h</p:attrName>
                                        </p:attrNameLst>
                                      </p:cBhvr>
                                      <p:tavLst>
                                        <p:tav tm="0">
                                          <p:val>
                                            <p:fltVal val="0"/>
                                          </p:val>
                                        </p:tav>
                                        <p:tav tm="100000">
                                          <p:val>
                                            <p:strVal val="#ppt_h"/>
                                          </p:val>
                                        </p:tav>
                                      </p:tavLst>
                                    </p:anim>
                                    <p:animEffect transition="in" filter="fade">
                                      <p:cBhvr>
                                        <p:cTn id="89" dur="500"/>
                                        <p:tgtEl>
                                          <p:spTgt spid="38"/>
                                        </p:tgtEl>
                                      </p:cBhvr>
                                    </p:animEffect>
                                    <p:anim calcmode="lin" valueType="num">
                                      <p:cBhvr>
                                        <p:cTn id="90" dur="500" fill="hold"/>
                                        <p:tgtEl>
                                          <p:spTgt spid="38"/>
                                        </p:tgtEl>
                                        <p:attrNameLst>
                                          <p:attrName>ppt_x</p:attrName>
                                        </p:attrNameLst>
                                      </p:cBhvr>
                                      <p:tavLst>
                                        <p:tav tm="0">
                                          <p:val>
                                            <p:fltVal val="0.5"/>
                                          </p:val>
                                        </p:tav>
                                        <p:tav tm="100000">
                                          <p:val>
                                            <p:strVal val="#ppt_x"/>
                                          </p:val>
                                        </p:tav>
                                      </p:tavLst>
                                    </p:anim>
                                    <p:anim calcmode="lin" valueType="num">
                                      <p:cBhvr>
                                        <p:cTn id="91" dur="500" fill="hold"/>
                                        <p:tgtEl>
                                          <p:spTgt spid="38"/>
                                        </p:tgtEl>
                                        <p:attrNameLst>
                                          <p:attrName>ppt_y</p:attrName>
                                        </p:attrNameLst>
                                      </p:cBhvr>
                                      <p:tavLst>
                                        <p:tav tm="0">
                                          <p:val>
                                            <p:fltVal val="0.5"/>
                                          </p:val>
                                        </p:tav>
                                        <p:tav tm="100000">
                                          <p:val>
                                            <p:strVal val="#ppt_y"/>
                                          </p:val>
                                        </p:tav>
                                      </p:tavLst>
                                    </p:anim>
                                  </p:childTnLst>
                                </p:cTn>
                              </p:par>
                            </p:childTnLst>
                          </p:cTn>
                        </p:par>
                        <p:par>
                          <p:cTn id="92" fill="hold">
                            <p:stCondLst>
                              <p:cond delay="7750"/>
                            </p:stCondLst>
                            <p:childTnLst>
                              <p:par>
                                <p:cTn id="93" presetID="53" presetClass="entr" presetSubtype="528" fill="hold" grpId="0" nodeType="afterEffect">
                                  <p:stCondLst>
                                    <p:cond delay="0"/>
                                  </p:stCondLst>
                                  <p:childTnLst>
                                    <p:set>
                                      <p:cBhvr>
                                        <p:cTn id="94" dur="1" fill="hold">
                                          <p:stCondLst>
                                            <p:cond delay="0"/>
                                          </p:stCondLst>
                                        </p:cTn>
                                        <p:tgtEl>
                                          <p:spTgt spid="39"/>
                                        </p:tgtEl>
                                        <p:attrNameLst>
                                          <p:attrName>style.visibility</p:attrName>
                                        </p:attrNameLst>
                                      </p:cBhvr>
                                      <p:to>
                                        <p:strVal val="visible"/>
                                      </p:to>
                                    </p:set>
                                    <p:anim calcmode="lin" valueType="num">
                                      <p:cBhvr>
                                        <p:cTn id="95" dur="500" fill="hold"/>
                                        <p:tgtEl>
                                          <p:spTgt spid="39"/>
                                        </p:tgtEl>
                                        <p:attrNameLst>
                                          <p:attrName>ppt_w</p:attrName>
                                        </p:attrNameLst>
                                      </p:cBhvr>
                                      <p:tavLst>
                                        <p:tav tm="0">
                                          <p:val>
                                            <p:fltVal val="0"/>
                                          </p:val>
                                        </p:tav>
                                        <p:tav tm="100000">
                                          <p:val>
                                            <p:strVal val="#ppt_w"/>
                                          </p:val>
                                        </p:tav>
                                      </p:tavLst>
                                    </p:anim>
                                    <p:anim calcmode="lin" valueType="num">
                                      <p:cBhvr>
                                        <p:cTn id="96" dur="500" fill="hold"/>
                                        <p:tgtEl>
                                          <p:spTgt spid="39"/>
                                        </p:tgtEl>
                                        <p:attrNameLst>
                                          <p:attrName>ppt_h</p:attrName>
                                        </p:attrNameLst>
                                      </p:cBhvr>
                                      <p:tavLst>
                                        <p:tav tm="0">
                                          <p:val>
                                            <p:fltVal val="0"/>
                                          </p:val>
                                        </p:tav>
                                        <p:tav tm="100000">
                                          <p:val>
                                            <p:strVal val="#ppt_h"/>
                                          </p:val>
                                        </p:tav>
                                      </p:tavLst>
                                    </p:anim>
                                    <p:animEffect transition="in" filter="fade">
                                      <p:cBhvr>
                                        <p:cTn id="97" dur="500"/>
                                        <p:tgtEl>
                                          <p:spTgt spid="39"/>
                                        </p:tgtEl>
                                      </p:cBhvr>
                                    </p:animEffect>
                                    <p:anim calcmode="lin" valueType="num">
                                      <p:cBhvr>
                                        <p:cTn id="98" dur="500" fill="hold"/>
                                        <p:tgtEl>
                                          <p:spTgt spid="39"/>
                                        </p:tgtEl>
                                        <p:attrNameLst>
                                          <p:attrName>ppt_x</p:attrName>
                                        </p:attrNameLst>
                                      </p:cBhvr>
                                      <p:tavLst>
                                        <p:tav tm="0">
                                          <p:val>
                                            <p:fltVal val="0.5"/>
                                          </p:val>
                                        </p:tav>
                                        <p:tav tm="100000">
                                          <p:val>
                                            <p:strVal val="#ppt_x"/>
                                          </p:val>
                                        </p:tav>
                                      </p:tavLst>
                                    </p:anim>
                                    <p:anim calcmode="lin" valueType="num">
                                      <p:cBhvr>
                                        <p:cTn id="99" dur="500" fill="hold"/>
                                        <p:tgtEl>
                                          <p:spTgt spid="39"/>
                                        </p:tgtEl>
                                        <p:attrNameLst>
                                          <p:attrName>ppt_y</p:attrName>
                                        </p:attrNameLst>
                                      </p:cBhvr>
                                      <p:tavLst>
                                        <p:tav tm="0">
                                          <p:val>
                                            <p:fltVal val="0.5"/>
                                          </p:val>
                                        </p:tav>
                                        <p:tav tm="100000">
                                          <p:val>
                                            <p:strVal val="#ppt_y"/>
                                          </p:val>
                                        </p:tav>
                                      </p:tavLst>
                                    </p:anim>
                                  </p:childTnLst>
                                </p:cTn>
                              </p:par>
                            </p:childTnLst>
                          </p:cTn>
                        </p:par>
                        <p:par>
                          <p:cTn id="100" fill="hold">
                            <p:stCondLst>
                              <p:cond delay="8250"/>
                            </p:stCondLst>
                            <p:childTnLst>
                              <p:par>
                                <p:cTn id="101" presetID="22" presetClass="entr" presetSubtype="8" fill="hold" grpId="0" nodeType="afterEffect">
                                  <p:stCondLst>
                                    <p:cond delay="0"/>
                                  </p:stCondLst>
                                  <p:childTnLst>
                                    <p:set>
                                      <p:cBhvr>
                                        <p:cTn id="102" dur="1" fill="hold">
                                          <p:stCondLst>
                                            <p:cond delay="0"/>
                                          </p:stCondLst>
                                        </p:cTn>
                                        <p:tgtEl>
                                          <p:spTgt spid="52"/>
                                        </p:tgtEl>
                                        <p:attrNameLst>
                                          <p:attrName>style.visibility</p:attrName>
                                        </p:attrNameLst>
                                      </p:cBhvr>
                                      <p:to>
                                        <p:strVal val="visible"/>
                                      </p:to>
                                    </p:set>
                                    <p:animEffect transition="in" filter="wipe(left)">
                                      <p:cBhvr>
                                        <p:cTn id="103" dur="500"/>
                                        <p:tgtEl>
                                          <p:spTgt spid="52"/>
                                        </p:tgtEl>
                                      </p:cBhvr>
                                    </p:animEffect>
                                  </p:childTnLst>
                                </p:cTn>
                              </p:par>
                            </p:childTnLst>
                          </p:cTn>
                        </p:par>
                        <p:par>
                          <p:cTn id="104" fill="hold">
                            <p:stCondLst>
                              <p:cond delay="8750"/>
                            </p:stCondLst>
                            <p:childTnLst>
                              <p:par>
                                <p:cTn id="105" presetID="42" presetClass="entr" presetSubtype="0" fill="hold" nodeType="afterEffect">
                                  <p:stCondLst>
                                    <p:cond delay="0"/>
                                  </p:stCondLst>
                                  <p:childTnLst>
                                    <p:set>
                                      <p:cBhvr>
                                        <p:cTn id="106" dur="1" fill="hold">
                                          <p:stCondLst>
                                            <p:cond delay="0"/>
                                          </p:stCondLst>
                                        </p:cTn>
                                        <p:tgtEl>
                                          <p:spTgt spid="49"/>
                                        </p:tgtEl>
                                        <p:attrNameLst>
                                          <p:attrName>style.visibility</p:attrName>
                                        </p:attrNameLst>
                                      </p:cBhvr>
                                      <p:to>
                                        <p:strVal val="visible"/>
                                      </p:to>
                                    </p:set>
                                    <p:animEffect transition="in" filter="fade">
                                      <p:cBhvr>
                                        <p:cTn id="107" dur="1000"/>
                                        <p:tgtEl>
                                          <p:spTgt spid="49"/>
                                        </p:tgtEl>
                                      </p:cBhvr>
                                    </p:animEffect>
                                    <p:anim calcmode="lin" valueType="num">
                                      <p:cBhvr>
                                        <p:cTn id="108" dur="1000" fill="hold"/>
                                        <p:tgtEl>
                                          <p:spTgt spid="49"/>
                                        </p:tgtEl>
                                        <p:attrNameLst>
                                          <p:attrName>ppt_x</p:attrName>
                                        </p:attrNameLst>
                                      </p:cBhvr>
                                      <p:tavLst>
                                        <p:tav tm="0">
                                          <p:val>
                                            <p:strVal val="#ppt_x"/>
                                          </p:val>
                                        </p:tav>
                                        <p:tav tm="100000">
                                          <p:val>
                                            <p:strVal val="#ppt_x"/>
                                          </p:val>
                                        </p:tav>
                                      </p:tavLst>
                                    </p:anim>
                                    <p:anim calcmode="lin" valueType="num">
                                      <p:cBhvr>
                                        <p:cTn id="109"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6" grpId="0" animBg="1"/>
      <p:bldP spid="25" grpId="0" animBg="1"/>
      <p:bldP spid="22" grpId="0" animBg="1"/>
      <p:bldP spid="24" grpId="0" animBg="1"/>
      <p:bldP spid="32" grpId="0"/>
      <p:bldP spid="33" grpId="0" animBg="1"/>
      <p:bldP spid="34" grpId="0"/>
      <p:bldP spid="35" grpId="0" animBg="1"/>
      <p:bldP spid="37" grpId="0"/>
      <p:bldP spid="38" grpId="0" animBg="1"/>
      <p:bldP spid="39" grpId="0"/>
      <p:bldP spid="40" grpId="0" animBg="1"/>
      <p:bldP spid="41" grpId="0" animBg="1"/>
      <p:bldP spid="42" grpId="0" animBg="1"/>
      <p:bldP spid="5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802</TotalTime>
  <Words>1218</Words>
  <Application>Microsoft Office PowerPoint</Application>
  <PresentationFormat>Widescreen</PresentationFormat>
  <Paragraphs>67</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Calibri Light</vt:lpstr>
      <vt:lpstr>Candara</vt:lpstr>
      <vt:lpstr>Open Sans</vt:lpstr>
      <vt:lpstr>Open Sans Light</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124</cp:revision>
  <dcterms:created xsi:type="dcterms:W3CDTF">2016-09-28T22:08:47Z</dcterms:created>
  <dcterms:modified xsi:type="dcterms:W3CDTF">2016-10-02T22:18:00Z</dcterms:modified>
</cp:coreProperties>
</file>