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a:spLocks noChangeAspect="1"/>
          </p:cNvSpPr>
          <p:nvPr/>
        </p:nvSpPr>
        <p:spPr>
          <a:xfrm rot="18780000">
            <a:off x="2159384" y="322611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157EBF"/>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grpSp>
        <p:nvGrpSpPr>
          <p:cNvPr id="40" name="Group 39"/>
          <p:cNvGrpSpPr>
            <a:grpSpLocks noChangeAspect="1"/>
          </p:cNvGrpSpPr>
          <p:nvPr/>
        </p:nvGrpSpPr>
        <p:grpSpPr>
          <a:xfrm>
            <a:off x="2211951" y="3748367"/>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4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a:off x="2798313" y="4592623"/>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3" name="Freeform 12"/>
          <p:cNvSpPr>
            <a:spLocks noChangeAspect="1"/>
          </p:cNvSpPr>
          <p:nvPr/>
        </p:nvSpPr>
        <p:spPr>
          <a:xfrm rot="7980000">
            <a:off x="4320773" y="1548993"/>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36B8E3"/>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dirty="0"/>
          </a:p>
        </p:txBody>
      </p:sp>
      <p:sp>
        <p:nvSpPr>
          <p:cNvPr id="14" name="Freeform 13"/>
          <p:cNvSpPr>
            <a:spLocks noChangeAspect="1"/>
          </p:cNvSpPr>
          <p:nvPr/>
        </p:nvSpPr>
        <p:spPr>
          <a:xfrm rot="7952200">
            <a:off x="1409011" y="1541409"/>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44D7FB"/>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6" name="Freeform 15"/>
          <p:cNvSpPr>
            <a:spLocks noChangeAspect="1"/>
          </p:cNvSpPr>
          <p:nvPr/>
        </p:nvSpPr>
        <p:spPr>
          <a:xfrm rot="18780000">
            <a:off x="5075914" y="3188136"/>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0967B9"/>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7" name="Freeform 16"/>
          <p:cNvSpPr>
            <a:spLocks noChangeAspect="1"/>
          </p:cNvSpPr>
          <p:nvPr/>
        </p:nvSpPr>
        <p:spPr>
          <a:xfrm rot="7980000">
            <a:off x="7244648" y="1548662"/>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239BD3"/>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8" name="Freeform 17"/>
          <p:cNvSpPr>
            <a:spLocks noChangeAspect="1"/>
          </p:cNvSpPr>
          <p:nvPr/>
        </p:nvSpPr>
        <p:spPr>
          <a:xfrm rot="18780000">
            <a:off x="7992443" y="3188134"/>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0050AA"/>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2" name="Freeform 202"/>
          <p:cNvSpPr>
            <a:spLocks noChangeAspect="1" noEditPoints="1"/>
          </p:cNvSpPr>
          <p:nvPr/>
        </p:nvSpPr>
        <p:spPr bwMode="auto">
          <a:xfrm>
            <a:off x="8844133" y="3652147"/>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4" name="Freeform 172"/>
          <p:cNvSpPr>
            <a:spLocks noChangeAspect="1" noEditPoints="1"/>
          </p:cNvSpPr>
          <p:nvPr/>
        </p:nvSpPr>
        <p:spPr bwMode="auto">
          <a:xfrm>
            <a:off x="8011816" y="3725205"/>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5" name="Freeform 135"/>
          <p:cNvSpPr>
            <a:spLocks noChangeAspect="1" noEditPoints="1"/>
          </p:cNvSpPr>
          <p:nvPr/>
        </p:nvSpPr>
        <p:spPr bwMode="auto">
          <a:xfrm>
            <a:off x="2962768" y="3626753"/>
            <a:ext cx="488092" cy="45720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6" name="Group 25"/>
          <p:cNvGrpSpPr>
            <a:grpSpLocks noChangeAspect="1"/>
          </p:cNvGrpSpPr>
          <p:nvPr/>
        </p:nvGrpSpPr>
        <p:grpSpPr>
          <a:xfrm>
            <a:off x="5882521" y="363804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5078605" y="3716751"/>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3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p:cNvSpPr txBox="1"/>
          <p:nvPr/>
        </p:nvSpPr>
        <p:spPr>
          <a:xfrm>
            <a:off x="1247137" y="215952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47" name="TextBox 46"/>
          <p:cNvSpPr txBox="1"/>
          <p:nvPr/>
        </p:nvSpPr>
        <p:spPr>
          <a:xfrm>
            <a:off x="4119345" y="215952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48" name="TextBox 47"/>
          <p:cNvSpPr txBox="1"/>
          <p:nvPr/>
        </p:nvSpPr>
        <p:spPr>
          <a:xfrm>
            <a:off x="7041101" y="2158186"/>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50" name="TextBox 49"/>
          <p:cNvSpPr txBox="1"/>
          <p:nvPr/>
        </p:nvSpPr>
        <p:spPr>
          <a:xfrm>
            <a:off x="5725993" y="4592622"/>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51" name="TextBox 50"/>
          <p:cNvSpPr txBox="1"/>
          <p:nvPr/>
        </p:nvSpPr>
        <p:spPr>
          <a:xfrm>
            <a:off x="8631371" y="459110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239655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7"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anim calcmode="lin" valueType="num">
                                      <p:cBhvr>
                                        <p:cTn id="12" dur="1000" fill="hold"/>
                                        <p:tgtEl>
                                          <p:spTgt spid="14"/>
                                        </p:tgtEl>
                                        <p:attrNameLst>
                                          <p:attrName>ppt_x</p:attrName>
                                        </p:attrNameLst>
                                      </p:cBhvr>
                                      <p:tavLst>
                                        <p:tav tm="0">
                                          <p:val>
                                            <p:strVal val="#ppt_x"/>
                                          </p:val>
                                        </p:tav>
                                        <p:tav tm="100000">
                                          <p:val>
                                            <p:strVal val="#ppt_x"/>
                                          </p:val>
                                        </p:tav>
                                      </p:tavLst>
                                    </p:anim>
                                    <p:anim calcmode="lin" valueType="num">
                                      <p:cBhvr>
                                        <p:cTn id="13" dur="1000" fill="hold"/>
                                        <p:tgtEl>
                                          <p:spTgt spid="1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up)">
                                      <p:cBhvr>
                                        <p:cTn id="17" dur="500"/>
                                        <p:tgtEl>
                                          <p:spTgt spid="46"/>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22" presetClass="entr" presetSubtype="1"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up)">
                                      <p:cBhvr>
                                        <p:cTn id="33" dur="500"/>
                                        <p:tgtEl>
                                          <p:spTgt spid="47"/>
                                        </p:tgtEl>
                                      </p:cBhvr>
                                    </p:animEffect>
                                  </p:childTnLst>
                                </p:cTn>
                              </p:par>
                            </p:childTnLst>
                          </p:cTn>
                        </p:par>
                        <p:par>
                          <p:cTn id="34" fill="hold">
                            <p:stCondLst>
                              <p:cond delay="4250"/>
                            </p:stCondLst>
                            <p:childTnLst>
                              <p:par>
                                <p:cTn id="35" presetID="53" presetClass="entr" presetSubtype="16"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500" fill="hold"/>
                                        <p:tgtEl>
                                          <p:spTgt spid="26"/>
                                        </p:tgtEl>
                                        <p:attrNameLst>
                                          <p:attrName>ppt_w</p:attrName>
                                        </p:attrNameLst>
                                      </p:cBhvr>
                                      <p:tavLst>
                                        <p:tav tm="0">
                                          <p:val>
                                            <p:fltVal val="0"/>
                                          </p:val>
                                        </p:tav>
                                        <p:tav tm="100000">
                                          <p:val>
                                            <p:strVal val="#ppt_w"/>
                                          </p:val>
                                        </p:tav>
                                      </p:tavLst>
                                    </p:anim>
                                    <p:anim calcmode="lin" valueType="num">
                                      <p:cBhvr>
                                        <p:cTn id="38" dur="500" fill="hold"/>
                                        <p:tgtEl>
                                          <p:spTgt spid="26"/>
                                        </p:tgtEl>
                                        <p:attrNameLst>
                                          <p:attrName>ppt_h</p:attrName>
                                        </p:attrNameLst>
                                      </p:cBhvr>
                                      <p:tavLst>
                                        <p:tav tm="0">
                                          <p:val>
                                            <p:fltVal val="0"/>
                                          </p:val>
                                        </p:tav>
                                        <p:tav tm="100000">
                                          <p:val>
                                            <p:strVal val="#ppt_h"/>
                                          </p:val>
                                        </p:tav>
                                      </p:tavLst>
                                    </p:anim>
                                    <p:animEffect transition="in" filter="fade">
                                      <p:cBhvr>
                                        <p:cTn id="39" dur="500"/>
                                        <p:tgtEl>
                                          <p:spTgt spid="26"/>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22" presetClass="entr" presetSubtype="1" fill="hold" grpId="0"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up)">
                                      <p:cBhvr>
                                        <p:cTn id="49" dur="500"/>
                                        <p:tgtEl>
                                          <p:spTgt spid="48"/>
                                        </p:tgtEl>
                                      </p:cBhvr>
                                    </p:animEffect>
                                  </p:childTnLst>
                                </p:cTn>
                              </p:par>
                            </p:childTnLst>
                          </p:cTn>
                        </p:par>
                        <p:par>
                          <p:cTn id="50" fill="hold">
                            <p:stCondLst>
                              <p:cond delay="6250"/>
                            </p:stCondLst>
                            <p:childTnLst>
                              <p:par>
                                <p:cTn id="51" presetID="53" presetClass="entr" presetSubtype="16"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675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7750"/>
                            </p:stCondLst>
                            <p:childTnLst>
                              <p:par>
                                <p:cTn id="63" presetID="53" presetClass="entr" presetSubtype="16" fill="hold"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childTnLst>
                          </p:cTn>
                        </p:par>
                        <p:par>
                          <p:cTn id="68" fill="hold">
                            <p:stCondLst>
                              <p:cond delay="8250"/>
                            </p:stCondLst>
                            <p:childTnLst>
                              <p:par>
                                <p:cTn id="69" presetID="22" presetClass="entr" presetSubtype="1"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ipe(up)">
                                      <p:cBhvr>
                                        <p:cTn id="71" dur="500"/>
                                        <p:tgtEl>
                                          <p:spTgt spid="49"/>
                                        </p:tgtEl>
                                      </p:cBhvr>
                                    </p:animEffect>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16" fill="hold" nodeType="afterEffect">
                                  <p:stCondLst>
                                    <p:cond delay="0"/>
                                  </p:stCondLst>
                                  <p:childTnLst>
                                    <p:set>
                                      <p:cBhvr>
                                        <p:cTn id="80" dur="1" fill="hold">
                                          <p:stCondLst>
                                            <p:cond delay="0"/>
                                          </p:stCondLst>
                                        </p:cTn>
                                        <p:tgtEl>
                                          <p:spTgt spid="35"/>
                                        </p:tgtEl>
                                        <p:attrNameLst>
                                          <p:attrName>style.visibility</p:attrName>
                                        </p:attrNameLst>
                                      </p:cBhvr>
                                      <p:to>
                                        <p:strVal val="visible"/>
                                      </p:to>
                                    </p:set>
                                    <p:anim calcmode="lin" valueType="num">
                                      <p:cBhvr>
                                        <p:cTn id="81" dur="500" fill="hold"/>
                                        <p:tgtEl>
                                          <p:spTgt spid="35"/>
                                        </p:tgtEl>
                                        <p:attrNameLst>
                                          <p:attrName>ppt_w</p:attrName>
                                        </p:attrNameLst>
                                      </p:cBhvr>
                                      <p:tavLst>
                                        <p:tav tm="0">
                                          <p:val>
                                            <p:fltVal val="0"/>
                                          </p:val>
                                        </p:tav>
                                        <p:tav tm="100000">
                                          <p:val>
                                            <p:strVal val="#ppt_w"/>
                                          </p:val>
                                        </p:tav>
                                      </p:tavLst>
                                    </p:anim>
                                    <p:anim calcmode="lin" valueType="num">
                                      <p:cBhvr>
                                        <p:cTn id="82" dur="500" fill="hold"/>
                                        <p:tgtEl>
                                          <p:spTgt spid="35"/>
                                        </p:tgtEl>
                                        <p:attrNameLst>
                                          <p:attrName>ppt_h</p:attrName>
                                        </p:attrNameLst>
                                      </p:cBhvr>
                                      <p:tavLst>
                                        <p:tav tm="0">
                                          <p:val>
                                            <p:fltVal val="0"/>
                                          </p:val>
                                        </p:tav>
                                        <p:tav tm="100000">
                                          <p:val>
                                            <p:strVal val="#ppt_h"/>
                                          </p:val>
                                        </p:tav>
                                      </p:tavLst>
                                    </p:anim>
                                    <p:animEffect transition="in" filter="fade">
                                      <p:cBhvr>
                                        <p:cTn id="83" dur="500"/>
                                        <p:tgtEl>
                                          <p:spTgt spid="35"/>
                                        </p:tgtEl>
                                      </p:cBhvr>
                                    </p:animEffect>
                                  </p:childTnLst>
                                </p:cTn>
                              </p:par>
                            </p:childTnLst>
                          </p:cTn>
                        </p:par>
                        <p:par>
                          <p:cTn id="84" fill="hold">
                            <p:stCondLst>
                              <p:cond delay="1025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par>
                          <p:cTn id="88" fill="hold">
                            <p:stCondLst>
                              <p:cond delay="10750"/>
                            </p:stCondLst>
                            <p:childTnLst>
                              <p:par>
                                <p:cTn id="89" presetID="42" presetClass="entr" presetSubtype="0"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fade">
                                      <p:cBhvr>
                                        <p:cTn id="91" dur="1000"/>
                                        <p:tgtEl>
                                          <p:spTgt spid="18"/>
                                        </p:tgtEl>
                                      </p:cBhvr>
                                    </p:animEffect>
                                    <p:anim calcmode="lin" valueType="num">
                                      <p:cBhvr>
                                        <p:cTn id="92" dur="1000" fill="hold"/>
                                        <p:tgtEl>
                                          <p:spTgt spid="18"/>
                                        </p:tgtEl>
                                        <p:attrNameLst>
                                          <p:attrName>ppt_x</p:attrName>
                                        </p:attrNameLst>
                                      </p:cBhvr>
                                      <p:tavLst>
                                        <p:tav tm="0">
                                          <p:val>
                                            <p:strVal val="#ppt_x"/>
                                          </p:val>
                                        </p:tav>
                                        <p:tav tm="100000">
                                          <p:val>
                                            <p:strVal val="#ppt_x"/>
                                          </p:val>
                                        </p:tav>
                                      </p:tavLst>
                                    </p:anim>
                                    <p:anim calcmode="lin" valueType="num">
                                      <p:cBhvr>
                                        <p:cTn id="93" dur="1000" fill="hold"/>
                                        <p:tgtEl>
                                          <p:spTgt spid="18"/>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53" presetClass="entr" presetSubtype="16" fill="hold" grpId="0" nodeType="after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12250"/>
                            </p:stCondLst>
                            <p:childTnLst>
                              <p:par>
                                <p:cTn id="101" presetID="22" presetClass="entr" presetSubtype="1" fill="hold" grpId="0" nodeType="after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wipe(up)">
                                      <p:cBhvr>
                                        <p:cTn id="10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9" grpId="0"/>
      <p:bldP spid="13" grpId="0" animBg="1"/>
      <p:bldP spid="14" grpId="0" animBg="1"/>
      <p:bldP spid="16" grpId="0" animBg="1"/>
      <p:bldP spid="17" grpId="0" animBg="1"/>
      <p:bldP spid="18" grpId="0" animBg="1"/>
      <p:bldP spid="22" grpId="0" animBg="1"/>
      <p:bldP spid="24" grpId="0" animBg="1"/>
      <p:bldP spid="25" grpId="0" animBg="1"/>
      <p:bldP spid="46" grpId="0"/>
      <p:bldP spid="47" grpId="0"/>
      <p:bldP spid="48"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800</TotalTime>
  <Words>1204</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123</cp:revision>
  <dcterms:created xsi:type="dcterms:W3CDTF">2016-09-28T22:08:47Z</dcterms:created>
  <dcterms:modified xsi:type="dcterms:W3CDTF">2016-10-02T22:16:01Z</dcterms:modified>
</cp:coreProperties>
</file>