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6200000">
            <a:off x="6670644" y="1344466"/>
            <a:ext cx="4822535" cy="3917245"/>
          </a:xfrm>
          <a:prstGeom prst="triangle">
            <a:avLst/>
          </a:prstGeom>
          <a:blipFill dpi="0" rotWithShape="0">
            <a:blip r:embed="rId2"/>
            <a:srcRect/>
            <a:stretch>
              <a:fillRect/>
            </a:stretch>
          </a:blipFill>
          <a:ln w="6350">
            <a:solidFill>
              <a:srgbClr val="36B8E3"/>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15" name="Freeform 14"/>
          <p:cNvSpPr/>
          <p:nvPr/>
        </p:nvSpPr>
        <p:spPr>
          <a:xfrm rot="5400000">
            <a:off x="7429124" y="-329657"/>
            <a:ext cx="3257930" cy="3917245"/>
          </a:xfrm>
          <a:custGeom>
            <a:avLst/>
            <a:gdLst>
              <a:gd name="connsiteX0" fmla="*/ 0 w 3257930"/>
              <a:gd name="connsiteY0" fmla="*/ 3917245 h 3917245"/>
              <a:gd name="connsiteX1" fmla="*/ 0 w 3257930"/>
              <a:gd name="connsiteY1" fmla="*/ 1375453 h 3917245"/>
              <a:gd name="connsiteX2" fmla="*/ 846663 w 3257930"/>
              <a:gd name="connsiteY2" fmla="*/ 0 h 3917245"/>
              <a:gd name="connsiteX3" fmla="*/ 3257930 w 3257930"/>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257930" h="3917245">
                <a:moveTo>
                  <a:pt x="0" y="3917245"/>
                </a:moveTo>
                <a:lnTo>
                  <a:pt x="0" y="1375453"/>
                </a:lnTo>
                <a:lnTo>
                  <a:pt x="846663" y="0"/>
                </a:lnTo>
                <a:lnTo>
                  <a:pt x="3257930" y="3917245"/>
                </a:lnTo>
                <a:close/>
              </a:path>
            </a:pathLst>
          </a:custGeom>
          <a:blipFill dpi="0" rotWithShape="0">
            <a:blip r:embed="rId3"/>
            <a:srcRect/>
            <a:stretch>
              <a:fillRect/>
            </a:stretch>
          </a:blipFill>
          <a:ln w="6350">
            <a:solidFill>
              <a:srgbClr val="44D7FB"/>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400000">
            <a:off x="7299719" y="3141008"/>
            <a:ext cx="3516739" cy="3917245"/>
          </a:xfrm>
          <a:custGeom>
            <a:avLst/>
            <a:gdLst>
              <a:gd name="connsiteX0" fmla="*/ 0 w 3516739"/>
              <a:gd name="connsiteY0" fmla="*/ 3917245 h 3917245"/>
              <a:gd name="connsiteX1" fmla="*/ 2411268 w 3516739"/>
              <a:gd name="connsiteY1" fmla="*/ 0 h 3917245"/>
              <a:gd name="connsiteX2" fmla="*/ 3516739 w 3516739"/>
              <a:gd name="connsiteY2" fmla="*/ 1795903 h 3917245"/>
              <a:gd name="connsiteX3" fmla="*/ 3516739 w 3516739"/>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516739" h="3917245">
                <a:moveTo>
                  <a:pt x="0" y="3917245"/>
                </a:moveTo>
                <a:lnTo>
                  <a:pt x="2411268" y="0"/>
                </a:lnTo>
                <a:lnTo>
                  <a:pt x="3516739" y="1795903"/>
                </a:lnTo>
                <a:lnTo>
                  <a:pt x="3516739" y="3917245"/>
                </a:lnTo>
                <a:close/>
              </a:path>
            </a:pathLst>
          </a:custGeom>
          <a:blipFill dpi="0" rotWithShape="0">
            <a:blip r:embed="rId4"/>
            <a:srcRect/>
            <a:stretch>
              <a:fillRect/>
            </a:stretch>
          </a:blipFill>
          <a:ln w="6350">
            <a:solidFill>
              <a:srgbClr val="239BD3"/>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43870" y="1991265"/>
            <a:ext cx="5272247"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9" name="TextBox 18"/>
          <p:cNvSpPr txBox="1"/>
          <p:nvPr/>
        </p:nvSpPr>
        <p:spPr>
          <a:xfrm>
            <a:off x="1128553" y="4892879"/>
            <a:ext cx="5272247"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20" name="TextBox 19"/>
          <p:cNvSpPr txBox="1"/>
          <p:nvPr/>
        </p:nvSpPr>
        <p:spPr>
          <a:xfrm>
            <a:off x="1107099" y="3525949"/>
            <a:ext cx="5272247" cy="923330"/>
          </a:xfrm>
          <a:prstGeom prst="rect">
            <a:avLst/>
          </a:prstGeom>
          <a:noFill/>
        </p:spPr>
        <p:txBody>
          <a:bodyPr wrap="square" rtlCol="0">
            <a:spAutoFit/>
          </a:bodyPr>
          <a:lstStyle/>
          <a:p>
            <a:r>
              <a:rPr lang="en-US" dirty="0">
                <a:solidFill>
                  <a:srgbClr val="0967B9"/>
                </a:solidFill>
                <a:latin typeface="Candara" panose="020E0502030303020204" pitchFamily="34" charset="0"/>
              </a:rPr>
              <a:t>Lorem ipsum dolor sit amet, consectetur adipiscing elit, sed do eiusmod tempor incididunt ut labore et dolore magna aliqua. </a:t>
            </a:r>
          </a:p>
        </p:txBody>
      </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483549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1+#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par>
                          <p:cTn id="35" fill="hold">
                            <p:stCondLst>
                              <p:cond delay="4250"/>
                            </p:stCondLst>
                            <p:childTnLst>
                              <p:par>
                                <p:cTn id="36" presetID="22" presetClass="entr" presetSubtype="8"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7" grpId="0" animBg="1"/>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799</TotalTime>
  <Words>1244</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122</cp:revision>
  <dcterms:created xsi:type="dcterms:W3CDTF">2016-09-28T22:08:47Z</dcterms:created>
  <dcterms:modified xsi:type="dcterms:W3CDTF">2016-10-02T22:14:12Z</dcterms:modified>
</cp:coreProperties>
</file>