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5"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2" name="Rectangle 1"/>
          <p:cNvSpPr/>
          <p:nvPr/>
        </p:nvSpPr>
        <p:spPr>
          <a:xfrm>
            <a:off x="1097280" y="0"/>
            <a:ext cx="1430767"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10"/>
          <p:cNvSpPr txBox="1">
            <a:spLocks noChangeArrowheads="1"/>
          </p:cNvSpPr>
          <p:nvPr/>
        </p:nvSpPr>
        <p:spPr bwMode="auto">
          <a:xfrm>
            <a:off x="5125155" y="1974069"/>
            <a:ext cx="6095999" cy="9848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4D7FB"/>
                </a:solidFill>
                <a:latin typeface="Candara" panose="020E0502030303020204" pitchFamily="34" charset="0"/>
              </a:rPr>
              <a:t>LOREM IPSUM</a:t>
            </a: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1" name="Group 10"/>
          <p:cNvGrpSpPr/>
          <p:nvPr/>
        </p:nvGrpSpPr>
        <p:grpSpPr>
          <a:xfrm>
            <a:off x="4492378" y="2064380"/>
            <a:ext cx="548640" cy="548640"/>
            <a:chOff x="8093534" y="1164886"/>
            <a:chExt cx="548640" cy="548640"/>
          </a:xfrm>
        </p:grpSpPr>
        <p:sp>
          <p:nvSpPr>
            <p:cNvPr id="12" name="Oval 11"/>
            <p:cNvSpPr>
              <a:spLocks noChangeAspect="1"/>
            </p:cNvSpPr>
            <p:nvPr/>
          </p:nvSpPr>
          <p:spPr>
            <a:xfrm>
              <a:off x="8093534" y="1164886"/>
              <a:ext cx="548640" cy="548640"/>
            </a:xfrm>
            <a:prstGeom prst="ellipse">
              <a:avLst/>
            </a:prstGeom>
            <a:solidFill>
              <a:srgbClr val="44D7F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3"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4" name="Text Box 10"/>
          <p:cNvSpPr txBox="1">
            <a:spLocks noChangeArrowheads="1"/>
          </p:cNvSpPr>
          <p:nvPr/>
        </p:nvSpPr>
        <p:spPr bwMode="auto">
          <a:xfrm>
            <a:off x="5125155" y="3091669"/>
            <a:ext cx="6095999" cy="9848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36B8E3"/>
                </a:solidFill>
                <a:latin typeface="Candara" panose="020E0502030303020204" pitchFamily="34" charset="0"/>
              </a:rPr>
              <a:t>LOREM IPSUM</a:t>
            </a: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5" name="Group 14"/>
          <p:cNvGrpSpPr/>
          <p:nvPr/>
        </p:nvGrpSpPr>
        <p:grpSpPr>
          <a:xfrm>
            <a:off x="4492378" y="3181980"/>
            <a:ext cx="548640" cy="548640"/>
            <a:chOff x="8093534" y="1164886"/>
            <a:chExt cx="548640" cy="548640"/>
          </a:xfrm>
        </p:grpSpPr>
        <p:sp>
          <p:nvSpPr>
            <p:cNvPr id="16" name="Oval 15"/>
            <p:cNvSpPr>
              <a:spLocks noChangeAspect="1"/>
            </p:cNvSpPr>
            <p:nvPr/>
          </p:nvSpPr>
          <p:spPr>
            <a:xfrm>
              <a:off x="8093534" y="1164886"/>
              <a:ext cx="548640" cy="548640"/>
            </a:xfrm>
            <a:prstGeom prst="ellipse">
              <a:avLst/>
            </a:prstGeom>
            <a:solidFill>
              <a:srgbClr val="36B8E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7"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8" name="Text Box 10"/>
          <p:cNvSpPr txBox="1">
            <a:spLocks noChangeArrowheads="1"/>
          </p:cNvSpPr>
          <p:nvPr/>
        </p:nvSpPr>
        <p:spPr bwMode="auto">
          <a:xfrm>
            <a:off x="5125155" y="4208398"/>
            <a:ext cx="6095999" cy="9848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239BD3"/>
                </a:solidFill>
                <a:latin typeface="Candara" panose="020E0502030303020204" pitchFamily="34" charset="0"/>
              </a:rPr>
              <a:t>LOREM IPSUM</a:t>
            </a: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9" name="Group 18"/>
          <p:cNvGrpSpPr/>
          <p:nvPr/>
        </p:nvGrpSpPr>
        <p:grpSpPr>
          <a:xfrm>
            <a:off x="4492378" y="4298709"/>
            <a:ext cx="548640" cy="548640"/>
            <a:chOff x="8093534" y="1164886"/>
            <a:chExt cx="548640" cy="548640"/>
          </a:xfrm>
        </p:grpSpPr>
        <p:sp>
          <p:nvSpPr>
            <p:cNvPr id="20" name="Oval 19"/>
            <p:cNvSpPr>
              <a:spLocks noChangeAspect="1"/>
            </p:cNvSpPr>
            <p:nvPr/>
          </p:nvSpPr>
          <p:spPr>
            <a:xfrm>
              <a:off x="8093534" y="1164886"/>
              <a:ext cx="548640" cy="548640"/>
            </a:xfrm>
            <a:prstGeom prst="ellipse">
              <a:avLst/>
            </a:prstGeom>
            <a:solidFill>
              <a:srgbClr val="239BD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1"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3" name="Rectangle 2"/>
          <p:cNvSpPr/>
          <p:nvPr/>
        </p:nvSpPr>
        <p:spPr>
          <a:xfrm>
            <a:off x="722489" y="711200"/>
            <a:ext cx="3206044" cy="3172178"/>
          </a:xfrm>
          <a:prstGeom prst="rect">
            <a:avLst/>
          </a:prstGeom>
          <a:noFill/>
          <a:ln w="12700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 Box 10"/>
          <p:cNvSpPr txBox="1">
            <a:spLocks noChangeArrowheads="1"/>
          </p:cNvSpPr>
          <p:nvPr/>
        </p:nvSpPr>
        <p:spPr bwMode="auto">
          <a:xfrm>
            <a:off x="5125155" y="5325127"/>
            <a:ext cx="6095999" cy="9848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157EBF"/>
                </a:solidFill>
                <a:latin typeface="Candara" panose="020E0502030303020204" pitchFamily="34" charset="0"/>
              </a:rPr>
              <a:t>LOREM IPSUM</a:t>
            </a: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25" name="Group 24"/>
          <p:cNvGrpSpPr/>
          <p:nvPr/>
        </p:nvGrpSpPr>
        <p:grpSpPr>
          <a:xfrm>
            <a:off x="4492378" y="5415438"/>
            <a:ext cx="548640" cy="548640"/>
            <a:chOff x="8093534" y="1164886"/>
            <a:chExt cx="548640" cy="548640"/>
          </a:xfrm>
        </p:grpSpPr>
        <p:sp>
          <p:nvSpPr>
            <p:cNvPr id="26" name="Oval 25"/>
            <p:cNvSpPr>
              <a:spLocks noChangeAspect="1"/>
            </p:cNvSpPr>
            <p:nvPr/>
          </p:nvSpPr>
          <p:spPr>
            <a:xfrm>
              <a:off x="8093534" y="1164886"/>
              <a:ext cx="548640" cy="548640"/>
            </a:xfrm>
            <a:prstGeom prst="ellipse">
              <a:avLst/>
            </a:prstGeom>
            <a:solidFill>
              <a:srgbClr val="157EBF"/>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7"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Tree>
    <p:extLst>
      <p:ext uri="{BB962C8B-B14F-4D97-AF65-F5344CB8AC3E}">
        <p14:creationId xmlns:p14="http://schemas.microsoft.com/office/powerpoint/2010/main" val="237866463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500" fill="hold"/>
                                        <p:tgtEl>
                                          <p:spTgt spid="3"/>
                                        </p:tgtEl>
                                        <p:attrNameLst>
                                          <p:attrName>ppt_w</p:attrName>
                                        </p:attrNameLst>
                                      </p:cBhvr>
                                      <p:tavLst>
                                        <p:tav tm="0">
                                          <p:val>
                                            <p:fltVal val="0"/>
                                          </p:val>
                                        </p:tav>
                                        <p:tav tm="100000">
                                          <p:val>
                                            <p:strVal val="#ppt_w"/>
                                          </p:val>
                                        </p:tav>
                                      </p:tavLst>
                                    </p:anim>
                                    <p:anim calcmode="lin" valueType="num">
                                      <p:cBhvr>
                                        <p:cTn id="20" dur="500" fill="hold"/>
                                        <p:tgtEl>
                                          <p:spTgt spid="3"/>
                                        </p:tgtEl>
                                        <p:attrNameLst>
                                          <p:attrName>ppt_h</p:attrName>
                                        </p:attrNameLst>
                                      </p:cBhvr>
                                      <p:tavLst>
                                        <p:tav tm="0">
                                          <p:val>
                                            <p:fltVal val="0"/>
                                          </p:val>
                                        </p:tav>
                                        <p:tav tm="100000">
                                          <p:val>
                                            <p:strVal val="#ppt_h"/>
                                          </p:val>
                                        </p:tav>
                                      </p:tavLst>
                                    </p:anim>
                                    <p:animEffect transition="in" filter="fade">
                                      <p:cBhvr>
                                        <p:cTn id="21" dur="500"/>
                                        <p:tgtEl>
                                          <p:spTgt spid="3"/>
                                        </p:tgtEl>
                                      </p:cBhvr>
                                    </p:animEffect>
                                    <p:anim calcmode="lin" valueType="num">
                                      <p:cBhvr>
                                        <p:cTn id="22" dur="500" fill="hold"/>
                                        <p:tgtEl>
                                          <p:spTgt spid="3"/>
                                        </p:tgtEl>
                                        <p:attrNameLst>
                                          <p:attrName>ppt_x</p:attrName>
                                        </p:attrNameLst>
                                      </p:cBhvr>
                                      <p:tavLst>
                                        <p:tav tm="0">
                                          <p:val>
                                            <p:fltVal val="0.5"/>
                                          </p:val>
                                        </p:tav>
                                        <p:tav tm="100000">
                                          <p:val>
                                            <p:strVal val="#ppt_x"/>
                                          </p:val>
                                        </p:tav>
                                      </p:tavLst>
                                    </p:anim>
                                    <p:anim calcmode="lin" valueType="num">
                                      <p:cBhvr>
                                        <p:cTn id="23" dur="500" fill="hold"/>
                                        <p:tgtEl>
                                          <p:spTgt spid="3"/>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23" presetClass="entr" presetSubtype="528" fill="hold" nodeType="after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500" fill="hold"/>
                                        <p:tgtEl>
                                          <p:spTgt spid="11"/>
                                        </p:tgtEl>
                                        <p:attrNameLst>
                                          <p:attrName>ppt_w</p:attrName>
                                        </p:attrNameLst>
                                      </p:cBhvr>
                                      <p:tavLst>
                                        <p:tav tm="0">
                                          <p:val>
                                            <p:fltVal val="0"/>
                                          </p:val>
                                        </p:tav>
                                        <p:tav tm="100000">
                                          <p:val>
                                            <p:strVal val="#ppt_w"/>
                                          </p:val>
                                        </p:tav>
                                      </p:tavLst>
                                    </p:anim>
                                    <p:anim calcmode="lin" valueType="num">
                                      <p:cBhvr>
                                        <p:cTn id="28" dur="500" fill="hold"/>
                                        <p:tgtEl>
                                          <p:spTgt spid="11"/>
                                        </p:tgtEl>
                                        <p:attrNameLst>
                                          <p:attrName>ppt_h</p:attrName>
                                        </p:attrNameLst>
                                      </p:cBhvr>
                                      <p:tavLst>
                                        <p:tav tm="0">
                                          <p:val>
                                            <p:fltVal val="0"/>
                                          </p:val>
                                        </p:tav>
                                        <p:tav tm="100000">
                                          <p:val>
                                            <p:strVal val="#ppt_h"/>
                                          </p:val>
                                        </p:tav>
                                      </p:tavLst>
                                    </p:anim>
                                    <p:anim calcmode="lin" valueType="num">
                                      <p:cBhvr>
                                        <p:cTn id="29" dur="500" fill="hold"/>
                                        <p:tgtEl>
                                          <p:spTgt spid="11"/>
                                        </p:tgtEl>
                                        <p:attrNameLst>
                                          <p:attrName>ppt_x</p:attrName>
                                        </p:attrNameLst>
                                      </p:cBhvr>
                                      <p:tavLst>
                                        <p:tav tm="0">
                                          <p:val>
                                            <p:fltVal val="0.5"/>
                                          </p:val>
                                        </p:tav>
                                        <p:tav tm="100000">
                                          <p:val>
                                            <p:strVal val="#ppt_x"/>
                                          </p:val>
                                        </p:tav>
                                      </p:tavLst>
                                    </p:anim>
                                    <p:anim calcmode="lin" valueType="num">
                                      <p:cBhvr>
                                        <p:cTn id="30" dur="500" fill="hold"/>
                                        <p:tgtEl>
                                          <p:spTgt spid="11"/>
                                        </p:tgtEl>
                                        <p:attrNameLst>
                                          <p:attrName>ppt_y</p:attrName>
                                        </p:attrNameLst>
                                      </p:cBhvr>
                                      <p:tavLst>
                                        <p:tav tm="0">
                                          <p:val>
                                            <p:fltVal val="0.5"/>
                                          </p:val>
                                        </p:tav>
                                        <p:tav tm="100000">
                                          <p:val>
                                            <p:strVal val="#ppt_y"/>
                                          </p:val>
                                        </p:tav>
                                      </p:tavLst>
                                    </p:anim>
                                  </p:childTnLst>
                                </p:cTn>
                              </p:par>
                            </p:childTnLst>
                          </p:cTn>
                        </p:par>
                        <p:par>
                          <p:cTn id="31" fill="hold">
                            <p:stCondLst>
                              <p:cond delay="2250"/>
                            </p:stCondLst>
                            <p:childTnLst>
                              <p:par>
                                <p:cTn id="32" presetID="22" presetClass="entr" presetSubtype="8" fill="hold" grpId="0" nodeType="after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wipe(left)">
                                      <p:cBhvr>
                                        <p:cTn id="34" dur="500"/>
                                        <p:tgtEl>
                                          <p:spTgt spid="10"/>
                                        </p:tgtEl>
                                      </p:cBhvr>
                                    </p:animEffect>
                                  </p:childTnLst>
                                </p:cTn>
                              </p:par>
                            </p:childTnLst>
                          </p:cTn>
                        </p:par>
                        <p:par>
                          <p:cTn id="35" fill="hold">
                            <p:stCondLst>
                              <p:cond delay="2750"/>
                            </p:stCondLst>
                            <p:childTnLst>
                              <p:par>
                                <p:cTn id="36" presetID="23" presetClass="entr" presetSubtype="528" fill="hold" nodeType="afterEffect">
                                  <p:stCondLst>
                                    <p:cond delay="0"/>
                                  </p:stCondLst>
                                  <p:childTnLst>
                                    <p:set>
                                      <p:cBhvr>
                                        <p:cTn id="37" dur="1" fill="hold">
                                          <p:stCondLst>
                                            <p:cond delay="0"/>
                                          </p:stCondLst>
                                        </p:cTn>
                                        <p:tgtEl>
                                          <p:spTgt spid="15"/>
                                        </p:tgtEl>
                                        <p:attrNameLst>
                                          <p:attrName>style.visibility</p:attrName>
                                        </p:attrNameLst>
                                      </p:cBhvr>
                                      <p:to>
                                        <p:strVal val="visible"/>
                                      </p:to>
                                    </p:set>
                                    <p:anim calcmode="lin" valueType="num">
                                      <p:cBhvr>
                                        <p:cTn id="38" dur="500" fill="hold"/>
                                        <p:tgtEl>
                                          <p:spTgt spid="15"/>
                                        </p:tgtEl>
                                        <p:attrNameLst>
                                          <p:attrName>ppt_w</p:attrName>
                                        </p:attrNameLst>
                                      </p:cBhvr>
                                      <p:tavLst>
                                        <p:tav tm="0">
                                          <p:val>
                                            <p:fltVal val="0"/>
                                          </p:val>
                                        </p:tav>
                                        <p:tav tm="100000">
                                          <p:val>
                                            <p:strVal val="#ppt_w"/>
                                          </p:val>
                                        </p:tav>
                                      </p:tavLst>
                                    </p:anim>
                                    <p:anim calcmode="lin" valueType="num">
                                      <p:cBhvr>
                                        <p:cTn id="39" dur="500" fill="hold"/>
                                        <p:tgtEl>
                                          <p:spTgt spid="15"/>
                                        </p:tgtEl>
                                        <p:attrNameLst>
                                          <p:attrName>ppt_h</p:attrName>
                                        </p:attrNameLst>
                                      </p:cBhvr>
                                      <p:tavLst>
                                        <p:tav tm="0">
                                          <p:val>
                                            <p:fltVal val="0"/>
                                          </p:val>
                                        </p:tav>
                                        <p:tav tm="100000">
                                          <p:val>
                                            <p:strVal val="#ppt_h"/>
                                          </p:val>
                                        </p:tav>
                                      </p:tavLst>
                                    </p:anim>
                                    <p:anim calcmode="lin" valueType="num">
                                      <p:cBhvr>
                                        <p:cTn id="40" dur="500" fill="hold"/>
                                        <p:tgtEl>
                                          <p:spTgt spid="15"/>
                                        </p:tgtEl>
                                        <p:attrNameLst>
                                          <p:attrName>ppt_x</p:attrName>
                                        </p:attrNameLst>
                                      </p:cBhvr>
                                      <p:tavLst>
                                        <p:tav tm="0">
                                          <p:val>
                                            <p:fltVal val="0.5"/>
                                          </p:val>
                                        </p:tav>
                                        <p:tav tm="100000">
                                          <p:val>
                                            <p:strVal val="#ppt_x"/>
                                          </p:val>
                                        </p:tav>
                                      </p:tavLst>
                                    </p:anim>
                                    <p:anim calcmode="lin" valueType="num">
                                      <p:cBhvr>
                                        <p:cTn id="41" dur="500" fill="hold"/>
                                        <p:tgtEl>
                                          <p:spTgt spid="15"/>
                                        </p:tgtEl>
                                        <p:attrNameLst>
                                          <p:attrName>ppt_y</p:attrName>
                                        </p:attrNameLst>
                                      </p:cBhvr>
                                      <p:tavLst>
                                        <p:tav tm="0">
                                          <p:val>
                                            <p:fltVal val="0.5"/>
                                          </p:val>
                                        </p:tav>
                                        <p:tav tm="100000">
                                          <p:val>
                                            <p:strVal val="#ppt_y"/>
                                          </p:val>
                                        </p:tav>
                                      </p:tavLst>
                                    </p:anim>
                                  </p:childTnLst>
                                </p:cTn>
                              </p:par>
                            </p:childTnLst>
                          </p:cTn>
                        </p:par>
                        <p:par>
                          <p:cTn id="42" fill="hold">
                            <p:stCondLst>
                              <p:cond delay="3250"/>
                            </p:stCondLst>
                            <p:childTnLst>
                              <p:par>
                                <p:cTn id="43" presetID="22" presetClass="entr" presetSubtype="8" fill="hold" grpId="0" nodeType="after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left)">
                                      <p:cBhvr>
                                        <p:cTn id="45" dur="500"/>
                                        <p:tgtEl>
                                          <p:spTgt spid="14"/>
                                        </p:tgtEl>
                                      </p:cBhvr>
                                    </p:animEffect>
                                  </p:childTnLst>
                                </p:cTn>
                              </p:par>
                            </p:childTnLst>
                          </p:cTn>
                        </p:par>
                        <p:par>
                          <p:cTn id="46" fill="hold">
                            <p:stCondLst>
                              <p:cond delay="3750"/>
                            </p:stCondLst>
                            <p:childTnLst>
                              <p:par>
                                <p:cTn id="47" presetID="23" presetClass="entr" presetSubtype="528" fill="hold" nodeType="afterEffect">
                                  <p:stCondLst>
                                    <p:cond delay="0"/>
                                  </p:stCondLst>
                                  <p:childTnLst>
                                    <p:set>
                                      <p:cBhvr>
                                        <p:cTn id="48" dur="1" fill="hold">
                                          <p:stCondLst>
                                            <p:cond delay="0"/>
                                          </p:stCondLst>
                                        </p:cTn>
                                        <p:tgtEl>
                                          <p:spTgt spid="19"/>
                                        </p:tgtEl>
                                        <p:attrNameLst>
                                          <p:attrName>style.visibility</p:attrName>
                                        </p:attrNameLst>
                                      </p:cBhvr>
                                      <p:to>
                                        <p:strVal val="visible"/>
                                      </p:to>
                                    </p:set>
                                    <p:anim calcmode="lin" valueType="num">
                                      <p:cBhvr>
                                        <p:cTn id="49" dur="500" fill="hold"/>
                                        <p:tgtEl>
                                          <p:spTgt spid="19"/>
                                        </p:tgtEl>
                                        <p:attrNameLst>
                                          <p:attrName>ppt_w</p:attrName>
                                        </p:attrNameLst>
                                      </p:cBhvr>
                                      <p:tavLst>
                                        <p:tav tm="0">
                                          <p:val>
                                            <p:fltVal val="0"/>
                                          </p:val>
                                        </p:tav>
                                        <p:tav tm="100000">
                                          <p:val>
                                            <p:strVal val="#ppt_w"/>
                                          </p:val>
                                        </p:tav>
                                      </p:tavLst>
                                    </p:anim>
                                    <p:anim calcmode="lin" valueType="num">
                                      <p:cBhvr>
                                        <p:cTn id="50" dur="500" fill="hold"/>
                                        <p:tgtEl>
                                          <p:spTgt spid="19"/>
                                        </p:tgtEl>
                                        <p:attrNameLst>
                                          <p:attrName>ppt_h</p:attrName>
                                        </p:attrNameLst>
                                      </p:cBhvr>
                                      <p:tavLst>
                                        <p:tav tm="0">
                                          <p:val>
                                            <p:fltVal val="0"/>
                                          </p:val>
                                        </p:tav>
                                        <p:tav tm="100000">
                                          <p:val>
                                            <p:strVal val="#ppt_h"/>
                                          </p:val>
                                        </p:tav>
                                      </p:tavLst>
                                    </p:anim>
                                    <p:anim calcmode="lin" valueType="num">
                                      <p:cBhvr>
                                        <p:cTn id="51" dur="500" fill="hold"/>
                                        <p:tgtEl>
                                          <p:spTgt spid="19"/>
                                        </p:tgtEl>
                                        <p:attrNameLst>
                                          <p:attrName>ppt_x</p:attrName>
                                        </p:attrNameLst>
                                      </p:cBhvr>
                                      <p:tavLst>
                                        <p:tav tm="0">
                                          <p:val>
                                            <p:fltVal val="0.5"/>
                                          </p:val>
                                        </p:tav>
                                        <p:tav tm="100000">
                                          <p:val>
                                            <p:strVal val="#ppt_x"/>
                                          </p:val>
                                        </p:tav>
                                      </p:tavLst>
                                    </p:anim>
                                    <p:anim calcmode="lin" valueType="num">
                                      <p:cBhvr>
                                        <p:cTn id="52" dur="500" fill="hold"/>
                                        <p:tgtEl>
                                          <p:spTgt spid="19"/>
                                        </p:tgtEl>
                                        <p:attrNameLst>
                                          <p:attrName>ppt_y</p:attrName>
                                        </p:attrNameLst>
                                      </p:cBhvr>
                                      <p:tavLst>
                                        <p:tav tm="0">
                                          <p:val>
                                            <p:fltVal val="0.5"/>
                                          </p:val>
                                        </p:tav>
                                        <p:tav tm="100000">
                                          <p:val>
                                            <p:strVal val="#ppt_y"/>
                                          </p:val>
                                        </p:tav>
                                      </p:tavLst>
                                    </p:anim>
                                  </p:childTnLst>
                                </p:cTn>
                              </p:par>
                            </p:childTnLst>
                          </p:cTn>
                        </p:par>
                        <p:par>
                          <p:cTn id="53" fill="hold">
                            <p:stCondLst>
                              <p:cond delay="4250"/>
                            </p:stCondLst>
                            <p:childTnLst>
                              <p:par>
                                <p:cTn id="54" presetID="22" presetClass="entr" presetSubtype="8" fill="hold" grpId="0" nodeType="after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wipe(left)">
                                      <p:cBhvr>
                                        <p:cTn id="56" dur="500"/>
                                        <p:tgtEl>
                                          <p:spTgt spid="18"/>
                                        </p:tgtEl>
                                      </p:cBhvr>
                                    </p:animEffect>
                                  </p:childTnLst>
                                </p:cTn>
                              </p:par>
                            </p:childTnLst>
                          </p:cTn>
                        </p:par>
                        <p:par>
                          <p:cTn id="57" fill="hold">
                            <p:stCondLst>
                              <p:cond delay="4750"/>
                            </p:stCondLst>
                            <p:childTnLst>
                              <p:par>
                                <p:cTn id="58" presetID="23" presetClass="entr" presetSubtype="528" fill="hold" nodeType="afterEffect">
                                  <p:stCondLst>
                                    <p:cond delay="0"/>
                                  </p:stCondLst>
                                  <p:childTnLst>
                                    <p:set>
                                      <p:cBhvr>
                                        <p:cTn id="59" dur="1" fill="hold">
                                          <p:stCondLst>
                                            <p:cond delay="0"/>
                                          </p:stCondLst>
                                        </p:cTn>
                                        <p:tgtEl>
                                          <p:spTgt spid="25"/>
                                        </p:tgtEl>
                                        <p:attrNameLst>
                                          <p:attrName>style.visibility</p:attrName>
                                        </p:attrNameLst>
                                      </p:cBhvr>
                                      <p:to>
                                        <p:strVal val="visible"/>
                                      </p:to>
                                    </p:set>
                                    <p:anim calcmode="lin" valueType="num">
                                      <p:cBhvr>
                                        <p:cTn id="60" dur="500" fill="hold"/>
                                        <p:tgtEl>
                                          <p:spTgt spid="25"/>
                                        </p:tgtEl>
                                        <p:attrNameLst>
                                          <p:attrName>ppt_w</p:attrName>
                                        </p:attrNameLst>
                                      </p:cBhvr>
                                      <p:tavLst>
                                        <p:tav tm="0">
                                          <p:val>
                                            <p:fltVal val="0"/>
                                          </p:val>
                                        </p:tav>
                                        <p:tav tm="100000">
                                          <p:val>
                                            <p:strVal val="#ppt_w"/>
                                          </p:val>
                                        </p:tav>
                                      </p:tavLst>
                                    </p:anim>
                                    <p:anim calcmode="lin" valueType="num">
                                      <p:cBhvr>
                                        <p:cTn id="61" dur="500" fill="hold"/>
                                        <p:tgtEl>
                                          <p:spTgt spid="25"/>
                                        </p:tgtEl>
                                        <p:attrNameLst>
                                          <p:attrName>ppt_h</p:attrName>
                                        </p:attrNameLst>
                                      </p:cBhvr>
                                      <p:tavLst>
                                        <p:tav tm="0">
                                          <p:val>
                                            <p:fltVal val="0"/>
                                          </p:val>
                                        </p:tav>
                                        <p:tav tm="100000">
                                          <p:val>
                                            <p:strVal val="#ppt_h"/>
                                          </p:val>
                                        </p:tav>
                                      </p:tavLst>
                                    </p:anim>
                                    <p:anim calcmode="lin" valueType="num">
                                      <p:cBhvr>
                                        <p:cTn id="62" dur="500" fill="hold"/>
                                        <p:tgtEl>
                                          <p:spTgt spid="25"/>
                                        </p:tgtEl>
                                        <p:attrNameLst>
                                          <p:attrName>ppt_x</p:attrName>
                                        </p:attrNameLst>
                                      </p:cBhvr>
                                      <p:tavLst>
                                        <p:tav tm="0">
                                          <p:val>
                                            <p:fltVal val="0.5"/>
                                          </p:val>
                                        </p:tav>
                                        <p:tav tm="100000">
                                          <p:val>
                                            <p:strVal val="#ppt_x"/>
                                          </p:val>
                                        </p:tav>
                                      </p:tavLst>
                                    </p:anim>
                                    <p:anim calcmode="lin" valueType="num">
                                      <p:cBhvr>
                                        <p:cTn id="63" dur="500" fill="hold"/>
                                        <p:tgtEl>
                                          <p:spTgt spid="25"/>
                                        </p:tgtEl>
                                        <p:attrNameLst>
                                          <p:attrName>ppt_y</p:attrName>
                                        </p:attrNameLst>
                                      </p:cBhvr>
                                      <p:tavLst>
                                        <p:tav tm="0">
                                          <p:val>
                                            <p:fltVal val="0.5"/>
                                          </p:val>
                                        </p:tav>
                                        <p:tav tm="100000">
                                          <p:val>
                                            <p:strVal val="#ppt_y"/>
                                          </p:val>
                                        </p:tav>
                                      </p:tavLst>
                                    </p:anim>
                                  </p:childTnLst>
                                </p:cTn>
                              </p:par>
                            </p:childTnLst>
                          </p:cTn>
                        </p:par>
                        <p:par>
                          <p:cTn id="64" fill="hold">
                            <p:stCondLst>
                              <p:cond delay="5250"/>
                            </p:stCondLst>
                            <p:childTnLst>
                              <p:par>
                                <p:cTn id="65" presetID="22" presetClass="entr" presetSubtype="8" fill="hold" grpId="0" nodeType="after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wipe(left)">
                                      <p:cBhvr>
                                        <p:cTn id="6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p:bldP spid="14" grpId="0"/>
      <p:bldP spid="18" grpId="0"/>
      <p:bldP spid="3" grpId="0" animBg="1"/>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797</TotalTime>
  <Words>1250</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121</cp:revision>
  <dcterms:created xsi:type="dcterms:W3CDTF">2016-09-28T22:08:47Z</dcterms:created>
  <dcterms:modified xsi:type="dcterms:W3CDTF">2016-10-02T22:12:27Z</dcterms:modified>
</cp:coreProperties>
</file>