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Oval 51"/>
          <p:cNvSpPr>
            <a:spLocks noChangeAspect="1"/>
          </p:cNvSpPr>
          <p:nvPr/>
        </p:nvSpPr>
        <p:spPr>
          <a:xfrm>
            <a:off x="6253699" y="5075847"/>
            <a:ext cx="521208" cy="521208"/>
          </a:xfrm>
          <a:prstGeom prst="ellipse">
            <a:avLst/>
          </a:prstGeom>
          <a:solidFill>
            <a:srgbClr val="157EB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a:spLocks noChangeAspect="1"/>
          </p:cNvSpPr>
          <p:nvPr/>
        </p:nvSpPr>
        <p:spPr>
          <a:xfrm>
            <a:off x="5443080" y="5087136"/>
            <a:ext cx="521208" cy="521208"/>
          </a:xfrm>
          <a:prstGeom prst="ellipse">
            <a:avLst/>
          </a:prstGeom>
          <a:solidFill>
            <a:srgbClr val="239BD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a:spLocks noChangeAspect="1"/>
          </p:cNvSpPr>
          <p:nvPr/>
        </p:nvSpPr>
        <p:spPr>
          <a:xfrm>
            <a:off x="6248751" y="2597938"/>
            <a:ext cx="521208" cy="521208"/>
          </a:xfrm>
          <a:prstGeom prst="ellipse">
            <a:avLst/>
          </a:prstGeom>
          <a:solidFill>
            <a:srgbClr val="36B8E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a:spLocks noChangeAspect="1"/>
          </p:cNvSpPr>
          <p:nvPr/>
        </p:nvSpPr>
        <p:spPr>
          <a:xfrm>
            <a:off x="5429944" y="2597938"/>
            <a:ext cx="521208" cy="521208"/>
          </a:xfrm>
          <a:prstGeom prst="ellipse">
            <a:avLst/>
          </a:prstGeom>
          <a:solidFill>
            <a:srgbClr val="44D7F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53" name="Group 52"/>
          <p:cNvGrpSpPr/>
          <p:nvPr/>
        </p:nvGrpSpPr>
        <p:grpSpPr>
          <a:xfrm>
            <a:off x="491067" y="2000311"/>
            <a:ext cx="5486400" cy="1473392"/>
            <a:chOff x="491067" y="2000311"/>
            <a:chExt cx="5486400" cy="1473392"/>
          </a:xfrm>
        </p:grpSpPr>
        <p:sp>
          <p:nvSpPr>
            <p:cNvPr id="12" name="Freeform 11"/>
            <p:cNvSpPr>
              <a:spLocks noChangeAspect="1"/>
            </p:cNvSpPr>
            <p:nvPr/>
          </p:nvSpPr>
          <p:spPr>
            <a:xfrm>
              <a:off x="491067" y="2000312"/>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noChangeAspect="1"/>
            </p:cNvSpPr>
            <p:nvPr/>
          </p:nvSpPr>
          <p:spPr>
            <a:xfrm>
              <a:off x="491067" y="2000311"/>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4" name="Group 53"/>
          <p:cNvGrpSpPr/>
          <p:nvPr/>
        </p:nvGrpSpPr>
        <p:grpSpPr>
          <a:xfrm>
            <a:off x="6510306" y="2000310"/>
            <a:ext cx="5212080" cy="1473393"/>
            <a:chOff x="6510306" y="2000310"/>
            <a:chExt cx="5212080" cy="1473393"/>
          </a:xfrm>
        </p:grpSpPr>
        <p:sp>
          <p:nvSpPr>
            <p:cNvPr id="9" name="Freeform 8"/>
            <p:cNvSpPr>
              <a:spLocks noChangeAspect="1"/>
            </p:cNvSpPr>
            <p:nvPr/>
          </p:nvSpPr>
          <p:spPr>
            <a:xfrm>
              <a:off x="6510306" y="2001293"/>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 name="Freeform 10"/>
            <p:cNvSpPr>
              <a:spLocks noChangeAspect="1"/>
            </p:cNvSpPr>
            <p:nvPr/>
          </p:nvSpPr>
          <p:spPr>
            <a:xfrm>
              <a:off x="6510306" y="2000310"/>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6" name="Group 55"/>
          <p:cNvGrpSpPr/>
          <p:nvPr/>
        </p:nvGrpSpPr>
        <p:grpSpPr>
          <a:xfrm>
            <a:off x="491067" y="4489509"/>
            <a:ext cx="5486400" cy="1473392"/>
            <a:chOff x="491067" y="4489509"/>
            <a:chExt cx="5486400" cy="1473392"/>
          </a:xfrm>
        </p:grpSpPr>
        <p:sp>
          <p:nvSpPr>
            <p:cNvPr id="13" name="Freeform 12"/>
            <p:cNvSpPr>
              <a:spLocks noChangeAspect="1"/>
            </p:cNvSpPr>
            <p:nvPr/>
          </p:nvSpPr>
          <p:spPr>
            <a:xfrm>
              <a:off x="491067" y="4489510"/>
              <a:ext cx="5486400" cy="1473391"/>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91067" y="4489509"/>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grpSp>
        <p:nvGrpSpPr>
          <p:cNvPr id="55" name="Group 54"/>
          <p:cNvGrpSpPr/>
          <p:nvPr/>
        </p:nvGrpSpPr>
        <p:grpSpPr>
          <a:xfrm>
            <a:off x="6510306" y="4489508"/>
            <a:ext cx="5212080" cy="1473393"/>
            <a:chOff x="6510306" y="4489508"/>
            <a:chExt cx="5212080" cy="1473393"/>
          </a:xfrm>
        </p:grpSpPr>
        <p:sp>
          <p:nvSpPr>
            <p:cNvPr id="15" name="Freeform 14"/>
            <p:cNvSpPr>
              <a:spLocks noChangeAspect="1"/>
            </p:cNvSpPr>
            <p:nvPr/>
          </p:nvSpPr>
          <p:spPr>
            <a:xfrm>
              <a:off x="6510306" y="4490491"/>
              <a:ext cx="5184648" cy="1472410"/>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 name="Freeform 15"/>
            <p:cNvSpPr>
              <a:spLocks noChangeAspect="1"/>
            </p:cNvSpPr>
            <p:nvPr/>
          </p:nvSpPr>
          <p:spPr>
            <a:xfrm>
              <a:off x="6510306" y="4489508"/>
              <a:ext cx="5212080" cy="408227"/>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ndara" panose="020E0502030303020204" pitchFamily="34" charset="0"/>
                </a:rPr>
                <a:t>Lorem Ipsum Dolor</a:t>
              </a:r>
            </a:p>
          </p:txBody>
        </p:sp>
      </p:grpSp>
      <p:sp>
        <p:nvSpPr>
          <p:cNvPr id="17" name="TextBox 16"/>
          <p:cNvSpPr txBox="1"/>
          <p:nvPr/>
        </p:nvSpPr>
        <p:spPr>
          <a:xfrm>
            <a:off x="769007" y="2550679"/>
            <a:ext cx="4663440"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cxnSp>
        <p:nvCxnSpPr>
          <p:cNvPr id="3" name="Curved Connector 2"/>
          <p:cNvCxnSpPr/>
          <p:nvPr/>
        </p:nvCxnSpPr>
        <p:spPr>
          <a:xfrm>
            <a:off x="11739527" y="3387893"/>
            <a:ext cx="27432" cy="1188720"/>
          </a:xfrm>
          <a:prstGeom prst="curvedConnector3">
            <a:avLst>
              <a:gd name="adj1" fmla="val 1180242"/>
            </a:avLst>
          </a:prstGeom>
          <a:ln w="25400">
            <a:solidFill>
              <a:schemeClr val="bg2">
                <a:lumMod val="50000"/>
              </a:schemeClr>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p:cNvCxnSpPr/>
          <p:nvPr/>
        </p:nvCxnSpPr>
        <p:spPr>
          <a:xfrm flipH="1">
            <a:off x="442526" y="3387893"/>
            <a:ext cx="27432" cy="1188720"/>
          </a:xfrm>
          <a:prstGeom prst="curvedConnector3">
            <a:avLst>
              <a:gd name="adj1" fmla="val 1262544"/>
            </a:avLst>
          </a:prstGeom>
          <a:ln w="25400">
            <a:solidFill>
              <a:schemeClr val="bg2">
                <a:lumMod val="50000"/>
              </a:schemeClr>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933772" y="2550679"/>
            <a:ext cx="4761182"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6" name="TextBox 25"/>
          <p:cNvSpPr txBox="1"/>
          <p:nvPr/>
        </p:nvSpPr>
        <p:spPr>
          <a:xfrm>
            <a:off x="716516" y="5064558"/>
            <a:ext cx="4663440"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6933772" y="5064558"/>
            <a:ext cx="4761182" cy="1015663"/>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dirty="0">
              <a:solidFill>
                <a:schemeClr val="bg1">
                  <a:lumMod val="85000"/>
                </a:schemeClr>
              </a:solidFill>
              <a:latin typeface="Candara" panose="020E0502030303020204" pitchFamily="34" charset="0"/>
            </a:endParaRPr>
          </a:p>
        </p:txBody>
      </p:sp>
      <p:sp>
        <p:nvSpPr>
          <p:cNvPr id="28" name="Freeform 37"/>
          <p:cNvSpPr>
            <a:spLocks noChangeAspect="1" noEditPoints="1"/>
          </p:cNvSpPr>
          <p:nvPr/>
        </p:nvSpPr>
        <p:spPr bwMode="auto">
          <a:xfrm>
            <a:off x="5530189" y="2658289"/>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172"/>
          <p:cNvSpPr>
            <a:spLocks noChangeAspect="1" noEditPoints="1"/>
          </p:cNvSpPr>
          <p:nvPr/>
        </p:nvSpPr>
        <p:spPr bwMode="auto">
          <a:xfrm>
            <a:off x="6384283" y="5162816"/>
            <a:ext cx="252707" cy="347472"/>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a:grpSpLocks noChangeAspect="1"/>
          </p:cNvGrpSpPr>
          <p:nvPr/>
        </p:nvGrpSpPr>
        <p:grpSpPr>
          <a:xfrm>
            <a:off x="5513563" y="5156829"/>
            <a:ext cx="365760" cy="365760"/>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9" name="Group 38"/>
          <p:cNvGrpSpPr>
            <a:grpSpLocks noChangeAspect="1"/>
          </p:cNvGrpSpPr>
          <p:nvPr/>
        </p:nvGrpSpPr>
        <p:grpSpPr>
          <a:xfrm>
            <a:off x="6366529" y="2658289"/>
            <a:ext cx="296849" cy="365760"/>
            <a:chOff x="4598988" y="3263900"/>
            <a:chExt cx="444500" cy="547688"/>
          </a:xfrm>
          <a:solidFill>
            <a:schemeClr val="bg1"/>
          </a:solidFill>
        </p:grpSpPr>
        <p:sp>
          <p:nvSpPr>
            <p:cNvPr id="40"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174643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3" presetClass="entr" presetSubtype="52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anim calcmode="lin" valueType="num">
                                      <p:cBhvr>
                                        <p:cTn id="13" dur="500" fill="hold"/>
                                        <p:tgtEl>
                                          <p:spTgt spid="28"/>
                                        </p:tgtEl>
                                        <p:attrNameLst>
                                          <p:attrName>ppt_x</p:attrName>
                                        </p:attrNameLst>
                                      </p:cBhvr>
                                      <p:tavLst>
                                        <p:tav tm="0">
                                          <p:val>
                                            <p:fltVal val="0.5"/>
                                          </p:val>
                                        </p:tav>
                                        <p:tav tm="100000">
                                          <p:val>
                                            <p:strVal val="#ppt_x"/>
                                          </p:val>
                                        </p:tav>
                                      </p:tavLst>
                                    </p:anim>
                                    <p:anim calcmode="lin" valueType="num">
                                      <p:cBhvr>
                                        <p:cTn id="14" dur="500" fill="hold"/>
                                        <p:tgtEl>
                                          <p:spTgt spid="28"/>
                                        </p:tgtEl>
                                        <p:attrNameLst>
                                          <p:attrName>ppt_y</p:attrName>
                                        </p:attrNameLst>
                                      </p:cBhvr>
                                      <p:tavLst>
                                        <p:tav tm="0">
                                          <p:val>
                                            <p:fltVal val="0.5"/>
                                          </p:val>
                                        </p:tav>
                                        <p:tav tm="100000">
                                          <p:val>
                                            <p:strVal val="#ppt_y"/>
                                          </p:val>
                                        </p:tav>
                                      </p:tavLst>
                                    </p:anim>
                                  </p:childTnLst>
                                </p:cTn>
                              </p:par>
                              <p:par>
                                <p:cTn id="15" presetID="23" presetClass="entr" presetSubtype="528"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anim calcmode="lin" valueType="num">
                                      <p:cBhvr>
                                        <p:cTn id="17" dur="500" fill="hold"/>
                                        <p:tgtEl>
                                          <p:spTgt spid="49"/>
                                        </p:tgtEl>
                                        <p:attrNameLst>
                                          <p:attrName>ppt_w</p:attrName>
                                        </p:attrNameLst>
                                      </p:cBhvr>
                                      <p:tavLst>
                                        <p:tav tm="0">
                                          <p:val>
                                            <p:fltVal val="0"/>
                                          </p:val>
                                        </p:tav>
                                        <p:tav tm="100000">
                                          <p:val>
                                            <p:strVal val="#ppt_w"/>
                                          </p:val>
                                        </p:tav>
                                      </p:tavLst>
                                    </p:anim>
                                    <p:anim calcmode="lin" valueType="num">
                                      <p:cBhvr>
                                        <p:cTn id="18" dur="500" fill="hold"/>
                                        <p:tgtEl>
                                          <p:spTgt spid="49"/>
                                        </p:tgtEl>
                                        <p:attrNameLst>
                                          <p:attrName>ppt_h</p:attrName>
                                        </p:attrNameLst>
                                      </p:cBhvr>
                                      <p:tavLst>
                                        <p:tav tm="0">
                                          <p:val>
                                            <p:fltVal val="0"/>
                                          </p:val>
                                        </p:tav>
                                        <p:tav tm="100000">
                                          <p:val>
                                            <p:strVal val="#ppt_h"/>
                                          </p:val>
                                        </p:tav>
                                      </p:tavLst>
                                    </p:anim>
                                    <p:anim calcmode="lin" valueType="num">
                                      <p:cBhvr>
                                        <p:cTn id="19" dur="500" fill="hold"/>
                                        <p:tgtEl>
                                          <p:spTgt spid="49"/>
                                        </p:tgtEl>
                                        <p:attrNameLst>
                                          <p:attrName>ppt_x</p:attrName>
                                        </p:attrNameLst>
                                      </p:cBhvr>
                                      <p:tavLst>
                                        <p:tav tm="0">
                                          <p:val>
                                            <p:fltVal val="0.5"/>
                                          </p:val>
                                        </p:tav>
                                        <p:tav tm="100000">
                                          <p:val>
                                            <p:strVal val="#ppt_x"/>
                                          </p:val>
                                        </p:tav>
                                      </p:tavLst>
                                    </p:anim>
                                    <p:anim calcmode="lin" valueType="num">
                                      <p:cBhvr>
                                        <p:cTn id="20" dur="500" fill="hold"/>
                                        <p:tgtEl>
                                          <p:spTgt spid="49"/>
                                        </p:tgtEl>
                                        <p:attrNameLst>
                                          <p:attrName>ppt_y</p:attrName>
                                        </p:attrNameLst>
                                      </p:cBhvr>
                                      <p:tavLst>
                                        <p:tav tm="0">
                                          <p:val>
                                            <p:fltVal val="0.5"/>
                                          </p:val>
                                        </p:tav>
                                        <p:tav tm="100000">
                                          <p:val>
                                            <p:strVal val="#ppt_y"/>
                                          </p:val>
                                        </p:tav>
                                      </p:tavLst>
                                    </p:anim>
                                  </p:childTnLst>
                                </p:cTn>
                              </p:par>
                            </p:childTnLst>
                          </p:cTn>
                        </p:par>
                        <p:par>
                          <p:cTn id="21" fill="hold">
                            <p:stCondLst>
                              <p:cond delay="1250"/>
                            </p:stCondLst>
                            <p:childTnLst>
                              <p:par>
                                <p:cTn id="22" presetID="17" presetClass="entr" presetSubtype="1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500" fill="hold"/>
                                        <p:tgtEl>
                                          <p:spTgt spid="53"/>
                                        </p:tgtEl>
                                        <p:attrNameLst>
                                          <p:attrName>ppt_w</p:attrName>
                                        </p:attrNameLst>
                                      </p:cBhvr>
                                      <p:tavLst>
                                        <p:tav tm="0">
                                          <p:val>
                                            <p:fltVal val="0"/>
                                          </p:val>
                                        </p:tav>
                                        <p:tav tm="100000">
                                          <p:val>
                                            <p:strVal val="#ppt_w"/>
                                          </p:val>
                                        </p:tav>
                                      </p:tavLst>
                                    </p:anim>
                                    <p:anim calcmode="lin" valueType="num">
                                      <p:cBhvr>
                                        <p:cTn id="25" dur="500" fill="hold"/>
                                        <p:tgtEl>
                                          <p:spTgt spid="53"/>
                                        </p:tgtEl>
                                        <p:attrNameLst>
                                          <p:attrName>ppt_h</p:attrName>
                                        </p:attrNameLst>
                                      </p:cBhvr>
                                      <p:tavLst>
                                        <p:tav tm="0">
                                          <p:val>
                                            <p:strVal val="#ppt_h"/>
                                          </p:val>
                                        </p:tav>
                                        <p:tav tm="100000">
                                          <p:val>
                                            <p:strVal val="#ppt_h"/>
                                          </p:val>
                                        </p:tav>
                                      </p:tavLst>
                                    </p:anim>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wipe(left)">
                                      <p:cBhvr>
                                        <p:cTn id="29" dur="500"/>
                                        <p:tgtEl>
                                          <p:spTgt spid="17"/>
                                        </p:tgtEl>
                                      </p:cBhvr>
                                    </p:animEffect>
                                  </p:childTnLst>
                                </p:cTn>
                              </p:par>
                            </p:childTnLst>
                          </p:cTn>
                        </p:par>
                        <p:par>
                          <p:cTn id="30" fill="hold">
                            <p:stCondLst>
                              <p:cond delay="2250"/>
                            </p:stCondLst>
                            <p:childTnLst>
                              <p:par>
                                <p:cTn id="31" presetID="23" presetClass="entr" presetSubtype="528" fill="hold" grpId="0" nodeType="afterEffect">
                                  <p:stCondLst>
                                    <p:cond delay="0"/>
                                  </p:stCondLst>
                                  <p:childTnLst>
                                    <p:set>
                                      <p:cBhvr>
                                        <p:cTn id="32" dur="1" fill="hold">
                                          <p:stCondLst>
                                            <p:cond delay="0"/>
                                          </p:stCondLst>
                                        </p:cTn>
                                        <p:tgtEl>
                                          <p:spTgt spid="50"/>
                                        </p:tgtEl>
                                        <p:attrNameLst>
                                          <p:attrName>style.visibility</p:attrName>
                                        </p:attrNameLst>
                                      </p:cBhvr>
                                      <p:to>
                                        <p:strVal val="visible"/>
                                      </p:to>
                                    </p:set>
                                    <p:anim calcmode="lin" valueType="num">
                                      <p:cBhvr>
                                        <p:cTn id="33" dur="500" fill="hold"/>
                                        <p:tgtEl>
                                          <p:spTgt spid="50"/>
                                        </p:tgtEl>
                                        <p:attrNameLst>
                                          <p:attrName>ppt_w</p:attrName>
                                        </p:attrNameLst>
                                      </p:cBhvr>
                                      <p:tavLst>
                                        <p:tav tm="0">
                                          <p:val>
                                            <p:fltVal val="0"/>
                                          </p:val>
                                        </p:tav>
                                        <p:tav tm="100000">
                                          <p:val>
                                            <p:strVal val="#ppt_w"/>
                                          </p:val>
                                        </p:tav>
                                      </p:tavLst>
                                    </p:anim>
                                    <p:anim calcmode="lin" valueType="num">
                                      <p:cBhvr>
                                        <p:cTn id="34" dur="500" fill="hold"/>
                                        <p:tgtEl>
                                          <p:spTgt spid="50"/>
                                        </p:tgtEl>
                                        <p:attrNameLst>
                                          <p:attrName>ppt_h</p:attrName>
                                        </p:attrNameLst>
                                      </p:cBhvr>
                                      <p:tavLst>
                                        <p:tav tm="0">
                                          <p:val>
                                            <p:fltVal val="0"/>
                                          </p:val>
                                        </p:tav>
                                        <p:tav tm="100000">
                                          <p:val>
                                            <p:strVal val="#ppt_h"/>
                                          </p:val>
                                        </p:tav>
                                      </p:tavLst>
                                    </p:anim>
                                    <p:anim calcmode="lin" valueType="num">
                                      <p:cBhvr>
                                        <p:cTn id="35" dur="500" fill="hold"/>
                                        <p:tgtEl>
                                          <p:spTgt spid="50"/>
                                        </p:tgtEl>
                                        <p:attrNameLst>
                                          <p:attrName>ppt_x</p:attrName>
                                        </p:attrNameLst>
                                      </p:cBhvr>
                                      <p:tavLst>
                                        <p:tav tm="0">
                                          <p:val>
                                            <p:fltVal val="0.5"/>
                                          </p:val>
                                        </p:tav>
                                        <p:tav tm="100000">
                                          <p:val>
                                            <p:strVal val="#ppt_x"/>
                                          </p:val>
                                        </p:tav>
                                      </p:tavLst>
                                    </p:anim>
                                    <p:anim calcmode="lin" valueType="num">
                                      <p:cBhvr>
                                        <p:cTn id="36" dur="500" fill="hold"/>
                                        <p:tgtEl>
                                          <p:spTgt spid="50"/>
                                        </p:tgtEl>
                                        <p:attrNameLst>
                                          <p:attrName>ppt_y</p:attrName>
                                        </p:attrNameLst>
                                      </p:cBhvr>
                                      <p:tavLst>
                                        <p:tav tm="0">
                                          <p:val>
                                            <p:fltVal val="0.5"/>
                                          </p:val>
                                        </p:tav>
                                        <p:tav tm="100000">
                                          <p:val>
                                            <p:strVal val="#ppt_y"/>
                                          </p:val>
                                        </p:tav>
                                      </p:tavLst>
                                    </p:anim>
                                  </p:childTnLst>
                                </p:cTn>
                              </p:par>
                              <p:par>
                                <p:cTn id="37" presetID="23" presetClass="entr" presetSubtype="528" fill="hold" nodeType="withEffect">
                                  <p:stCondLst>
                                    <p:cond delay="0"/>
                                  </p:stCondLst>
                                  <p:childTnLst>
                                    <p:set>
                                      <p:cBhvr>
                                        <p:cTn id="38" dur="1" fill="hold">
                                          <p:stCondLst>
                                            <p:cond delay="0"/>
                                          </p:stCondLst>
                                        </p:cTn>
                                        <p:tgtEl>
                                          <p:spTgt spid="39"/>
                                        </p:tgtEl>
                                        <p:attrNameLst>
                                          <p:attrName>style.visibility</p:attrName>
                                        </p:attrNameLst>
                                      </p:cBhvr>
                                      <p:to>
                                        <p:strVal val="visible"/>
                                      </p:to>
                                    </p:set>
                                    <p:anim calcmode="lin" valueType="num">
                                      <p:cBhvr>
                                        <p:cTn id="39" dur="500" fill="hold"/>
                                        <p:tgtEl>
                                          <p:spTgt spid="39"/>
                                        </p:tgtEl>
                                        <p:attrNameLst>
                                          <p:attrName>ppt_w</p:attrName>
                                        </p:attrNameLst>
                                      </p:cBhvr>
                                      <p:tavLst>
                                        <p:tav tm="0">
                                          <p:val>
                                            <p:fltVal val="0"/>
                                          </p:val>
                                        </p:tav>
                                        <p:tav tm="100000">
                                          <p:val>
                                            <p:strVal val="#ppt_w"/>
                                          </p:val>
                                        </p:tav>
                                      </p:tavLst>
                                    </p:anim>
                                    <p:anim calcmode="lin" valueType="num">
                                      <p:cBhvr>
                                        <p:cTn id="40" dur="500" fill="hold"/>
                                        <p:tgtEl>
                                          <p:spTgt spid="39"/>
                                        </p:tgtEl>
                                        <p:attrNameLst>
                                          <p:attrName>ppt_h</p:attrName>
                                        </p:attrNameLst>
                                      </p:cBhvr>
                                      <p:tavLst>
                                        <p:tav tm="0">
                                          <p:val>
                                            <p:fltVal val="0"/>
                                          </p:val>
                                        </p:tav>
                                        <p:tav tm="100000">
                                          <p:val>
                                            <p:strVal val="#ppt_h"/>
                                          </p:val>
                                        </p:tav>
                                      </p:tavLst>
                                    </p:anim>
                                    <p:anim calcmode="lin" valueType="num">
                                      <p:cBhvr>
                                        <p:cTn id="41" dur="500" fill="hold"/>
                                        <p:tgtEl>
                                          <p:spTgt spid="39"/>
                                        </p:tgtEl>
                                        <p:attrNameLst>
                                          <p:attrName>ppt_x</p:attrName>
                                        </p:attrNameLst>
                                      </p:cBhvr>
                                      <p:tavLst>
                                        <p:tav tm="0">
                                          <p:val>
                                            <p:fltVal val="0.5"/>
                                          </p:val>
                                        </p:tav>
                                        <p:tav tm="100000">
                                          <p:val>
                                            <p:strVal val="#ppt_x"/>
                                          </p:val>
                                        </p:tav>
                                      </p:tavLst>
                                    </p:anim>
                                    <p:anim calcmode="lin" valueType="num">
                                      <p:cBhvr>
                                        <p:cTn id="42" dur="500" fill="hold"/>
                                        <p:tgtEl>
                                          <p:spTgt spid="39"/>
                                        </p:tgtEl>
                                        <p:attrNameLst>
                                          <p:attrName>ppt_y</p:attrName>
                                        </p:attrNameLst>
                                      </p:cBhvr>
                                      <p:tavLst>
                                        <p:tav tm="0">
                                          <p:val>
                                            <p:fltVal val="0.5"/>
                                          </p:val>
                                        </p:tav>
                                        <p:tav tm="100000">
                                          <p:val>
                                            <p:strVal val="#ppt_y"/>
                                          </p:val>
                                        </p:tav>
                                      </p:tavLst>
                                    </p:anim>
                                  </p:childTnLst>
                                </p:cTn>
                              </p:par>
                            </p:childTnLst>
                          </p:cTn>
                        </p:par>
                        <p:par>
                          <p:cTn id="43" fill="hold">
                            <p:stCondLst>
                              <p:cond delay="2750"/>
                            </p:stCondLst>
                            <p:childTnLst>
                              <p:par>
                                <p:cTn id="44" presetID="17" presetClass="entr" presetSubtype="10" fill="hold"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p:cTn id="46" dur="500" fill="hold"/>
                                        <p:tgtEl>
                                          <p:spTgt spid="54"/>
                                        </p:tgtEl>
                                        <p:attrNameLst>
                                          <p:attrName>ppt_w</p:attrName>
                                        </p:attrNameLst>
                                      </p:cBhvr>
                                      <p:tavLst>
                                        <p:tav tm="0">
                                          <p:val>
                                            <p:fltVal val="0"/>
                                          </p:val>
                                        </p:tav>
                                        <p:tav tm="100000">
                                          <p:val>
                                            <p:strVal val="#ppt_w"/>
                                          </p:val>
                                        </p:tav>
                                      </p:tavLst>
                                    </p:anim>
                                    <p:anim calcmode="lin" valueType="num">
                                      <p:cBhvr>
                                        <p:cTn id="47" dur="500" fill="hold"/>
                                        <p:tgtEl>
                                          <p:spTgt spid="54"/>
                                        </p:tgtEl>
                                        <p:attrNameLst>
                                          <p:attrName>ppt_h</p:attrName>
                                        </p:attrNameLst>
                                      </p:cBhvr>
                                      <p:tavLst>
                                        <p:tav tm="0">
                                          <p:val>
                                            <p:strVal val="#ppt_h"/>
                                          </p:val>
                                        </p:tav>
                                        <p:tav tm="100000">
                                          <p:val>
                                            <p:strVal val="#ppt_h"/>
                                          </p:val>
                                        </p:tav>
                                      </p:tavLst>
                                    </p:anim>
                                  </p:childTnLst>
                                </p:cTn>
                              </p:par>
                            </p:childTnLst>
                          </p:cTn>
                        </p:par>
                        <p:par>
                          <p:cTn id="48" fill="hold">
                            <p:stCondLst>
                              <p:cond delay="3250"/>
                            </p:stCondLst>
                            <p:childTnLst>
                              <p:par>
                                <p:cTn id="49" presetID="22" presetClass="entr" presetSubtype="8"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3750"/>
                            </p:stCondLst>
                            <p:childTnLst>
                              <p:par>
                                <p:cTn id="53" presetID="22" presetClass="entr" presetSubtype="1" fill="hold" nodeType="afterEffect">
                                  <p:stCondLst>
                                    <p:cond delay="0"/>
                                  </p:stCondLst>
                                  <p:childTnLst>
                                    <p:set>
                                      <p:cBhvr>
                                        <p:cTn id="54" dur="1" fill="hold">
                                          <p:stCondLst>
                                            <p:cond delay="0"/>
                                          </p:stCondLst>
                                        </p:cTn>
                                        <p:tgtEl>
                                          <p:spTgt spid="3"/>
                                        </p:tgtEl>
                                        <p:attrNameLst>
                                          <p:attrName>style.visibility</p:attrName>
                                        </p:attrNameLst>
                                      </p:cBhvr>
                                      <p:to>
                                        <p:strVal val="visible"/>
                                      </p:to>
                                    </p:set>
                                    <p:animEffect transition="in" filter="wipe(up)">
                                      <p:cBhvr>
                                        <p:cTn id="55" dur="500"/>
                                        <p:tgtEl>
                                          <p:spTgt spid="3"/>
                                        </p:tgtEl>
                                      </p:cBhvr>
                                    </p:animEffect>
                                  </p:childTnLst>
                                </p:cTn>
                              </p:par>
                            </p:childTnLst>
                          </p:cTn>
                        </p:par>
                        <p:par>
                          <p:cTn id="56" fill="hold">
                            <p:stCondLst>
                              <p:cond delay="4250"/>
                            </p:stCondLst>
                            <p:childTnLst>
                              <p:par>
                                <p:cTn id="57" presetID="23" presetClass="entr" presetSubtype="528" fill="hold" grpId="0" nodeType="afterEffect">
                                  <p:stCondLst>
                                    <p:cond delay="0"/>
                                  </p:stCondLst>
                                  <p:childTnLst>
                                    <p:set>
                                      <p:cBhvr>
                                        <p:cTn id="58" dur="1" fill="hold">
                                          <p:stCondLst>
                                            <p:cond delay="0"/>
                                          </p:stCondLst>
                                        </p:cTn>
                                        <p:tgtEl>
                                          <p:spTgt spid="52"/>
                                        </p:tgtEl>
                                        <p:attrNameLst>
                                          <p:attrName>style.visibility</p:attrName>
                                        </p:attrNameLst>
                                      </p:cBhvr>
                                      <p:to>
                                        <p:strVal val="visible"/>
                                      </p:to>
                                    </p:set>
                                    <p:anim calcmode="lin" valueType="num">
                                      <p:cBhvr>
                                        <p:cTn id="59" dur="500" fill="hold"/>
                                        <p:tgtEl>
                                          <p:spTgt spid="52"/>
                                        </p:tgtEl>
                                        <p:attrNameLst>
                                          <p:attrName>ppt_w</p:attrName>
                                        </p:attrNameLst>
                                      </p:cBhvr>
                                      <p:tavLst>
                                        <p:tav tm="0">
                                          <p:val>
                                            <p:fltVal val="0"/>
                                          </p:val>
                                        </p:tav>
                                        <p:tav tm="100000">
                                          <p:val>
                                            <p:strVal val="#ppt_w"/>
                                          </p:val>
                                        </p:tav>
                                      </p:tavLst>
                                    </p:anim>
                                    <p:anim calcmode="lin" valueType="num">
                                      <p:cBhvr>
                                        <p:cTn id="60" dur="500" fill="hold"/>
                                        <p:tgtEl>
                                          <p:spTgt spid="52"/>
                                        </p:tgtEl>
                                        <p:attrNameLst>
                                          <p:attrName>ppt_h</p:attrName>
                                        </p:attrNameLst>
                                      </p:cBhvr>
                                      <p:tavLst>
                                        <p:tav tm="0">
                                          <p:val>
                                            <p:fltVal val="0"/>
                                          </p:val>
                                        </p:tav>
                                        <p:tav tm="100000">
                                          <p:val>
                                            <p:strVal val="#ppt_h"/>
                                          </p:val>
                                        </p:tav>
                                      </p:tavLst>
                                    </p:anim>
                                    <p:anim calcmode="lin" valueType="num">
                                      <p:cBhvr>
                                        <p:cTn id="61" dur="500" fill="hold"/>
                                        <p:tgtEl>
                                          <p:spTgt spid="52"/>
                                        </p:tgtEl>
                                        <p:attrNameLst>
                                          <p:attrName>ppt_x</p:attrName>
                                        </p:attrNameLst>
                                      </p:cBhvr>
                                      <p:tavLst>
                                        <p:tav tm="0">
                                          <p:val>
                                            <p:fltVal val="0.5"/>
                                          </p:val>
                                        </p:tav>
                                        <p:tav tm="100000">
                                          <p:val>
                                            <p:strVal val="#ppt_x"/>
                                          </p:val>
                                        </p:tav>
                                      </p:tavLst>
                                    </p:anim>
                                    <p:anim calcmode="lin" valueType="num">
                                      <p:cBhvr>
                                        <p:cTn id="62" dur="500" fill="hold"/>
                                        <p:tgtEl>
                                          <p:spTgt spid="52"/>
                                        </p:tgtEl>
                                        <p:attrNameLst>
                                          <p:attrName>ppt_y</p:attrName>
                                        </p:attrNameLst>
                                      </p:cBhvr>
                                      <p:tavLst>
                                        <p:tav tm="0">
                                          <p:val>
                                            <p:fltVal val="0.5"/>
                                          </p:val>
                                        </p:tav>
                                        <p:tav tm="100000">
                                          <p:val>
                                            <p:strVal val="#ppt_y"/>
                                          </p:val>
                                        </p:tav>
                                      </p:tavLst>
                                    </p:anim>
                                  </p:childTnLst>
                                </p:cTn>
                              </p:par>
                              <p:par>
                                <p:cTn id="63" presetID="23" presetClass="entr" presetSubtype="528"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 calcmode="lin" valueType="num">
                                      <p:cBhvr>
                                        <p:cTn id="65" dur="500" fill="hold"/>
                                        <p:tgtEl>
                                          <p:spTgt spid="29"/>
                                        </p:tgtEl>
                                        <p:attrNameLst>
                                          <p:attrName>ppt_w</p:attrName>
                                        </p:attrNameLst>
                                      </p:cBhvr>
                                      <p:tavLst>
                                        <p:tav tm="0">
                                          <p:val>
                                            <p:fltVal val="0"/>
                                          </p:val>
                                        </p:tav>
                                        <p:tav tm="100000">
                                          <p:val>
                                            <p:strVal val="#ppt_w"/>
                                          </p:val>
                                        </p:tav>
                                      </p:tavLst>
                                    </p:anim>
                                    <p:anim calcmode="lin" valueType="num">
                                      <p:cBhvr>
                                        <p:cTn id="66" dur="500" fill="hold"/>
                                        <p:tgtEl>
                                          <p:spTgt spid="29"/>
                                        </p:tgtEl>
                                        <p:attrNameLst>
                                          <p:attrName>ppt_h</p:attrName>
                                        </p:attrNameLst>
                                      </p:cBhvr>
                                      <p:tavLst>
                                        <p:tav tm="0">
                                          <p:val>
                                            <p:fltVal val="0"/>
                                          </p:val>
                                        </p:tav>
                                        <p:tav tm="100000">
                                          <p:val>
                                            <p:strVal val="#ppt_h"/>
                                          </p:val>
                                        </p:tav>
                                      </p:tavLst>
                                    </p:anim>
                                    <p:anim calcmode="lin" valueType="num">
                                      <p:cBhvr>
                                        <p:cTn id="67" dur="500" fill="hold"/>
                                        <p:tgtEl>
                                          <p:spTgt spid="29"/>
                                        </p:tgtEl>
                                        <p:attrNameLst>
                                          <p:attrName>ppt_x</p:attrName>
                                        </p:attrNameLst>
                                      </p:cBhvr>
                                      <p:tavLst>
                                        <p:tav tm="0">
                                          <p:val>
                                            <p:fltVal val="0.5"/>
                                          </p:val>
                                        </p:tav>
                                        <p:tav tm="100000">
                                          <p:val>
                                            <p:strVal val="#ppt_x"/>
                                          </p:val>
                                        </p:tav>
                                      </p:tavLst>
                                    </p:anim>
                                    <p:anim calcmode="lin" valueType="num">
                                      <p:cBhvr>
                                        <p:cTn id="68" dur="500" fill="hold"/>
                                        <p:tgtEl>
                                          <p:spTgt spid="29"/>
                                        </p:tgtEl>
                                        <p:attrNameLst>
                                          <p:attrName>ppt_y</p:attrName>
                                        </p:attrNameLst>
                                      </p:cBhvr>
                                      <p:tavLst>
                                        <p:tav tm="0">
                                          <p:val>
                                            <p:fltVal val="0.5"/>
                                          </p:val>
                                        </p:tav>
                                        <p:tav tm="100000">
                                          <p:val>
                                            <p:strVal val="#ppt_y"/>
                                          </p:val>
                                        </p:tav>
                                      </p:tavLst>
                                    </p:anim>
                                  </p:childTnLst>
                                </p:cTn>
                              </p:par>
                            </p:childTnLst>
                          </p:cTn>
                        </p:par>
                        <p:par>
                          <p:cTn id="69" fill="hold">
                            <p:stCondLst>
                              <p:cond delay="4750"/>
                            </p:stCondLst>
                            <p:childTnLst>
                              <p:par>
                                <p:cTn id="70" presetID="17" presetClass="entr" presetSubtype="10" fill="hold" nodeType="afterEffect">
                                  <p:stCondLst>
                                    <p:cond delay="0"/>
                                  </p:stCondLst>
                                  <p:childTnLst>
                                    <p:set>
                                      <p:cBhvr>
                                        <p:cTn id="71" dur="1" fill="hold">
                                          <p:stCondLst>
                                            <p:cond delay="0"/>
                                          </p:stCondLst>
                                        </p:cTn>
                                        <p:tgtEl>
                                          <p:spTgt spid="55"/>
                                        </p:tgtEl>
                                        <p:attrNameLst>
                                          <p:attrName>style.visibility</p:attrName>
                                        </p:attrNameLst>
                                      </p:cBhvr>
                                      <p:to>
                                        <p:strVal val="visible"/>
                                      </p:to>
                                    </p:set>
                                    <p:anim calcmode="lin" valueType="num">
                                      <p:cBhvr>
                                        <p:cTn id="72" dur="500" fill="hold"/>
                                        <p:tgtEl>
                                          <p:spTgt spid="55"/>
                                        </p:tgtEl>
                                        <p:attrNameLst>
                                          <p:attrName>ppt_w</p:attrName>
                                        </p:attrNameLst>
                                      </p:cBhvr>
                                      <p:tavLst>
                                        <p:tav tm="0">
                                          <p:val>
                                            <p:fltVal val="0"/>
                                          </p:val>
                                        </p:tav>
                                        <p:tav tm="100000">
                                          <p:val>
                                            <p:strVal val="#ppt_w"/>
                                          </p:val>
                                        </p:tav>
                                      </p:tavLst>
                                    </p:anim>
                                    <p:anim calcmode="lin" valueType="num">
                                      <p:cBhvr>
                                        <p:cTn id="73" dur="500" fill="hold"/>
                                        <p:tgtEl>
                                          <p:spTgt spid="55"/>
                                        </p:tgtEl>
                                        <p:attrNameLst>
                                          <p:attrName>ppt_h</p:attrName>
                                        </p:attrNameLst>
                                      </p:cBhvr>
                                      <p:tavLst>
                                        <p:tav tm="0">
                                          <p:val>
                                            <p:strVal val="#ppt_h"/>
                                          </p:val>
                                        </p:tav>
                                        <p:tav tm="100000">
                                          <p:val>
                                            <p:strVal val="#ppt_h"/>
                                          </p:val>
                                        </p:tav>
                                      </p:tavLst>
                                    </p:anim>
                                  </p:childTnLst>
                                </p:cTn>
                              </p:par>
                            </p:childTnLst>
                          </p:cTn>
                        </p:par>
                        <p:par>
                          <p:cTn id="74" fill="hold">
                            <p:stCondLst>
                              <p:cond delay="5250"/>
                            </p:stCondLst>
                            <p:childTnLst>
                              <p:par>
                                <p:cTn id="75" presetID="22" presetClass="entr" presetSubtype="8" fill="hold" grpId="0"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left)">
                                      <p:cBhvr>
                                        <p:cTn id="77" dur="500"/>
                                        <p:tgtEl>
                                          <p:spTgt spid="27"/>
                                        </p:tgtEl>
                                      </p:cBhvr>
                                    </p:animEffect>
                                  </p:childTnLst>
                                </p:cTn>
                              </p:par>
                            </p:childTnLst>
                          </p:cTn>
                        </p:par>
                        <p:par>
                          <p:cTn id="78" fill="hold">
                            <p:stCondLst>
                              <p:cond delay="5750"/>
                            </p:stCondLst>
                            <p:childTnLst>
                              <p:par>
                                <p:cTn id="79" presetID="23" presetClass="entr" presetSubtype="528" fill="hold" nodeType="afterEffect">
                                  <p:stCondLst>
                                    <p:cond delay="0"/>
                                  </p:stCondLst>
                                  <p:childTnLst>
                                    <p:set>
                                      <p:cBhvr>
                                        <p:cTn id="80" dur="1" fill="hold">
                                          <p:stCondLst>
                                            <p:cond delay="0"/>
                                          </p:stCondLst>
                                        </p:cTn>
                                        <p:tgtEl>
                                          <p:spTgt spid="30"/>
                                        </p:tgtEl>
                                        <p:attrNameLst>
                                          <p:attrName>style.visibility</p:attrName>
                                        </p:attrNameLst>
                                      </p:cBhvr>
                                      <p:to>
                                        <p:strVal val="visible"/>
                                      </p:to>
                                    </p:set>
                                    <p:anim calcmode="lin" valueType="num">
                                      <p:cBhvr>
                                        <p:cTn id="81" dur="500" fill="hold"/>
                                        <p:tgtEl>
                                          <p:spTgt spid="30"/>
                                        </p:tgtEl>
                                        <p:attrNameLst>
                                          <p:attrName>ppt_w</p:attrName>
                                        </p:attrNameLst>
                                      </p:cBhvr>
                                      <p:tavLst>
                                        <p:tav tm="0">
                                          <p:val>
                                            <p:fltVal val="0"/>
                                          </p:val>
                                        </p:tav>
                                        <p:tav tm="100000">
                                          <p:val>
                                            <p:strVal val="#ppt_w"/>
                                          </p:val>
                                        </p:tav>
                                      </p:tavLst>
                                    </p:anim>
                                    <p:anim calcmode="lin" valueType="num">
                                      <p:cBhvr>
                                        <p:cTn id="82" dur="500" fill="hold"/>
                                        <p:tgtEl>
                                          <p:spTgt spid="30"/>
                                        </p:tgtEl>
                                        <p:attrNameLst>
                                          <p:attrName>ppt_h</p:attrName>
                                        </p:attrNameLst>
                                      </p:cBhvr>
                                      <p:tavLst>
                                        <p:tav tm="0">
                                          <p:val>
                                            <p:fltVal val="0"/>
                                          </p:val>
                                        </p:tav>
                                        <p:tav tm="100000">
                                          <p:val>
                                            <p:strVal val="#ppt_h"/>
                                          </p:val>
                                        </p:tav>
                                      </p:tavLst>
                                    </p:anim>
                                    <p:anim calcmode="lin" valueType="num">
                                      <p:cBhvr>
                                        <p:cTn id="83" dur="500" fill="hold"/>
                                        <p:tgtEl>
                                          <p:spTgt spid="30"/>
                                        </p:tgtEl>
                                        <p:attrNameLst>
                                          <p:attrName>ppt_x</p:attrName>
                                        </p:attrNameLst>
                                      </p:cBhvr>
                                      <p:tavLst>
                                        <p:tav tm="0">
                                          <p:val>
                                            <p:fltVal val="0.5"/>
                                          </p:val>
                                        </p:tav>
                                        <p:tav tm="100000">
                                          <p:val>
                                            <p:strVal val="#ppt_x"/>
                                          </p:val>
                                        </p:tav>
                                      </p:tavLst>
                                    </p:anim>
                                    <p:anim calcmode="lin" valueType="num">
                                      <p:cBhvr>
                                        <p:cTn id="84" dur="500" fill="hold"/>
                                        <p:tgtEl>
                                          <p:spTgt spid="30"/>
                                        </p:tgtEl>
                                        <p:attrNameLst>
                                          <p:attrName>ppt_y</p:attrName>
                                        </p:attrNameLst>
                                      </p:cBhvr>
                                      <p:tavLst>
                                        <p:tav tm="0">
                                          <p:val>
                                            <p:fltVal val="0.5"/>
                                          </p:val>
                                        </p:tav>
                                        <p:tav tm="100000">
                                          <p:val>
                                            <p:strVal val="#ppt_y"/>
                                          </p:val>
                                        </p:tav>
                                      </p:tavLst>
                                    </p:anim>
                                  </p:childTnLst>
                                </p:cTn>
                              </p:par>
                              <p:par>
                                <p:cTn id="85" presetID="23" presetClass="entr" presetSubtype="528" fill="hold" grpId="0" nodeType="with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 calcmode="lin" valueType="num">
                                      <p:cBhvr>
                                        <p:cTn id="89" dur="500" fill="hold"/>
                                        <p:tgtEl>
                                          <p:spTgt spid="51"/>
                                        </p:tgtEl>
                                        <p:attrNameLst>
                                          <p:attrName>ppt_x</p:attrName>
                                        </p:attrNameLst>
                                      </p:cBhvr>
                                      <p:tavLst>
                                        <p:tav tm="0">
                                          <p:val>
                                            <p:fltVal val="0.5"/>
                                          </p:val>
                                        </p:tav>
                                        <p:tav tm="100000">
                                          <p:val>
                                            <p:strVal val="#ppt_x"/>
                                          </p:val>
                                        </p:tav>
                                      </p:tavLst>
                                    </p:anim>
                                    <p:anim calcmode="lin" valueType="num">
                                      <p:cBhvr>
                                        <p:cTn id="90" dur="500" fill="hold"/>
                                        <p:tgtEl>
                                          <p:spTgt spid="51"/>
                                        </p:tgtEl>
                                        <p:attrNameLst>
                                          <p:attrName>ppt_y</p:attrName>
                                        </p:attrNameLst>
                                      </p:cBhvr>
                                      <p:tavLst>
                                        <p:tav tm="0">
                                          <p:val>
                                            <p:fltVal val="0.5"/>
                                          </p:val>
                                        </p:tav>
                                        <p:tav tm="100000">
                                          <p:val>
                                            <p:strVal val="#ppt_y"/>
                                          </p:val>
                                        </p:tav>
                                      </p:tavLst>
                                    </p:anim>
                                  </p:childTnLst>
                                </p:cTn>
                              </p:par>
                            </p:childTnLst>
                          </p:cTn>
                        </p:par>
                        <p:par>
                          <p:cTn id="91" fill="hold">
                            <p:stCondLst>
                              <p:cond delay="6250"/>
                            </p:stCondLst>
                            <p:childTnLst>
                              <p:par>
                                <p:cTn id="92" presetID="17" presetClass="entr" presetSubtype="10" fill="hold" nodeType="afterEffect">
                                  <p:stCondLst>
                                    <p:cond delay="0"/>
                                  </p:stCondLst>
                                  <p:childTnLst>
                                    <p:set>
                                      <p:cBhvr>
                                        <p:cTn id="93" dur="1" fill="hold">
                                          <p:stCondLst>
                                            <p:cond delay="0"/>
                                          </p:stCondLst>
                                        </p:cTn>
                                        <p:tgtEl>
                                          <p:spTgt spid="56"/>
                                        </p:tgtEl>
                                        <p:attrNameLst>
                                          <p:attrName>style.visibility</p:attrName>
                                        </p:attrNameLst>
                                      </p:cBhvr>
                                      <p:to>
                                        <p:strVal val="visible"/>
                                      </p:to>
                                    </p:set>
                                    <p:anim calcmode="lin" valueType="num">
                                      <p:cBhvr>
                                        <p:cTn id="94" dur="500" fill="hold"/>
                                        <p:tgtEl>
                                          <p:spTgt spid="56"/>
                                        </p:tgtEl>
                                        <p:attrNameLst>
                                          <p:attrName>ppt_w</p:attrName>
                                        </p:attrNameLst>
                                      </p:cBhvr>
                                      <p:tavLst>
                                        <p:tav tm="0">
                                          <p:val>
                                            <p:fltVal val="0"/>
                                          </p:val>
                                        </p:tav>
                                        <p:tav tm="100000">
                                          <p:val>
                                            <p:strVal val="#ppt_w"/>
                                          </p:val>
                                        </p:tav>
                                      </p:tavLst>
                                    </p:anim>
                                    <p:anim calcmode="lin" valueType="num">
                                      <p:cBhvr>
                                        <p:cTn id="95" dur="500" fill="hold"/>
                                        <p:tgtEl>
                                          <p:spTgt spid="56"/>
                                        </p:tgtEl>
                                        <p:attrNameLst>
                                          <p:attrName>ppt_h</p:attrName>
                                        </p:attrNameLst>
                                      </p:cBhvr>
                                      <p:tavLst>
                                        <p:tav tm="0">
                                          <p:val>
                                            <p:strVal val="#ppt_h"/>
                                          </p:val>
                                        </p:tav>
                                        <p:tav tm="100000">
                                          <p:val>
                                            <p:strVal val="#ppt_h"/>
                                          </p:val>
                                        </p:tav>
                                      </p:tavLst>
                                    </p:anim>
                                  </p:childTnLst>
                                </p:cTn>
                              </p:par>
                            </p:childTnLst>
                          </p:cTn>
                        </p:par>
                        <p:par>
                          <p:cTn id="96" fill="hold">
                            <p:stCondLst>
                              <p:cond delay="6750"/>
                            </p:stCondLst>
                            <p:childTnLst>
                              <p:par>
                                <p:cTn id="97" presetID="22" presetClass="entr" presetSubtype="8"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left)">
                                      <p:cBhvr>
                                        <p:cTn id="99" dur="500"/>
                                        <p:tgtEl>
                                          <p:spTgt spid="26"/>
                                        </p:tgtEl>
                                      </p:cBhvr>
                                    </p:animEffect>
                                  </p:childTnLst>
                                </p:cTn>
                              </p:par>
                            </p:childTnLst>
                          </p:cTn>
                        </p:par>
                        <p:par>
                          <p:cTn id="100" fill="hold">
                            <p:stCondLst>
                              <p:cond delay="7250"/>
                            </p:stCondLst>
                            <p:childTnLst>
                              <p:par>
                                <p:cTn id="101" presetID="22" presetClass="entr" presetSubtype="4" fill="hold" nodeType="after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wipe(down)">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1" grpId="0" animBg="1"/>
      <p:bldP spid="50" grpId="0" animBg="1"/>
      <p:bldP spid="49" grpId="0" animBg="1"/>
      <p:bldP spid="17" grpId="0"/>
      <p:bldP spid="25" grpId="0"/>
      <p:bldP spid="26" grpId="0"/>
      <p:bldP spid="27" grpId="0"/>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771</TotalTime>
  <Words>1256</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119</cp:revision>
  <dcterms:created xsi:type="dcterms:W3CDTF">2016-09-28T22:08:47Z</dcterms:created>
  <dcterms:modified xsi:type="dcterms:W3CDTF">2016-10-02T21:46:30Z</dcterms:modified>
</cp:coreProperties>
</file>