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2"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grpSp>
        <p:nvGrpSpPr>
          <p:cNvPr id="16" name="Group 15"/>
          <p:cNvGrpSpPr>
            <a:grpSpLocks noChangeAspect="1"/>
          </p:cNvGrpSpPr>
          <p:nvPr/>
        </p:nvGrpSpPr>
        <p:grpSpPr>
          <a:xfrm>
            <a:off x="2302934" y="1654778"/>
            <a:ext cx="7772400" cy="2087317"/>
            <a:chOff x="2816576" y="1797111"/>
            <a:chExt cx="6935902" cy="1862668"/>
          </a:xfrm>
        </p:grpSpPr>
        <p:sp>
          <p:nvSpPr>
            <p:cNvPr id="12" name="Freeform 11"/>
            <p:cNvSpPr/>
            <p:nvPr/>
          </p:nvSpPr>
          <p:spPr>
            <a:xfrm>
              <a:off x="2816577" y="1797112"/>
              <a:ext cx="6935901" cy="1862667"/>
            </a:xfrm>
            <a:custGeom>
              <a:avLst/>
              <a:gdLst>
                <a:gd name="connsiteX0" fmla="*/ 310451 w 6935901"/>
                <a:gd name="connsiteY0" fmla="*/ 0 h 1862667"/>
                <a:gd name="connsiteX1" fmla="*/ 6248394 w 6935901"/>
                <a:gd name="connsiteY1" fmla="*/ 0 h 1862667"/>
                <a:gd name="connsiteX2" fmla="*/ 6558845 w 6935901"/>
                <a:gd name="connsiteY2" fmla="*/ 310451 h 1862667"/>
                <a:gd name="connsiteX3" fmla="*/ 6558845 w 6935901"/>
                <a:gd name="connsiteY3" fmla="*/ 708389 h 1862667"/>
                <a:gd name="connsiteX4" fmla="*/ 6570141 w 6935901"/>
                <a:gd name="connsiteY4" fmla="*/ 707250 h 1862667"/>
                <a:gd name="connsiteX5" fmla="*/ 6935901 w 6935901"/>
                <a:gd name="connsiteY5" fmla="*/ 1073010 h 1862667"/>
                <a:gd name="connsiteX6" fmla="*/ 6570141 w 6935901"/>
                <a:gd name="connsiteY6" fmla="*/ 1438770 h 1862667"/>
                <a:gd name="connsiteX7" fmla="*/ 6558845 w 6935901"/>
                <a:gd name="connsiteY7" fmla="*/ 1437631 h 1862667"/>
                <a:gd name="connsiteX8" fmla="*/ 6558845 w 6935901"/>
                <a:gd name="connsiteY8" fmla="*/ 1552216 h 1862667"/>
                <a:gd name="connsiteX9" fmla="*/ 6248394 w 6935901"/>
                <a:gd name="connsiteY9" fmla="*/ 1862667 h 1862667"/>
                <a:gd name="connsiteX10" fmla="*/ 310451 w 6935901"/>
                <a:gd name="connsiteY10" fmla="*/ 1862667 h 1862667"/>
                <a:gd name="connsiteX11" fmla="*/ 0 w 6935901"/>
                <a:gd name="connsiteY11" fmla="*/ 1552216 h 1862667"/>
                <a:gd name="connsiteX12" fmla="*/ 0 w 6935901"/>
                <a:gd name="connsiteY12" fmla="*/ 310451 h 1862667"/>
                <a:gd name="connsiteX13" fmla="*/ 310451 w 6935901"/>
                <a:gd name="connsiteY13" fmla="*/ 0 h 1862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6935901" h="1862667">
                  <a:moveTo>
                    <a:pt x="310451" y="0"/>
                  </a:moveTo>
                  <a:lnTo>
                    <a:pt x="6248394" y="0"/>
                  </a:lnTo>
                  <a:cubicBezTo>
                    <a:pt x="6419851" y="0"/>
                    <a:pt x="6558845" y="138994"/>
                    <a:pt x="6558845" y="310451"/>
                  </a:cubicBezTo>
                  <a:lnTo>
                    <a:pt x="6558845" y="708389"/>
                  </a:lnTo>
                  <a:lnTo>
                    <a:pt x="6570141" y="707250"/>
                  </a:lnTo>
                  <a:cubicBezTo>
                    <a:pt x="6772145" y="707250"/>
                    <a:pt x="6935901" y="871006"/>
                    <a:pt x="6935901" y="1073010"/>
                  </a:cubicBezTo>
                  <a:cubicBezTo>
                    <a:pt x="6935901" y="1275014"/>
                    <a:pt x="6772145" y="1438770"/>
                    <a:pt x="6570141" y="1438770"/>
                  </a:cubicBezTo>
                  <a:lnTo>
                    <a:pt x="6558845" y="1437631"/>
                  </a:lnTo>
                  <a:lnTo>
                    <a:pt x="6558845" y="1552216"/>
                  </a:lnTo>
                  <a:cubicBezTo>
                    <a:pt x="6558845" y="1723673"/>
                    <a:pt x="6419851" y="1862667"/>
                    <a:pt x="6248394" y="1862667"/>
                  </a:cubicBezTo>
                  <a:lnTo>
                    <a:pt x="310451" y="1862667"/>
                  </a:lnTo>
                  <a:cubicBezTo>
                    <a:pt x="138994" y="1862667"/>
                    <a:pt x="0" y="1723673"/>
                    <a:pt x="0" y="1552216"/>
                  </a:cubicBezTo>
                  <a:lnTo>
                    <a:pt x="0" y="310451"/>
                  </a:lnTo>
                  <a:cubicBezTo>
                    <a:pt x="0" y="138994"/>
                    <a:pt x="138994" y="0"/>
                    <a:pt x="310451" y="0"/>
                  </a:cubicBezTo>
                  <a:close/>
                </a:path>
              </a:pathLst>
            </a:custGeom>
            <a:noFill/>
            <a:ln w="50800">
              <a:solidFill>
                <a:srgbClr val="44D7F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2816576" y="1797111"/>
              <a:ext cx="6558845" cy="513712"/>
            </a:xfrm>
            <a:custGeom>
              <a:avLst/>
              <a:gdLst>
                <a:gd name="connsiteX0" fmla="*/ 310451 w 6558845"/>
                <a:gd name="connsiteY0" fmla="*/ 0 h 513712"/>
                <a:gd name="connsiteX1" fmla="*/ 6248394 w 6558845"/>
                <a:gd name="connsiteY1" fmla="*/ 0 h 513712"/>
                <a:gd name="connsiteX2" fmla="*/ 6558845 w 6558845"/>
                <a:gd name="connsiteY2" fmla="*/ 310451 h 513712"/>
                <a:gd name="connsiteX3" fmla="*/ 6558845 w 6558845"/>
                <a:gd name="connsiteY3" fmla="*/ 513712 h 513712"/>
                <a:gd name="connsiteX4" fmla="*/ 0 w 6558845"/>
                <a:gd name="connsiteY4" fmla="*/ 513712 h 513712"/>
                <a:gd name="connsiteX5" fmla="*/ 0 w 6558845"/>
                <a:gd name="connsiteY5" fmla="*/ 310451 h 513712"/>
                <a:gd name="connsiteX6" fmla="*/ 310451 w 6558845"/>
                <a:gd name="connsiteY6" fmla="*/ 0 h 513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58845" h="513712">
                  <a:moveTo>
                    <a:pt x="310451" y="0"/>
                  </a:moveTo>
                  <a:lnTo>
                    <a:pt x="6248394" y="0"/>
                  </a:lnTo>
                  <a:cubicBezTo>
                    <a:pt x="6419851" y="0"/>
                    <a:pt x="6558845" y="138994"/>
                    <a:pt x="6558845" y="310451"/>
                  </a:cubicBezTo>
                  <a:lnTo>
                    <a:pt x="6558845" y="513712"/>
                  </a:lnTo>
                  <a:lnTo>
                    <a:pt x="0" y="513712"/>
                  </a:lnTo>
                  <a:lnTo>
                    <a:pt x="0" y="310451"/>
                  </a:lnTo>
                  <a:cubicBezTo>
                    <a:pt x="0" y="138994"/>
                    <a:pt x="138994" y="0"/>
                    <a:pt x="310451" y="0"/>
                  </a:cubicBezTo>
                  <a:close/>
                </a:path>
              </a:pathLst>
            </a:custGeom>
            <a:solidFill>
              <a:srgbClr val="44D7F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Candara" panose="020E0502030303020204" pitchFamily="34" charset="0"/>
                </a:rPr>
                <a:t>Lorem Ipsum Dolor</a:t>
              </a:r>
            </a:p>
          </p:txBody>
        </p:sp>
      </p:grpSp>
      <p:grpSp>
        <p:nvGrpSpPr>
          <p:cNvPr id="13" name="Group 12"/>
          <p:cNvGrpSpPr>
            <a:grpSpLocks noChangeAspect="1"/>
          </p:cNvGrpSpPr>
          <p:nvPr/>
        </p:nvGrpSpPr>
        <p:grpSpPr>
          <a:xfrm>
            <a:off x="2302934" y="4187697"/>
            <a:ext cx="7315200" cy="2077465"/>
            <a:chOff x="2816576" y="1797111"/>
            <a:chExt cx="6558846" cy="1862668"/>
          </a:xfrm>
        </p:grpSpPr>
        <p:sp>
          <p:nvSpPr>
            <p:cNvPr id="14" name="Freeform 13"/>
            <p:cNvSpPr/>
            <p:nvPr/>
          </p:nvSpPr>
          <p:spPr>
            <a:xfrm>
              <a:off x="2816577" y="1797112"/>
              <a:ext cx="6558845" cy="1862667"/>
            </a:xfrm>
            <a:custGeom>
              <a:avLst/>
              <a:gdLst>
                <a:gd name="connsiteX0" fmla="*/ 310451 w 6558845"/>
                <a:gd name="connsiteY0" fmla="*/ 0 h 1862667"/>
                <a:gd name="connsiteX1" fmla="*/ 6248394 w 6558845"/>
                <a:gd name="connsiteY1" fmla="*/ 0 h 1862667"/>
                <a:gd name="connsiteX2" fmla="*/ 6558845 w 6558845"/>
                <a:gd name="connsiteY2" fmla="*/ 310451 h 1862667"/>
                <a:gd name="connsiteX3" fmla="*/ 6558845 w 6558845"/>
                <a:gd name="connsiteY3" fmla="*/ 1552216 h 1862667"/>
                <a:gd name="connsiteX4" fmla="*/ 6248394 w 6558845"/>
                <a:gd name="connsiteY4" fmla="*/ 1862667 h 1862667"/>
                <a:gd name="connsiteX5" fmla="*/ 310451 w 6558845"/>
                <a:gd name="connsiteY5" fmla="*/ 1862667 h 1862667"/>
                <a:gd name="connsiteX6" fmla="*/ 0 w 6558845"/>
                <a:gd name="connsiteY6" fmla="*/ 1552216 h 1862667"/>
                <a:gd name="connsiteX7" fmla="*/ 0 w 6558845"/>
                <a:gd name="connsiteY7" fmla="*/ 1438770 h 1862667"/>
                <a:gd name="connsiteX8" fmla="*/ 365760 w 6558845"/>
                <a:gd name="connsiteY8" fmla="*/ 1073010 h 1862667"/>
                <a:gd name="connsiteX9" fmla="*/ 0 w 6558845"/>
                <a:gd name="connsiteY9" fmla="*/ 707250 h 1862667"/>
                <a:gd name="connsiteX10" fmla="*/ 0 w 6558845"/>
                <a:gd name="connsiteY10" fmla="*/ 310451 h 1862667"/>
                <a:gd name="connsiteX11" fmla="*/ 310451 w 6558845"/>
                <a:gd name="connsiteY11" fmla="*/ 0 h 1862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558845" h="1862667">
                  <a:moveTo>
                    <a:pt x="310451" y="0"/>
                  </a:moveTo>
                  <a:lnTo>
                    <a:pt x="6248394" y="0"/>
                  </a:lnTo>
                  <a:cubicBezTo>
                    <a:pt x="6419851" y="0"/>
                    <a:pt x="6558845" y="138994"/>
                    <a:pt x="6558845" y="310451"/>
                  </a:cubicBezTo>
                  <a:lnTo>
                    <a:pt x="6558845" y="1552216"/>
                  </a:lnTo>
                  <a:cubicBezTo>
                    <a:pt x="6558845" y="1723673"/>
                    <a:pt x="6419851" y="1862667"/>
                    <a:pt x="6248394" y="1862667"/>
                  </a:cubicBezTo>
                  <a:lnTo>
                    <a:pt x="310451" y="1862667"/>
                  </a:lnTo>
                  <a:cubicBezTo>
                    <a:pt x="138994" y="1862667"/>
                    <a:pt x="0" y="1723673"/>
                    <a:pt x="0" y="1552216"/>
                  </a:cubicBezTo>
                  <a:lnTo>
                    <a:pt x="0" y="1438770"/>
                  </a:lnTo>
                  <a:cubicBezTo>
                    <a:pt x="202004" y="1438770"/>
                    <a:pt x="365760" y="1275014"/>
                    <a:pt x="365760" y="1073010"/>
                  </a:cubicBezTo>
                  <a:cubicBezTo>
                    <a:pt x="365760" y="871006"/>
                    <a:pt x="202004" y="707250"/>
                    <a:pt x="0" y="707250"/>
                  </a:cubicBezTo>
                  <a:lnTo>
                    <a:pt x="0" y="310451"/>
                  </a:lnTo>
                  <a:cubicBezTo>
                    <a:pt x="0" y="138994"/>
                    <a:pt x="138994" y="0"/>
                    <a:pt x="310451" y="0"/>
                  </a:cubicBezTo>
                  <a:close/>
                </a:path>
              </a:pathLst>
            </a:custGeom>
            <a:noFill/>
            <a:ln w="50800">
              <a:solidFill>
                <a:srgbClr val="239B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2816576" y="1797111"/>
              <a:ext cx="6558845" cy="513712"/>
            </a:xfrm>
            <a:custGeom>
              <a:avLst/>
              <a:gdLst>
                <a:gd name="connsiteX0" fmla="*/ 310451 w 6558845"/>
                <a:gd name="connsiteY0" fmla="*/ 0 h 513712"/>
                <a:gd name="connsiteX1" fmla="*/ 6248394 w 6558845"/>
                <a:gd name="connsiteY1" fmla="*/ 0 h 513712"/>
                <a:gd name="connsiteX2" fmla="*/ 6558845 w 6558845"/>
                <a:gd name="connsiteY2" fmla="*/ 310451 h 513712"/>
                <a:gd name="connsiteX3" fmla="*/ 6558845 w 6558845"/>
                <a:gd name="connsiteY3" fmla="*/ 513712 h 513712"/>
                <a:gd name="connsiteX4" fmla="*/ 0 w 6558845"/>
                <a:gd name="connsiteY4" fmla="*/ 513712 h 513712"/>
                <a:gd name="connsiteX5" fmla="*/ 0 w 6558845"/>
                <a:gd name="connsiteY5" fmla="*/ 310451 h 513712"/>
                <a:gd name="connsiteX6" fmla="*/ 310451 w 6558845"/>
                <a:gd name="connsiteY6" fmla="*/ 0 h 5137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58845" h="513712">
                  <a:moveTo>
                    <a:pt x="310451" y="0"/>
                  </a:moveTo>
                  <a:lnTo>
                    <a:pt x="6248394" y="0"/>
                  </a:lnTo>
                  <a:cubicBezTo>
                    <a:pt x="6419851" y="0"/>
                    <a:pt x="6558845" y="138994"/>
                    <a:pt x="6558845" y="310451"/>
                  </a:cubicBezTo>
                  <a:lnTo>
                    <a:pt x="6558845" y="513712"/>
                  </a:lnTo>
                  <a:lnTo>
                    <a:pt x="0" y="513712"/>
                  </a:lnTo>
                  <a:lnTo>
                    <a:pt x="0" y="310451"/>
                  </a:lnTo>
                  <a:cubicBezTo>
                    <a:pt x="0" y="138994"/>
                    <a:pt x="138994" y="0"/>
                    <a:pt x="310451" y="0"/>
                  </a:cubicBezTo>
                  <a:close/>
                </a:path>
              </a:pathLst>
            </a:cu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Candara" panose="020E0502030303020204" pitchFamily="34" charset="0"/>
                </a:rPr>
                <a:t>Lorem Ipsum Dolor</a:t>
              </a:r>
            </a:p>
          </p:txBody>
        </p:sp>
      </p:grpSp>
      <p:sp>
        <p:nvSpPr>
          <p:cNvPr id="25" name="Arc 24"/>
          <p:cNvSpPr/>
          <p:nvPr/>
        </p:nvSpPr>
        <p:spPr>
          <a:xfrm rot="2656036">
            <a:off x="7967332" y="2662368"/>
            <a:ext cx="2525515" cy="3017520"/>
          </a:xfrm>
          <a:prstGeom prst="arc">
            <a:avLst/>
          </a:prstGeom>
          <a:ln w="25400">
            <a:solidFill>
              <a:srgbClr val="56595E"/>
            </a:solidFill>
            <a:prstDash val="sysDot"/>
            <a:tailEnd type="stealt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Arc 25"/>
          <p:cNvSpPr/>
          <p:nvPr/>
        </p:nvSpPr>
        <p:spPr>
          <a:xfrm rot="19093613" flipH="1">
            <a:off x="1670307" y="2720393"/>
            <a:ext cx="2525515" cy="3017520"/>
          </a:xfrm>
          <a:prstGeom prst="arc">
            <a:avLst/>
          </a:prstGeom>
          <a:ln w="25400">
            <a:solidFill>
              <a:srgbClr val="56595E"/>
            </a:solidFill>
            <a:prstDash val="sysDot"/>
            <a:headEnd type="stealth"/>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TextBox 26"/>
          <p:cNvSpPr txBox="1"/>
          <p:nvPr/>
        </p:nvSpPr>
        <p:spPr>
          <a:xfrm>
            <a:off x="2760661" y="2330194"/>
            <a:ext cx="6256092" cy="1169551"/>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endParaRPr lang="en-US" dirty="0">
              <a:solidFill>
                <a:schemeClr val="bg2">
                  <a:lumMod val="50000"/>
                </a:schemeClr>
              </a:solidFill>
              <a:latin typeface="Candara" panose="020E0502030303020204" pitchFamily="34" charset="0"/>
            </a:endParaRPr>
          </a:p>
        </p:txBody>
      </p:sp>
      <p:sp>
        <p:nvSpPr>
          <p:cNvPr id="28" name="TextBox 27"/>
          <p:cNvSpPr txBox="1"/>
          <p:nvPr/>
        </p:nvSpPr>
        <p:spPr>
          <a:xfrm>
            <a:off x="2832487" y="4870769"/>
            <a:ext cx="6256092" cy="1169551"/>
          </a:xfrm>
          <a:prstGeom prst="rect">
            <a:avLst/>
          </a:prstGeom>
          <a:noFill/>
        </p:spPr>
        <p:txBody>
          <a:bodyPr wrap="square" rtlCol="0">
            <a:spAutoFit/>
          </a:bodyPr>
          <a:lstStyle/>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endParaRPr lang="en-US" dirty="0">
              <a:solidFill>
                <a:schemeClr val="bg2">
                  <a:lumMod val="50000"/>
                </a:schemeClr>
              </a:solidFill>
              <a:latin typeface="Candara" panose="020E0502030303020204" pitchFamily="34" charset="0"/>
            </a:endParaRPr>
          </a:p>
        </p:txBody>
      </p:sp>
      <p:sp>
        <p:nvSpPr>
          <p:cNvPr id="29" name="Freeform 37"/>
          <p:cNvSpPr>
            <a:spLocks noEditPoints="1"/>
          </p:cNvSpPr>
          <p:nvPr/>
        </p:nvSpPr>
        <p:spPr bwMode="auto">
          <a:xfrm>
            <a:off x="9440613" y="2624321"/>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2">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30" name="Group 29"/>
          <p:cNvGrpSpPr/>
          <p:nvPr/>
        </p:nvGrpSpPr>
        <p:grpSpPr>
          <a:xfrm>
            <a:off x="2026589" y="5145270"/>
            <a:ext cx="514352" cy="514352"/>
            <a:chOff x="3878263" y="2220913"/>
            <a:chExt cx="547687" cy="547687"/>
          </a:xfrm>
          <a:solidFill>
            <a:schemeClr val="bg2">
              <a:lumMod val="50000"/>
            </a:schemeClr>
          </a:solidFill>
        </p:grpSpPr>
        <p:sp>
          <p:nvSpPr>
            <p:cNvPr id="31"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39" name="Picture 3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1347927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17" presetClass="entr" presetSubtype="10" fill="hold" nodeType="after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p:cTn id="11" dur="500" fill="hold"/>
                                        <p:tgtEl>
                                          <p:spTgt spid="16"/>
                                        </p:tgtEl>
                                        <p:attrNameLst>
                                          <p:attrName>ppt_w</p:attrName>
                                        </p:attrNameLst>
                                      </p:cBhvr>
                                      <p:tavLst>
                                        <p:tav tm="0">
                                          <p:val>
                                            <p:fltVal val="0"/>
                                          </p:val>
                                        </p:tav>
                                        <p:tav tm="100000">
                                          <p:val>
                                            <p:strVal val="#ppt_w"/>
                                          </p:val>
                                        </p:tav>
                                      </p:tavLst>
                                    </p:anim>
                                    <p:anim calcmode="lin" valueType="num">
                                      <p:cBhvr>
                                        <p:cTn id="12" dur="500" fill="hold"/>
                                        <p:tgtEl>
                                          <p:spTgt spid="16"/>
                                        </p:tgtEl>
                                        <p:attrNameLst>
                                          <p:attrName>ppt_h</p:attrName>
                                        </p:attrNameLst>
                                      </p:cBhvr>
                                      <p:tavLst>
                                        <p:tav tm="0">
                                          <p:val>
                                            <p:strVal val="#ppt_h"/>
                                          </p:val>
                                        </p:tav>
                                        <p:tav tm="100000">
                                          <p:val>
                                            <p:strVal val="#ppt_h"/>
                                          </p:val>
                                        </p:tav>
                                      </p:tavLst>
                                    </p:anim>
                                  </p:childTnLst>
                                </p:cTn>
                              </p:par>
                            </p:childTnLst>
                          </p:cTn>
                        </p:par>
                        <p:par>
                          <p:cTn id="13" fill="hold">
                            <p:stCondLst>
                              <p:cond delay="1250"/>
                            </p:stCondLst>
                            <p:childTnLst>
                              <p:par>
                                <p:cTn id="14" presetID="53" presetClass="entr" presetSubtype="16"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p:cTn id="16" dur="500" fill="hold"/>
                                        <p:tgtEl>
                                          <p:spTgt spid="29"/>
                                        </p:tgtEl>
                                        <p:attrNameLst>
                                          <p:attrName>ppt_w</p:attrName>
                                        </p:attrNameLst>
                                      </p:cBhvr>
                                      <p:tavLst>
                                        <p:tav tm="0">
                                          <p:val>
                                            <p:fltVal val="0"/>
                                          </p:val>
                                        </p:tav>
                                        <p:tav tm="100000">
                                          <p:val>
                                            <p:strVal val="#ppt_w"/>
                                          </p:val>
                                        </p:tav>
                                      </p:tavLst>
                                    </p:anim>
                                    <p:anim calcmode="lin" valueType="num">
                                      <p:cBhvr>
                                        <p:cTn id="17" dur="500" fill="hold"/>
                                        <p:tgtEl>
                                          <p:spTgt spid="29"/>
                                        </p:tgtEl>
                                        <p:attrNameLst>
                                          <p:attrName>ppt_h</p:attrName>
                                        </p:attrNameLst>
                                      </p:cBhvr>
                                      <p:tavLst>
                                        <p:tav tm="0">
                                          <p:val>
                                            <p:fltVal val="0"/>
                                          </p:val>
                                        </p:tav>
                                        <p:tav tm="100000">
                                          <p:val>
                                            <p:strVal val="#ppt_h"/>
                                          </p:val>
                                        </p:tav>
                                      </p:tavLst>
                                    </p:anim>
                                    <p:animEffect transition="in" filter="fade">
                                      <p:cBhvr>
                                        <p:cTn id="18" dur="500"/>
                                        <p:tgtEl>
                                          <p:spTgt spid="29"/>
                                        </p:tgtEl>
                                      </p:cBhvr>
                                    </p:animEffect>
                                  </p:childTnLst>
                                </p:cTn>
                              </p:par>
                            </p:childTnLst>
                          </p:cTn>
                        </p:par>
                        <p:par>
                          <p:cTn id="19" fill="hold">
                            <p:stCondLst>
                              <p:cond delay="1750"/>
                            </p:stCondLst>
                            <p:childTnLst>
                              <p:par>
                                <p:cTn id="20" presetID="22" presetClass="entr" presetSubtype="8" fill="hold" grpId="0" nodeType="after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wipe(left)">
                                      <p:cBhvr>
                                        <p:cTn id="22" dur="500"/>
                                        <p:tgtEl>
                                          <p:spTgt spid="27"/>
                                        </p:tgtEl>
                                      </p:cBhvr>
                                    </p:animEffect>
                                  </p:childTnLst>
                                </p:cTn>
                              </p:par>
                            </p:childTnLst>
                          </p:cTn>
                        </p:par>
                        <p:par>
                          <p:cTn id="23" fill="hold">
                            <p:stCondLst>
                              <p:cond delay="2250"/>
                            </p:stCondLst>
                            <p:childTnLst>
                              <p:par>
                                <p:cTn id="24" presetID="22" presetClass="entr" presetSubtype="1" fill="hold" grpId="0" nodeType="afterEffect">
                                  <p:stCondLst>
                                    <p:cond delay="0"/>
                                  </p:stCondLst>
                                  <p:childTnLst>
                                    <p:set>
                                      <p:cBhvr>
                                        <p:cTn id="25" dur="1" fill="hold">
                                          <p:stCondLst>
                                            <p:cond delay="0"/>
                                          </p:stCondLst>
                                        </p:cTn>
                                        <p:tgtEl>
                                          <p:spTgt spid="25"/>
                                        </p:tgtEl>
                                        <p:attrNameLst>
                                          <p:attrName>style.visibility</p:attrName>
                                        </p:attrNameLst>
                                      </p:cBhvr>
                                      <p:to>
                                        <p:strVal val="visible"/>
                                      </p:to>
                                    </p:set>
                                    <p:animEffect transition="in" filter="wipe(up)">
                                      <p:cBhvr>
                                        <p:cTn id="26" dur="500"/>
                                        <p:tgtEl>
                                          <p:spTgt spid="25"/>
                                        </p:tgtEl>
                                      </p:cBhvr>
                                    </p:animEffect>
                                  </p:childTnLst>
                                </p:cTn>
                              </p:par>
                            </p:childTnLst>
                          </p:cTn>
                        </p:par>
                        <p:par>
                          <p:cTn id="27" fill="hold">
                            <p:stCondLst>
                              <p:cond delay="2750"/>
                            </p:stCondLst>
                            <p:childTnLst>
                              <p:par>
                                <p:cTn id="28" presetID="17" presetClass="entr" presetSubtype="10" fill="hold" nodeType="afterEffect">
                                  <p:stCondLst>
                                    <p:cond delay="0"/>
                                  </p:stCondLst>
                                  <p:childTnLst>
                                    <p:set>
                                      <p:cBhvr>
                                        <p:cTn id="29" dur="1" fill="hold">
                                          <p:stCondLst>
                                            <p:cond delay="0"/>
                                          </p:stCondLst>
                                        </p:cTn>
                                        <p:tgtEl>
                                          <p:spTgt spid="13"/>
                                        </p:tgtEl>
                                        <p:attrNameLst>
                                          <p:attrName>style.visibility</p:attrName>
                                        </p:attrNameLst>
                                      </p:cBhvr>
                                      <p:to>
                                        <p:strVal val="visible"/>
                                      </p:to>
                                    </p:set>
                                    <p:anim calcmode="lin" valueType="num">
                                      <p:cBhvr>
                                        <p:cTn id="30" dur="500" fill="hold"/>
                                        <p:tgtEl>
                                          <p:spTgt spid="13"/>
                                        </p:tgtEl>
                                        <p:attrNameLst>
                                          <p:attrName>ppt_w</p:attrName>
                                        </p:attrNameLst>
                                      </p:cBhvr>
                                      <p:tavLst>
                                        <p:tav tm="0">
                                          <p:val>
                                            <p:fltVal val="0"/>
                                          </p:val>
                                        </p:tav>
                                        <p:tav tm="100000">
                                          <p:val>
                                            <p:strVal val="#ppt_w"/>
                                          </p:val>
                                        </p:tav>
                                      </p:tavLst>
                                    </p:anim>
                                    <p:anim calcmode="lin" valueType="num">
                                      <p:cBhvr>
                                        <p:cTn id="31" dur="500" fill="hold"/>
                                        <p:tgtEl>
                                          <p:spTgt spid="13"/>
                                        </p:tgtEl>
                                        <p:attrNameLst>
                                          <p:attrName>ppt_h</p:attrName>
                                        </p:attrNameLst>
                                      </p:cBhvr>
                                      <p:tavLst>
                                        <p:tav tm="0">
                                          <p:val>
                                            <p:strVal val="#ppt_h"/>
                                          </p:val>
                                        </p:tav>
                                        <p:tav tm="100000">
                                          <p:val>
                                            <p:strVal val="#ppt_h"/>
                                          </p:val>
                                        </p:tav>
                                      </p:tavLst>
                                    </p:anim>
                                  </p:childTnLst>
                                </p:cTn>
                              </p:par>
                            </p:childTnLst>
                          </p:cTn>
                        </p:par>
                        <p:par>
                          <p:cTn id="32" fill="hold">
                            <p:stCondLst>
                              <p:cond delay="3250"/>
                            </p:stCondLst>
                            <p:childTnLst>
                              <p:par>
                                <p:cTn id="33" presetID="23" presetClass="entr" presetSubtype="16" fill="hold" nodeType="afterEffect">
                                  <p:stCondLst>
                                    <p:cond delay="0"/>
                                  </p:stCondLst>
                                  <p:childTnLst>
                                    <p:set>
                                      <p:cBhvr>
                                        <p:cTn id="34" dur="1" fill="hold">
                                          <p:stCondLst>
                                            <p:cond delay="0"/>
                                          </p:stCondLst>
                                        </p:cTn>
                                        <p:tgtEl>
                                          <p:spTgt spid="30"/>
                                        </p:tgtEl>
                                        <p:attrNameLst>
                                          <p:attrName>style.visibility</p:attrName>
                                        </p:attrNameLst>
                                      </p:cBhvr>
                                      <p:to>
                                        <p:strVal val="visible"/>
                                      </p:to>
                                    </p:set>
                                    <p:anim calcmode="lin" valueType="num">
                                      <p:cBhvr>
                                        <p:cTn id="35" dur="500" fill="hold"/>
                                        <p:tgtEl>
                                          <p:spTgt spid="30"/>
                                        </p:tgtEl>
                                        <p:attrNameLst>
                                          <p:attrName>ppt_w</p:attrName>
                                        </p:attrNameLst>
                                      </p:cBhvr>
                                      <p:tavLst>
                                        <p:tav tm="0">
                                          <p:val>
                                            <p:fltVal val="0"/>
                                          </p:val>
                                        </p:tav>
                                        <p:tav tm="100000">
                                          <p:val>
                                            <p:strVal val="#ppt_w"/>
                                          </p:val>
                                        </p:tav>
                                      </p:tavLst>
                                    </p:anim>
                                    <p:anim calcmode="lin" valueType="num">
                                      <p:cBhvr>
                                        <p:cTn id="36" dur="500" fill="hold"/>
                                        <p:tgtEl>
                                          <p:spTgt spid="30"/>
                                        </p:tgtEl>
                                        <p:attrNameLst>
                                          <p:attrName>ppt_h</p:attrName>
                                        </p:attrNameLst>
                                      </p:cBhvr>
                                      <p:tavLst>
                                        <p:tav tm="0">
                                          <p:val>
                                            <p:fltVal val="0"/>
                                          </p:val>
                                        </p:tav>
                                        <p:tav tm="100000">
                                          <p:val>
                                            <p:strVal val="#ppt_h"/>
                                          </p:val>
                                        </p:tav>
                                      </p:tavLst>
                                    </p:anim>
                                  </p:childTnLst>
                                </p:cTn>
                              </p:par>
                            </p:childTnLst>
                          </p:cTn>
                        </p:par>
                        <p:par>
                          <p:cTn id="37" fill="hold">
                            <p:stCondLst>
                              <p:cond delay="3750"/>
                            </p:stCondLst>
                            <p:childTnLst>
                              <p:par>
                                <p:cTn id="38" presetID="22" presetClass="entr" presetSubtype="8" fill="hold" grpId="0" nodeType="afterEffect">
                                  <p:stCondLst>
                                    <p:cond delay="0"/>
                                  </p:stCondLst>
                                  <p:childTnLst>
                                    <p:set>
                                      <p:cBhvr>
                                        <p:cTn id="39" dur="1" fill="hold">
                                          <p:stCondLst>
                                            <p:cond delay="0"/>
                                          </p:stCondLst>
                                        </p:cTn>
                                        <p:tgtEl>
                                          <p:spTgt spid="28"/>
                                        </p:tgtEl>
                                        <p:attrNameLst>
                                          <p:attrName>style.visibility</p:attrName>
                                        </p:attrNameLst>
                                      </p:cBhvr>
                                      <p:to>
                                        <p:strVal val="visible"/>
                                      </p:to>
                                    </p:set>
                                    <p:animEffect transition="in" filter="wipe(left)">
                                      <p:cBhvr>
                                        <p:cTn id="40" dur="500"/>
                                        <p:tgtEl>
                                          <p:spTgt spid="28"/>
                                        </p:tgtEl>
                                      </p:cBhvr>
                                    </p:animEffect>
                                  </p:childTnLst>
                                </p:cTn>
                              </p:par>
                            </p:childTnLst>
                          </p:cTn>
                        </p:par>
                        <p:par>
                          <p:cTn id="41" fill="hold">
                            <p:stCondLst>
                              <p:cond delay="4250"/>
                            </p:stCondLst>
                            <p:childTnLst>
                              <p:par>
                                <p:cTn id="42" presetID="22" presetClass="entr" presetSubtype="4" fill="hold" grpId="0" nodeType="afterEffect">
                                  <p:stCondLst>
                                    <p:cond delay="0"/>
                                  </p:stCondLst>
                                  <p:childTnLst>
                                    <p:set>
                                      <p:cBhvr>
                                        <p:cTn id="43" dur="1" fill="hold">
                                          <p:stCondLst>
                                            <p:cond delay="0"/>
                                          </p:stCondLst>
                                        </p:cTn>
                                        <p:tgtEl>
                                          <p:spTgt spid="26"/>
                                        </p:tgtEl>
                                        <p:attrNameLst>
                                          <p:attrName>style.visibility</p:attrName>
                                        </p:attrNameLst>
                                      </p:cBhvr>
                                      <p:to>
                                        <p:strVal val="visible"/>
                                      </p:to>
                                    </p:set>
                                    <p:animEffect transition="in" filter="wipe(down)">
                                      <p:cBhvr>
                                        <p:cTn id="44"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6" grpId="0" animBg="1"/>
      <p:bldP spid="27" grpId="0"/>
      <p:bldP spid="28" grpId="0"/>
      <p:bldP spid="2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770</TotalTime>
  <Words>1246</Words>
  <Application>Microsoft Office PowerPoint</Application>
  <PresentationFormat>Widescreen</PresentationFormat>
  <Paragraphs>45</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118</cp:revision>
  <dcterms:created xsi:type="dcterms:W3CDTF">2016-09-28T22:08:47Z</dcterms:created>
  <dcterms:modified xsi:type="dcterms:W3CDTF">2016-10-02T21:45:35Z</dcterms:modified>
</cp:coreProperties>
</file>