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17702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A956CB9D-201D-4021-861E-D6089DA545C5}"/>
              </a:ext>
            </a:extLst>
          </p:cNvPr>
          <p:cNvSpPr>
            <a:spLocks noChangeAspect="1"/>
          </p:cNvSpPr>
          <p:nvPr/>
        </p:nvSpPr>
        <p:spPr>
          <a:xfrm>
            <a:off x="4099560" y="2558440"/>
            <a:ext cx="3840480" cy="3320237"/>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BF38B94E-F46E-4A76-82A9-8DF8B14678C6}"/>
              </a:ext>
            </a:extLst>
          </p:cNvPr>
          <p:cNvGrpSpPr>
            <a:grpSpLocks noChangeAspect="1"/>
          </p:cNvGrpSpPr>
          <p:nvPr/>
        </p:nvGrpSpPr>
        <p:grpSpPr>
          <a:xfrm>
            <a:off x="3962400" y="4828603"/>
            <a:ext cx="731520" cy="731520"/>
            <a:chOff x="3837569" y="3962400"/>
            <a:chExt cx="822960" cy="822960"/>
          </a:xfrm>
        </p:grpSpPr>
        <p:sp>
          <p:nvSpPr>
            <p:cNvPr id="13" name="Oval 12">
              <a:extLst>
                <a:ext uri="{FF2B5EF4-FFF2-40B4-BE49-F238E27FC236}">
                  <a16:creationId xmlns:a16="http://schemas.microsoft.com/office/drawing/2014/main" id="{52C9B5D4-82CA-4680-8B8E-EF4CF7D33E2C}"/>
                </a:ext>
              </a:extLst>
            </p:cNvPr>
            <p:cNvSpPr>
              <a:spLocks noChangeAspect="1"/>
            </p:cNvSpPr>
            <p:nvPr/>
          </p:nvSpPr>
          <p:spPr>
            <a:xfrm>
              <a:off x="3837569" y="3962400"/>
              <a:ext cx="822960" cy="822960"/>
            </a:xfrm>
            <a:prstGeom prst="ellipse">
              <a:avLst/>
            </a:prstGeom>
            <a:solidFill>
              <a:srgbClr val="F89120"/>
            </a:solidFill>
            <a:ln>
              <a:noFill/>
            </a:ln>
            <a:effectLst>
              <a:outerShdw blurRad="127000" dist="1270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E420142-4228-47CE-9AF7-60A5ECCCFCD2}"/>
                </a:ext>
              </a:extLst>
            </p:cNvPr>
            <p:cNvSpPr txBox="1"/>
            <p:nvPr/>
          </p:nvSpPr>
          <p:spPr>
            <a:xfrm>
              <a:off x="3892708"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C6B4105C-1C04-44D5-93F9-C3E5F653DB9A}"/>
              </a:ext>
            </a:extLst>
          </p:cNvPr>
          <p:cNvGrpSpPr>
            <a:grpSpLocks noChangeAspect="1"/>
          </p:cNvGrpSpPr>
          <p:nvPr/>
        </p:nvGrpSpPr>
        <p:grpSpPr>
          <a:xfrm>
            <a:off x="3863340" y="3685658"/>
            <a:ext cx="731520" cy="731520"/>
            <a:chOff x="4572000" y="2210065"/>
            <a:chExt cx="822960" cy="822960"/>
          </a:xfrm>
        </p:grpSpPr>
        <p:sp>
          <p:nvSpPr>
            <p:cNvPr id="14" name="Oval 13">
              <a:extLst>
                <a:ext uri="{FF2B5EF4-FFF2-40B4-BE49-F238E27FC236}">
                  <a16:creationId xmlns:a16="http://schemas.microsoft.com/office/drawing/2014/main" id="{521D14A9-A690-422E-A6D0-F73CE4F5F5DB}"/>
                </a:ext>
              </a:extLst>
            </p:cNvPr>
            <p:cNvSpPr>
              <a:spLocks noChangeAspect="1"/>
            </p:cNvSpPr>
            <p:nvPr/>
          </p:nvSpPr>
          <p:spPr>
            <a:xfrm>
              <a:off x="4572000" y="2210065"/>
              <a:ext cx="822960" cy="822960"/>
            </a:xfrm>
            <a:prstGeom prst="ellipse">
              <a:avLst/>
            </a:prstGeom>
            <a:solidFill>
              <a:srgbClr val="CE8E40"/>
            </a:solidFill>
            <a:ln>
              <a:noFill/>
            </a:ln>
            <a:effectLst>
              <a:outerShdw blurRad="127000" dist="1270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69FF88BA-336E-4D0F-A761-DE053ADB29EF}"/>
                </a:ext>
              </a:extLst>
            </p:cNvPr>
            <p:cNvSpPr txBox="1"/>
            <p:nvPr/>
          </p:nvSpPr>
          <p:spPr>
            <a:xfrm>
              <a:off x="4605391" y="2271027"/>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828488A7-346C-4613-A22F-0E4B2861997B}"/>
              </a:ext>
            </a:extLst>
          </p:cNvPr>
          <p:cNvGrpSpPr>
            <a:grpSpLocks noChangeAspect="1"/>
          </p:cNvGrpSpPr>
          <p:nvPr/>
        </p:nvGrpSpPr>
        <p:grpSpPr>
          <a:xfrm>
            <a:off x="4436210" y="2690665"/>
            <a:ext cx="731520" cy="731520"/>
            <a:chOff x="6583680" y="2210065"/>
            <a:chExt cx="822960" cy="822960"/>
          </a:xfrm>
        </p:grpSpPr>
        <p:sp>
          <p:nvSpPr>
            <p:cNvPr id="15" name="Oval 14">
              <a:extLst>
                <a:ext uri="{FF2B5EF4-FFF2-40B4-BE49-F238E27FC236}">
                  <a16:creationId xmlns:a16="http://schemas.microsoft.com/office/drawing/2014/main" id="{12B2C8AB-3736-490A-B9DD-A30FB6001B47}"/>
                </a:ext>
              </a:extLst>
            </p:cNvPr>
            <p:cNvSpPr>
              <a:spLocks noChangeAspect="1"/>
            </p:cNvSpPr>
            <p:nvPr/>
          </p:nvSpPr>
          <p:spPr>
            <a:xfrm>
              <a:off x="6583680" y="2210065"/>
              <a:ext cx="822960" cy="822960"/>
            </a:xfrm>
            <a:prstGeom prst="ellipse">
              <a:avLst/>
            </a:prstGeom>
            <a:solidFill>
              <a:srgbClr val="E76C0F"/>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6282F8C-8497-4CE2-8793-E8C466FDBE84}"/>
                </a:ext>
              </a:extLst>
            </p:cNvPr>
            <p:cNvSpPr txBox="1"/>
            <p:nvPr/>
          </p:nvSpPr>
          <p:spPr>
            <a:xfrm>
              <a:off x="6645326" y="2271027"/>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731487D7-71FB-4049-8F29-5A63F84DD197}"/>
              </a:ext>
            </a:extLst>
          </p:cNvPr>
          <p:cNvGrpSpPr>
            <a:grpSpLocks noChangeAspect="1"/>
          </p:cNvGrpSpPr>
          <p:nvPr/>
        </p:nvGrpSpPr>
        <p:grpSpPr>
          <a:xfrm>
            <a:off x="6846999" y="2687437"/>
            <a:ext cx="731520" cy="731520"/>
            <a:chOff x="7379071" y="3962400"/>
            <a:chExt cx="822960" cy="822960"/>
          </a:xfrm>
        </p:grpSpPr>
        <p:sp>
          <p:nvSpPr>
            <p:cNvPr id="16" name="Oval 15">
              <a:extLst>
                <a:ext uri="{FF2B5EF4-FFF2-40B4-BE49-F238E27FC236}">
                  <a16:creationId xmlns:a16="http://schemas.microsoft.com/office/drawing/2014/main" id="{82852CBF-B467-4943-8E31-7A8BADFEBE17}"/>
                </a:ext>
              </a:extLst>
            </p:cNvPr>
            <p:cNvSpPr>
              <a:spLocks noChangeAspect="1"/>
            </p:cNvSpPr>
            <p:nvPr/>
          </p:nvSpPr>
          <p:spPr>
            <a:xfrm>
              <a:off x="7379071" y="3962400"/>
              <a:ext cx="822960" cy="822960"/>
            </a:xfrm>
            <a:prstGeom prst="ellipse">
              <a:avLst/>
            </a:prstGeom>
            <a:solidFill>
              <a:srgbClr val="CF3510"/>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42DA0C-1DCF-4F14-BFB6-4D4F38D461CA}"/>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05</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24" name="TextBox 23">
            <a:extLst>
              <a:ext uri="{FF2B5EF4-FFF2-40B4-BE49-F238E27FC236}">
                <a16:creationId xmlns:a16="http://schemas.microsoft.com/office/drawing/2014/main" id="{A4BC3B58-0B73-4AEF-8834-15E9E85BEE97}"/>
              </a:ext>
            </a:extLst>
          </p:cNvPr>
          <p:cNvSpPr txBox="1"/>
          <p:nvPr/>
        </p:nvSpPr>
        <p:spPr>
          <a:xfrm>
            <a:off x="8455267" y="2702862"/>
            <a:ext cx="3657600" cy="1107996"/>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5" name="TextBox 24">
            <a:extLst>
              <a:ext uri="{FF2B5EF4-FFF2-40B4-BE49-F238E27FC236}">
                <a16:creationId xmlns:a16="http://schemas.microsoft.com/office/drawing/2014/main" id="{BB77ECDF-9AF9-43CA-BC14-65ACDB387AAE}"/>
              </a:ext>
            </a:extLst>
          </p:cNvPr>
          <p:cNvSpPr txBox="1"/>
          <p:nvPr/>
        </p:nvSpPr>
        <p:spPr>
          <a:xfrm>
            <a:off x="83463" y="2702863"/>
            <a:ext cx="3657600" cy="1107996"/>
          </a:xfrm>
          <a:prstGeom prst="rect">
            <a:avLst/>
          </a:prstGeom>
          <a:noFill/>
        </p:spPr>
        <p:txBody>
          <a:bodyPr wrap="square" rtlCol="0">
            <a:spAutoFit/>
          </a:bodyPr>
          <a:lstStyle/>
          <a:p>
            <a:pPr algn="r"/>
            <a:r>
              <a:rPr lang="en-US" sz="1400" dirty="0">
                <a:solidFill>
                  <a:srgbClr val="E76C0F"/>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Box 25">
            <a:extLst>
              <a:ext uri="{FF2B5EF4-FFF2-40B4-BE49-F238E27FC236}">
                <a16:creationId xmlns:a16="http://schemas.microsoft.com/office/drawing/2014/main" id="{B737698D-0B2C-488A-9622-E011014F81C1}"/>
              </a:ext>
            </a:extLst>
          </p:cNvPr>
          <p:cNvSpPr txBox="1"/>
          <p:nvPr/>
        </p:nvSpPr>
        <p:spPr>
          <a:xfrm>
            <a:off x="83820" y="4092178"/>
            <a:ext cx="3657600" cy="1107996"/>
          </a:xfrm>
          <a:prstGeom prst="rect">
            <a:avLst/>
          </a:prstGeom>
          <a:noFill/>
        </p:spPr>
        <p:txBody>
          <a:bodyPr wrap="square" rtlCol="0">
            <a:spAutoFit/>
          </a:bodyPr>
          <a:lstStyle/>
          <a:p>
            <a:pPr algn="r"/>
            <a:r>
              <a:rPr lang="en-US" sz="1400" dirty="0">
                <a:solidFill>
                  <a:srgbClr val="CE8E40"/>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7" name="TextBox 26">
            <a:extLst>
              <a:ext uri="{FF2B5EF4-FFF2-40B4-BE49-F238E27FC236}">
                <a16:creationId xmlns:a16="http://schemas.microsoft.com/office/drawing/2014/main" id="{66862AAF-0E0F-4EB7-A6E1-88CC4964B531}"/>
              </a:ext>
            </a:extLst>
          </p:cNvPr>
          <p:cNvSpPr txBox="1"/>
          <p:nvPr/>
        </p:nvSpPr>
        <p:spPr>
          <a:xfrm>
            <a:off x="76200" y="5486400"/>
            <a:ext cx="3657600" cy="1107996"/>
          </a:xfrm>
          <a:prstGeom prst="rect">
            <a:avLst/>
          </a:prstGeom>
          <a:noFill/>
        </p:spPr>
        <p:txBody>
          <a:bodyPr wrap="square" rtlCol="0">
            <a:spAutoFit/>
          </a:bodyPr>
          <a:lstStyle/>
          <a:p>
            <a:pPr algn="r"/>
            <a:r>
              <a:rPr lang="en-US" sz="1400" dirty="0">
                <a:solidFill>
                  <a:srgbClr val="F89120"/>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8" name="TextBox 27">
            <a:extLst>
              <a:ext uri="{FF2B5EF4-FFF2-40B4-BE49-F238E27FC236}">
                <a16:creationId xmlns:a16="http://schemas.microsoft.com/office/drawing/2014/main" id="{80716C41-BDD7-4B6E-AB07-0C53192A6375}"/>
              </a:ext>
            </a:extLst>
          </p:cNvPr>
          <p:cNvSpPr txBox="1"/>
          <p:nvPr/>
        </p:nvSpPr>
        <p:spPr>
          <a:xfrm>
            <a:off x="4920649" y="3638224"/>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33" name="Group 32">
            <a:extLst>
              <a:ext uri="{FF2B5EF4-FFF2-40B4-BE49-F238E27FC236}">
                <a16:creationId xmlns:a16="http://schemas.microsoft.com/office/drawing/2014/main" id="{3E9599D9-C835-471D-B903-5D9AE07B5A94}"/>
              </a:ext>
            </a:extLst>
          </p:cNvPr>
          <p:cNvGrpSpPr>
            <a:grpSpLocks noChangeAspect="1"/>
          </p:cNvGrpSpPr>
          <p:nvPr/>
        </p:nvGrpSpPr>
        <p:grpSpPr>
          <a:xfrm>
            <a:off x="7415059" y="3685658"/>
            <a:ext cx="731520" cy="731520"/>
            <a:chOff x="7379071" y="3962400"/>
            <a:chExt cx="822960" cy="822960"/>
          </a:xfrm>
        </p:grpSpPr>
        <p:sp>
          <p:nvSpPr>
            <p:cNvPr id="34" name="Oval 33">
              <a:extLst>
                <a:ext uri="{FF2B5EF4-FFF2-40B4-BE49-F238E27FC236}">
                  <a16:creationId xmlns:a16="http://schemas.microsoft.com/office/drawing/2014/main" id="{D27B8915-E0CC-4BDD-8A17-3A59A2BC1CDE}"/>
                </a:ext>
              </a:extLst>
            </p:cNvPr>
            <p:cNvSpPr>
              <a:spLocks noChangeAspect="1"/>
            </p:cNvSpPr>
            <p:nvPr/>
          </p:nvSpPr>
          <p:spPr>
            <a:xfrm>
              <a:off x="7379071" y="3962400"/>
              <a:ext cx="822960" cy="822960"/>
            </a:xfrm>
            <a:prstGeom prst="ellipse">
              <a:avLst/>
            </a:prstGeom>
            <a:solidFill>
              <a:srgbClr val="BF2500"/>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9C99BF62-4338-4D5D-97E0-AECC35D9F291}"/>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06</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6" name="TextBox 35">
            <a:extLst>
              <a:ext uri="{FF2B5EF4-FFF2-40B4-BE49-F238E27FC236}">
                <a16:creationId xmlns:a16="http://schemas.microsoft.com/office/drawing/2014/main" id="{7EA8FFB0-23B9-42DB-AC4F-05E99895C9E7}"/>
              </a:ext>
            </a:extLst>
          </p:cNvPr>
          <p:cNvSpPr txBox="1"/>
          <p:nvPr/>
        </p:nvSpPr>
        <p:spPr>
          <a:xfrm>
            <a:off x="8458200" y="4092178"/>
            <a:ext cx="3657600" cy="1107996"/>
          </a:xfrm>
          <a:prstGeom prst="rect">
            <a:avLst/>
          </a:prstGeom>
          <a:noFill/>
        </p:spPr>
        <p:txBody>
          <a:bodyPr wrap="square" rtlCol="0">
            <a:spAutoFit/>
          </a:bodyPr>
          <a:lstStyle/>
          <a:p>
            <a:r>
              <a:rPr lang="en-US" sz="1400" dirty="0">
                <a:solidFill>
                  <a:srgbClr val="BF250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37" name="Group 36">
            <a:extLst>
              <a:ext uri="{FF2B5EF4-FFF2-40B4-BE49-F238E27FC236}">
                <a16:creationId xmlns:a16="http://schemas.microsoft.com/office/drawing/2014/main" id="{9FB871F0-9FBA-4653-88C5-8D247BEF040A}"/>
              </a:ext>
            </a:extLst>
          </p:cNvPr>
          <p:cNvGrpSpPr>
            <a:grpSpLocks noChangeAspect="1"/>
          </p:cNvGrpSpPr>
          <p:nvPr/>
        </p:nvGrpSpPr>
        <p:grpSpPr>
          <a:xfrm>
            <a:off x="7294060" y="4773739"/>
            <a:ext cx="731520" cy="731520"/>
            <a:chOff x="7379071" y="3962400"/>
            <a:chExt cx="822960" cy="822960"/>
          </a:xfrm>
        </p:grpSpPr>
        <p:sp>
          <p:nvSpPr>
            <p:cNvPr id="38" name="Oval 37">
              <a:extLst>
                <a:ext uri="{FF2B5EF4-FFF2-40B4-BE49-F238E27FC236}">
                  <a16:creationId xmlns:a16="http://schemas.microsoft.com/office/drawing/2014/main" id="{6449FA49-54EA-4E61-8E67-DA7FFF260634}"/>
                </a:ext>
              </a:extLst>
            </p:cNvPr>
            <p:cNvSpPr>
              <a:spLocks noChangeAspect="1"/>
            </p:cNvSpPr>
            <p:nvPr/>
          </p:nvSpPr>
          <p:spPr>
            <a:xfrm>
              <a:off x="7379071" y="3962400"/>
              <a:ext cx="822960" cy="822960"/>
            </a:xfrm>
            <a:prstGeom prst="ellipse">
              <a:avLst/>
            </a:prstGeom>
            <a:solidFill>
              <a:srgbClr val="A10700"/>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A0D41BF7-7202-46AF-994A-28FF692CB5F7}"/>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07</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40" name="TextBox 39">
            <a:extLst>
              <a:ext uri="{FF2B5EF4-FFF2-40B4-BE49-F238E27FC236}">
                <a16:creationId xmlns:a16="http://schemas.microsoft.com/office/drawing/2014/main" id="{400D5639-06B5-48E6-9C15-6418A9C97E0A}"/>
              </a:ext>
            </a:extLst>
          </p:cNvPr>
          <p:cNvSpPr txBox="1"/>
          <p:nvPr/>
        </p:nvSpPr>
        <p:spPr>
          <a:xfrm>
            <a:off x="8486887" y="5486400"/>
            <a:ext cx="3657600" cy="1107996"/>
          </a:xfrm>
          <a:prstGeom prst="rect">
            <a:avLst/>
          </a:prstGeom>
          <a:noFill/>
        </p:spPr>
        <p:txBody>
          <a:bodyPr wrap="square" rtlCol="0">
            <a:spAutoFit/>
          </a:bodyPr>
          <a:lstStyle/>
          <a:p>
            <a:r>
              <a:rPr lang="en-US" sz="1400" dirty="0">
                <a:solidFill>
                  <a:srgbClr val="A1070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2" name="TextBox 41">
            <a:extLst>
              <a:ext uri="{FF2B5EF4-FFF2-40B4-BE49-F238E27FC236}">
                <a16:creationId xmlns:a16="http://schemas.microsoft.com/office/drawing/2014/main" id="{C5E3BEEB-DA2F-4CF7-AB9B-014A65A5D45D}"/>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grpSp>
        <p:nvGrpSpPr>
          <p:cNvPr id="43" name="Group 42">
            <a:extLst>
              <a:ext uri="{FF2B5EF4-FFF2-40B4-BE49-F238E27FC236}">
                <a16:creationId xmlns:a16="http://schemas.microsoft.com/office/drawing/2014/main" id="{9206F45A-F155-476D-AD99-DDA2A3AA6177}"/>
              </a:ext>
            </a:extLst>
          </p:cNvPr>
          <p:cNvGrpSpPr>
            <a:grpSpLocks noChangeAspect="1"/>
          </p:cNvGrpSpPr>
          <p:nvPr/>
        </p:nvGrpSpPr>
        <p:grpSpPr>
          <a:xfrm>
            <a:off x="5615851" y="2274243"/>
            <a:ext cx="731520" cy="731520"/>
            <a:chOff x="7379071" y="3962400"/>
            <a:chExt cx="822960" cy="822960"/>
          </a:xfrm>
        </p:grpSpPr>
        <p:sp>
          <p:nvSpPr>
            <p:cNvPr id="44" name="Oval 43">
              <a:extLst>
                <a:ext uri="{FF2B5EF4-FFF2-40B4-BE49-F238E27FC236}">
                  <a16:creationId xmlns:a16="http://schemas.microsoft.com/office/drawing/2014/main" id="{D7CF4B89-9E05-4A0A-8678-0055F6DA57ED}"/>
                </a:ext>
              </a:extLst>
            </p:cNvPr>
            <p:cNvSpPr>
              <a:spLocks noChangeAspect="1"/>
            </p:cNvSpPr>
            <p:nvPr/>
          </p:nvSpPr>
          <p:spPr>
            <a:xfrm>
              <a:off x="7379071" y="3962400"/>
              <a:ext cx="822960" cy="822960"/>
            </a:xfrm>
            <a:prstGeom prst="ellipse">
              <a:avLst/>
            </a:prstGeom>
            <a:solidFill>
              <a:srgbClr val="E04621"/>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68F98491-2282-448D-911D-5B1894764383}"/>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46" name="TextBox 45">
            <a:extLst>
              <a:ext uri="{FF2B5EF4-FFF2-40B4-BE49-F238E27FC236}">
                <a16:creationId xmlns:a16="http://schemas.microsoft.com/office/drawing/2014/main" id="{CAF6D783-107E-42A6-B26C-ACF85E25CE3C}"/>
              </a:ext>
            </a:extLst>
          </p:cNvPr>
          <p:cNvSpPr txBox="1"/>
          <p:nvPr/>
        </p:nvSpPr>
        <p:spPr>
          <a:xfrm>
            <a:off x="6488228" y="1409903"/>
            <a:ext cx="5132971" cy="907941"/>
          </a:xfrm>
          <a:prstGeom prst="rect">
            <a:avLst/>
          </a:prstGeom>
          <a:noFill/>
        </p:spPr>
        <p:txBody>
          <a:bodyPr wrap="square" rtlCol="0">
            <a:spAutoFit/>
          </a:bodyPr>
          <a:lstStyle/>
          <a:p>
            <a:r>
              <a:rPr lang="en-US" sz="1400" dirty="0">
                <a:solidFill>
                  <a:srgbClr val="E04621"/>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pic>
        <p:nvPicPr>
          <p:cNvPr id="3" name="Graphic 2" descr="Blackboard">
            <a:extLst>
              <a:ext uri="{FF2B5EF4-FFF2-40B4-BE49-F238E27FC236}">
                <a16:creationId xmlns:a16="http://schemas.microsoft.com/office/drawing/2014/main" id="{05F45660-8FC0-4C5D-B018-A8F8FD54941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1970" y="5688874"/>
            <a:ext cx="914400" cy="914400"/>
          </a:xfrm>
          <a:prstGeom prst="rect">
            <a:avLst/>
          </a:prstGeom>
        </p:spPr>
      </p:pic>
      <p:pic>
        <p:nvPicPr>
          <p:cNvPr id="5" name="Graphic 4" descr="Books on Shelf">
            <a:extLst>
              <a:ext uri="{FF2B5EF4-FFF2-40B4-BE49-F238E27FC236}">
                <a16:creationId xmlns:a16="http://schemas.microsoft.com/office/drawing/2014/main" id="{474CFA2F-30C5-4739-9AB3-9062CD8E570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69765" y="5620239"/>
            <a:ext cx="914400" cy="914400"/>
          </a:xfrm>
          <a:prstGeom prst="rect">
            <a:avLst/>
          </a:prstGeom>
        </p:spPr>
      </p:pic>
      <p:pic>
        <p:nvPicPr>
          <p:cNvPr id="41" name="Picture 40">
            <a:hlinkClick r:id="rId6"/>
            <a:extLst>
              <a:ext uri="{FF2B5EF4-FFF2-40B4-BE49-F238E27FC236}">
                <a16:creationId xmlns:a16="http://schemas.microsoft.com/office/drawing/2014/main" id="{E8FF97AF-E301-430B-879C-BFFE5013945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32784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1000"/>
                                        <p:tgtEl>
                                          <p:spTgt spid="42"/>
                                        </p:tgtEl>
                                      </p:cBhvr>
                                    </p:animEffect>
                                  </p:childTnLst>
                                </p:cTn>
                              </p:par>
                            </p:childTnLst>
                          </p:cTn>
                        </p:par>
                        <p:par>
                          <p:cTn id="8" fill="hold">
                            <p:stCondLst>
                              <p:cond delay="1000"/>
                            </p:stCondLst>
                            <p:childTnLst>
                              <p:par>
                                <p:cTn id="9" presetID="49" presetClass="entr" presetSubtype="0" decel="10000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 calcmode="lin" valueType="num">
                                      <p:cBhvr>
                                        <p:cTn id="13" dur="500" fill="hold"/>
                                        <p:tgtEl>
                                          <p:spTgt spid="12"/>
                                        </p:tgtEl>
                                        <p:attrNameLst>
                                          <p:attrName>style.rotation</p:attrName>
                                        </p:attrNameLst>
                                      </p:cBhvr>
                                      <p:tavLst>
                                        <p:tav tm="0">
                                          <p:val>
                                            <p:fltVal val="360"/>
                                          </p:val>
                                        </p:tav>
                                        <p:tav tm="100000">
                                          <p:val>
                                            <p:fltVal val="0"/>
                                          </p:val>
                                        </p:tav>
                                      </p:tavLst>
                                    </p:anim>
                                    <p:animEffect transition="in" filter="fade">
                                      <p:cBhvr>
                                        <p:cTn id="14" dur="500"/>
                                        <p:tgtEl>
                                          <p:spTgt spid="12"/>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1000"/>
                                        <p:tgtEl>
                                          <p:spTgt spid="28"/>
                                        </p:tgtEl>
                                      </p:cBhvr>
                                    </p:animEffect>
                                    <p:anim calcmode="lin" valueType="num">
                                      <p:cBhvr>
                                        <p:cTn id="19" dur="1000" fill="hold"/>
                                        <p:tgtEl>
                                          <p:spTgt spid="28"/>
                                        </p:tgtEl>
                                        <p:attrNameLst>
                                          <p:attrName>ppt_x</p:attrName>
                                        </p:attrNameLst>
                                      </p:cBhvr>
                                      <p:tavLst>
                                        <p:tav tm="0">
                                          <p:val>
                                            <p:strVal val="#ppt_x"/>
                                          </p:val>
                                        </p:tav>
                                        <p:tav tm="100000">
                                          <p:val>
                                            <p:strVal val="#ppt_x"/>
                                          </p:val>
                                        </p:tav>
                                      </p:tavLst>
                                    </p:anim>
                                    <p:anim calcmode="lin" valueType="num">
                                      <p:cBhvr>
                                        <p:cTn id="20" dur="1000" fill="hold"/>
                                        <p:tgtEl>
                                          <p:spTgt spid="28"/>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1000"/>
                                        <p:tgtEl>
                                          <p:spTgt spid="3"/>
                                        </p:tgtEl>
                                      </p:cBhvr>
                                    </p:animEffect>
                                    <p:anim calcmode="lin" valueType="num">
                                      <p:cBhvr>
                                        <p:cTn id="24" dur="1000" fill="hold"/>
                                        <p:tgtEl>
                                          <p:spTgt spid="3"/>
                                        </p:tgtEl>
                                        <p:attrNameLst>
                                          <p:attrName>ppt_x</p:attrName>
                                        </p:attrNameLst>
                                      </p:cBhvr>
                                      <p:tavLst>
                                        <p:tav tm="0">
                                          <p:val>
                                            <p:strVal val="#ppt_x"/>
                                          </p:val>
                                        </p:tav>
                                        <p:tav tm="100000">
                                          <p:val>
                                            <p:strVal val="#ppt_x"/>
                                          </p:val>
                                        </p:tav>
                                      </p:tavLst>
                                    </p:anim>
                                    <p:anim calcmode="lin" valueType="num">
                                      <p:cBhvr>
                                        <p:cTn id="25" dur="1000" fill="hold"/>
                                        <p:tgtEl>
                                          <p:spTgt spid="3"/>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par>
                          <p:cTn id="31" fill="hold">
                            <p:stCondLst>
                              <p:cond delay="2500"/>
                            </p:stCondLst>
                            <p:childTnLst>
                              <p:par>
                                <p:cTn id="32" presetID="53" presetClass="entr" presetSubtype="528" fill="hold" nodeType="afterEffect">
                                  <p:stCondLst>
                                    <p:cond delay="0"/>
                                  </p:stCondLst>
                                  <p:childTnLst>
                                    <p:set>
                                      <p:cBhvr>
                                        <p:cTn id="33" dur="1" fill="hold">
                                          <p:stCondLst>
                                            <p:cond delay="0"/>
                                          </p:stCondLst>
                                        </p:cTn>
                                        <p:tgtEl>
                                          <p:spTgt spid="29"/>
                                        </p:tgtEl>
                                        <p:attrNameLst>
                                          <p:attrName>style.visibility</p:attrName>
                                        </p:attrNameLst>
                                      </p:cBhvr>
                                      <p:to>
                                        <p:strVal val="visible"/>
                                      </p:to>
                                    </p:set>
                                    <p:anim calcmode="lin" valueType="num">
                                      <p:cBhvr>
                                        <p:cTn id="34" dur="500" fill="hold"/>
                                        <p:tgtEl>
                                          <p:spTgt spid="29"/>
                                        </p:tgtEl>
                                        <p:attrNameLst>
                                          <p:attrName>ppt_w</p:attrName>
                                        </p:attrNameLst>
                                      </p:cBhvr>
                                      <p:tavLst>
                                        <p:tav tm="0">
                                          <p:val>
                                            <p:fltVal val="0"/>
                                          </p:val>
                                        </p:tav>
                                        <p:tav tm="100000">
                                          <p:val>
                                            <p:strVal val="#ppt_w"/>
                                          </p:val>
                                        </p:tav>
                                      </p:tavLst>
                                    </p:anim>
                                    <p:anim calcmode="lin" valueType="num">
                                      <p:cBhvr>
                                        <p:cTn id="35" dur="500" fill="hold"/>
                                        <p:tgtEl>
                                          <p:spTgt spid="29"/>
                                        </p:tgtEl>
                                        <p:attrNameLst>
                                          <p:attrName>ppt_h</p:attrName>
                                        </p:attrNameLst>
                                      </p:cBhvr>
                                      <p:tavLst>
                                        <p:tav tm="0">
                                          <p:val>
                                            <p:fltVal val="0"/>
                                          </p:val>
                                        </p:tav>
                                        <p:tav tm="100000">
                                          <p:val>
                                            <p:strVal val="#ppt_h"/>
                                          </p:val>
                                        </p:tav>
                                      </p:tavLst>
                                    </p:anim>
                                    <p:animEffect transition="in" filter="fade">
                                      <p:cBhvr>
                                        <p:cTn id="36" dur="500"/>
                                        <p:tgtEl>
                                          <p:spTgt spid="29"/>
                                        </p:tgtEl>
                                      </p:cBhvr>
                                    </p:animEffect>
                                    <p:anim calcmode="lin" valueType="num">
                                      <p:cBhvr>
                                        <p:cTn id="37" dur="500" fill="hold"/>
                                        <p:tgtEl>
                                          <p:spTgt spid="29"/>
                                        </p:tgtEl>
                                        <p:attrNameLst>
                                          <p:attrName>ppt_x</p:attrName>
                                        </p:attrNameLst>
                                      </p:cBhvr>
                                      <p:tavLst>
                                        <p:tav tm="0">
                                          <p:val>
                                            <p:fltVal val="0.5"/>
                                          </p:val>
                                        </p:tav>
                                        <p:tav tm="100000">
                                          <p:val>
                                            <p:strVal val="#ppt_x"/>
                                          </p:val>
                                        </p:tav>
                                      </p:tavLst>
                                    </p:anim>
                                    <p:anim calcmode="lin" valueType="num">
                                      <p:cBhvr>
                                        <p:cTn id="38" dur="500" fill="hold"/>
                                        <p:tgtEl>
                                          <p:spTgt spid="29"/>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42" presetClass="entr" presetSubtype="0" fill="hold" grpId="0" nodeType="after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1000"/>
                                        <p:tgtEl>
                                          <p:spTgt spid="27"/>
                                        </p:tgtEl>
                                      </p:cBhvr>
                                    </p:animEffect>
                                    <p:anim calcmode="lin" valueType="num">
                                      <p:cBhvr>
                                        <p:cTn id="43" dur="1000" fill="hold"/>
                                        <p:tgtEl>
                                          <p:spTgt spid="27"/>
                                        </p:tgtEl>
                                        <p:attrNameLst>
                                          <p:attrName>ppt_x</p:attrName>
                                        </p:attrNameLst>
                                      </p:cBhvr>
                                      <p:tavLst>
                                        <p:tav tm="0">
                                          <p:val>
                                            <p:strVal val="#ppt_x"/>
                                          </p:val>
                                        </p:tav>
                                        <p:tav tm="100000">
                                          <p:val>
                                            <p:strVal val="#ppt_x"/>
                                          </p:val>
                                        </p:tav>
                                      </p:tavLst>
                                    </p:anim>
                                    <p:anim calcmode="lin" valueType="num">
                                      <p:cBhvr>
                                        <p:cTn id="44" dur="1000" fill="hold"/>
                                        <p:tgtEl>
                                          <p:spTgt spid="27"/>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53" presetClass="entr" presetSubtype="528" fill="hold" nodeType="afterEffect">
                                  <p:stCondLst>
                                    <p:cond delay="0"/>
                                  </p:stCondLst>
                                  <p:childTnLst>
                                    <p:set>
                                      <p:cBhvr>
                                        <p:cTn id="47" dur="1" fill="hold">
                                          <p:stCondLst>
                                            <p:cond delay="0"/>
                                          </p:stCondLst>
                                        </p:cTn>
                                        <p:tgtEl>
                                          <p:spTgt spid="30"/>
                                        </p:tgtEl>
                                        <p:attrNameLst>
                                          <p:attrName>style.visibility</p:attrName>
                                        </p:attrNameLst>
                                      </p:cBhvr>
                                      <p:to>
                                        <p:strVal val="visible"/>
                                      </p:to>
                                    </p:set>
                                    <p:anim calcmode="lin" valueType="num">
                                      <p:cBhvr>
                                        <p:cTn id="48" dur="500" fill="hold"/>
                                        <p:tgtEl>
                                          <p:spTgt spid="30"/>
                                        </p:tgtEl>
                                        <p:attrNameLst>
                                          <p:attrName>ppt_w</p:attrName>
                                        </p:attrNameLst>
                                      </p:cBhvr>
                                      <p:tavLst>
                                        <p:tav tm="0">
                                          <p:val>
                                            <p:fltVal val="0"/>
                                          </p:val>
                                        </p:tav>
                                        <p:tav tm="100000">
                                          <p:val>
                                            <p:strVal val="#ppt_w"/>
                                          </p:val>
                                        </p:tav>
                                      </p:tavLst>
                                    </p:anim>
                                    <p:anim calcmode="lin" valueType="num">
                                      <p:cBhvr>
                                        <p:cTn id="49" dur="500" fill="hold"/>
                                        <p:tgtEl>
                                          <p:spTgt spid="30"/>
                                        </p:tgtEl>
                                        <p:attrNameLst>
                                          <p:attrName>ppt_h</p:attrName>
                                        </p:attrNameLst>
                                      </p:cBhvr>
                                      <p:tavLst>
                                        <p:tav tm="0">
                                          <p:val>
                                            <p:fltVal val="0"/>
                                          </p:val>
                                        </p:tav>
                                        <p:tav tm="100000">
                                          <p:val>
                                            <p:strVal val="#ppt_h"/>
                                          </p:val>
                                        </p:tav>
                                      </p:tavLst>
                                    </p:anim>
                                    <p:animEffect transition="in" filter="fade">
                                      <p:cBhvr>
                                        <p:cTn id="50" dur="500"/>
                                        <p:tgtEl>
                                          <p:spTgt spid="30"/>
                                        </p:tgtEl>
                                      </p:cBhvr>
                                    </p:animEffect>
                                    <p:anim calcmode="lin" valueType="num">
                                      <p:cBhvr>
                                        <p:cTn id="51" dur="500" fill="hold"/>
                                        <p:tgtEl>
                                          <p:spTgt spid="30"/>
                                        </p:tgtEl>
                                        <p:attrNameLst>
                                          <p:attrName>ppt_x</p:attrName>
                                        </p:attrNameLst>
                                      </p:cBhvr>
                                      <p:tavLst>
                                        <p:tav tm="0">
                                          <p:val>
                                            <p:fltVal val="0.5"/>
                                          </p:val>
                                        </p:tav>
                                        <p:tav tm="100000">
                                          <p:val>
                                            <p:strVal val="#ppt_x"/>
                                          </p:val>
                                        </p:tav>
                                      </p:tavLst>
                                    </p:anim>
                                    <p:anim calcmode="lin" valueType="num">
                                      <p:cBhvr>
                                        <p:cTn id="52" dur="500" fill="hold"/>
                                        <p:tgtEl>
                                          <p:spTgt spid="30"/>
                                        </p:tgtEl>
                                        <p:attrNameLst>
                                          <p:attrName>ppt_y</p:attrName>
                                        </p:attrNameLst>
                                      </p:cBhvr>
                                      <p:tavLst>
                                        <p:tav tm="0">
                                          <p:val>
                                            <p:fltVal val="0.5"/>
                                          </p:val>
                                        </p:tav>
                                        <p:tav tm="100000">
                                          <p:val>
                                            <p:strVal val="#ppt_y"/>
                                          </p:val>
                                        </p:tav>
                                      </p:tavLst>
                                    </p:anim>
                                  </p:childTnLst>
                                </p:cTn>
                              </p:par>
                            </p:childTnLst>
                          </p:cTn>
                        </p:par>
                        <p:par>
                          <p:cTn id="53" fill="hold">
                            <p:stCondLst>
                              <p:cond delay="4500"/>
                            </p:stCondLst>
                            <p:childTnLst>
                              <p:par>
                                <p:cTn id="54" presetID="42" presetClass="entr" presetSubtype="0" fill="hold" grpId="0" nodeType="after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1000"/>
                                        <p:tgtEl>
                                          <p:spTgt spid="26"/>
                                        </p:tgtEl>
                                      </p:cBhvr>
                                    </p:animEffect>
                                    <p:anim calcmode="lin" valueType="num">
                                      <p:cBhvr>
                                        <p:cTn id="57" dur="1000" fill="hold"/>
                                        <p:tgtEl>
                                          <p:spTgt spid="26"/>
                                        </p:tgtEl>
                                        <p:attrNameLst>
                                          <p:attrName>ppt_x</p:attrName>
                                        </p:attrNameLst>
                                      </p:cBhvr>
                                      <p:tavLst>
                                        <p:tav tm="0">
                                          <p:val>
                                            <p:strVal val="#ppt_x"/>
                                          </p:val>
                                        </p:tav>
                                        <p:tav tm="100000">
                                          <p:val>
                                            <p:strVal val="#ppt_x"/>
                                          </p:val>
                                        </p:tav>
                                      </p:tavLst>
                                    </p:anim>
                                    <p:anim calcmode="lin" valueType="num">
                                      <p:cBhvr>
                                        <p:cTn id="58" dur="1000" fill="hold"/>
                                        <p:tgtEl>
                                          <p:spTgt spid="26"/>
                                        </p:tgtEl>
                                        <p:attrNameLst>
                                          <p:attrName>ppt_y</p:attrName>
                                        </p:attrNameLst>
                                      </p:cBhvr>
                                      <p:tavLst>
                                        <p:tav tm="0">
                                          <p:val>
                                            <p:strVal val="#ppt_y+.1"/>
                                          </p:val>
                                        </p:tav>
                                        <p:tav tm="100000">
                                          <p:val>
                                            <p:strVal val="#ppt_y"/>
                                          </p:val>
                                        </p:tav>
                                      </p:tavLst>
                                    </p:anim>
                                  </p:childTnLst>
                                </p:cTn>
                              </p:par>
                            </p:childTnLst>
                          </p:cTn>
                        </p:par>
                        <p:par>
                          <p:cTn id="59" fill="hold">
                            <p:stCondLst>
                              <p:cond delay="5500"/>
                            </p:stCondLst>
                            <p:childTnLst>
                              <p:par>
                                <p:cTn id="60" presetID="53" presetClass="entr" presetSubtype="528" fill="hold" nodeType="afterEffect">
                                  <p:stCondLst>
                                    <p:cond delay="0"/>
                                  </p:stCondLst>
                                  <p:childTnLst>
                                    <p:set>
                                      <p:cBhvr>
                                        <p:cTn id="61" dur="1" fill="hold">
                                          <p:stCondLst>
                                            <p:cond delay="0"/>
                                          </p:stCondLst>
                                        </p:cTn>
                                        <p:tgtEl>
                                          <p:spTgt spid="31"/>
                                        </p:tgtEl>
                                        <p:attrNameLst>
                                          <p:attrName>style.visibility</p:attrName>
                                        </p:attrNameLst>
                                      </p:cBhvr>
                                      <p:to>
                                        <p:strVal val="visible"/>
                                      </p:to>
                                    </p:set>
                                    <p:anim calcmode="lin" valueType="num">
                                      <p:cBhvr>
                                        <p:cTn id="62" dur="500" fill="hold"/>
                                        <p:tgtEl>
                                          <p:spTgt spid="31"/>
                                        </p:tgtEl>
                                        <p:attrNameLst>
                                          <p:attrName>ppt_w</p:attrName>
                                        </p:attrNameLst>
                                      </p:cBhvr>
                                      <p:tavLst>
                                        <p:tav tm="0">
                                          <p:val>
                                            <p:fltVal val="0"/>
                                          </p:val>
                                        </p:tav>
                                        <p:tav tm="100000">
                                          <p:val>
                                            <p:strVal val="#ppt_w"/>
                                          </p:val>
                                        </p:tav>
                                      </p:tavLst>
                                    </p:anim>
                                    <p:anim calcmode="lin" valueType="num">
                                      <p:cBhvr>
                                        <p:cTn id="63" dur="500" fill="hold"/>
                                        <p:tgtEl>
                                          <p:spTgt spid="31"/>
                                        </p:tgtEl>
                                        <p:attrNameLst>
                                          <p:attrName>ppt_h</p:attrName>
                                        </p:attrNameLst>
                                      </p:cBhvr>
                                      <p:tavLst>
                                        <p:tav tm="0">
                                          <p:val>
                                            <p:fltVal val="0"/>
                                          </p:val>
                                        </p:tav>
                                        <p:tav tm="100000">
                                          <p:val>
                                            <p:strVal val="#ppt_h"/>
                                          </p:val>
                                        </p:tav>
                                      </p:tavLst>
                                    </p:anim>
                                    <p:animEffect transition="in" filter="fade">
                                      <p:cBhvr>
                                        <p:cTn id="64" dur="500"/>
                                        <p:tgtEl>
                                          <p:spTgt spid="31"/>
                                        </p:tgtEl>
                                      </p:cBhvr>
                                    </p:animEffect>
                                    <p:anim calcmode="lin" valueType="num">
                                      <p:cBhvr>
                                        <p:cTn id="65" dur="500" fill="hold"/>
                                        <p:tgtEl>
                                          <p:spTgt spid="31"/>
                                        </p:tgtEl>
                                        <p:attrNameLst>
                                          <p:attrName>ppt_x</p:attrName>
                                        </p:attrNameLst>
                                      </p:cBhvr>
                                      <p:tavLst>
                                        <p:tav tm="0">
                                          <p:val>
                                            <p:fltVal val="0.5"/>
                                          </p:val>
                                        </p:tav>
                                        <p:tav tm="100000">
                                          <p:val>
                                            <p:strVal val="#ppt_x"/>
                                          </p:val>
                                        </p:tav>
                                      </p:tavLst>
                                    </p:anim>
                                    <p:anim calcmode="lin" valueType="num">
                                      <p:cBhvr>
                                        <p:cTn id="66" dur="500" fill="hold"/>
                                        <p:tgtEl>
                                          <p:spTgt spid="31"/>
                                        </p:tgtEl>
                                        <p:attrNameLst>
                                          <p:attrName>ppt_y</p:attrName>
                                        </p:attrNameLst>
                                      </p:cBhvr>
                                      <p:tavLst>
                                        <p:tav tm="0">
                                          <p:val>
                                            <p:fltVal val="0.5"/>
                                          </p:val>
                                        </p:tav>
                                        <p:tav tm="100000">
                                          <p:val>
                                            <p:strVal val="#ppt_y"/>
                                          </p:val>
                                        </p:tav>
                                      </p:tavLst>
                                    </p:anim>
                                  </p:childTnLst>
                                </p:cTn>
                              </p:par>
                            </p:childTnLst>
                          </p:cTn>
                        </p:par>
                        <p:par>
                          <p:cTn id="67" fill="hold">
                            <p:stCondLst>
                              <p:cond delay="6000"/>
                            </p:stCondLst>
                            <p:childTnLst>
                              <p:par>
                                <p:cTn id="68" presetID="42" presetClass="entr" presetSubtype="0" fill="hold" grpId="0" nodeType="afterEffect">
                                  <p:stCondLst>
                                    <p:cond delay="0"/>
                                  </p:stCondLst>
                                  <p:childTnLst>
                                    <p:set>
                                      <p:cBhvr>
                                        <p:cTn id="69" dur="1" fill="hold">
                                          <p:stCondLst>
                                            <p:cond delay="0"/>
                                          </p:stCondLst>
                                        </p:cTn>
                                        <p:tgtEl>
                                          <p:spTgt spid="25"/>
                                        </p:tgtEl>
                                        <p:attrNameLst>
                                          <p:attrName>style.visibility</p:attrName>
                                        </p:attrNameLst>
                                      </p:cBhvr>
                                      <p:to>
                                        <p:strVal val="visible"/>
                                      </p:to>
                                    </p:set>
                                    <p:animEffect transition="in" filter="fade">
                                      <p:cBhvr>
                                        <p:cTn id="70" dur="1000"/>
                                        <p:tgtEl>
                                          <p:spTgt spid="25"/>
                                        </p:tgtEl>
                                      </p:cBhvr>
                                    </p:animEffect>
                                    <p:anim calcmode="lin" valueType="num">
                                      <p:cBhvr>
                                        <p:cTn id="71" dur="1000" fill="hold"/>
                                        <p:tgtEl>
                                          <p:spTgt spid="25"/>
                                        </p:tgtEl>
                                        <p:attrNameLst>
                                          <p:attrName>ppt_x</p:attrName>
                                        </p:attrNameLst>
                                      </p:cBhvr>
                                      <p:tavLst>
                                        <p:tav tm="0">
                                          <p:val>
                                            <p:strVal val="#ppt_x"/>
                                          </p:val>
                                        </p:tav>
                                        <p:tav tm="100000">
                                          <p:val>
                                            <p:strVal val="#ppt_x"/>
                                          </p:val>
                                        </p:tav>
                                      </p:tavLst>
                                    </p:anim>
                                    <p:anim calcmode="lin" valueType="num">
                                      <p:cBhvr>
                                        <p:cTn id="72" dur="1000" fill="hold"/>
                                        <p:tgtEl>
                                          <p:spTgt spid="25"/>
                                        </p:tgtEl>
                                        <p:attrNameLst>
                                          <p:attrName>ppt_y</p:attrName>
                                        </p:attrNameLst>
                                      </p:cBhvr>
                                      <p:tavLst>
                                        <p:tav tm="0">
                                          <p:val>
                                            <p:strVal val="#ppt_y+.1"/>
                                          </p:val>
                                        </p:tav>
                                        <p:tav tm="100000">
                                          <p:val>
                                            <p:strVal val="#ppt_y"/>
                                          </p:val>
                                        </p:tav>
                                      </p:tavLst>
                                    </p:anim>
                                  </p:childTnLst>
                                </p:cTn>
                              </p:par>
                            </p:childTnLst>
                          </p:cTn>
                        </p:par>
                        <p:par>
                          <p:cTn id="73" fill="hold">
                            <p:stCondLst>
                              <p:cond delay="7000"/>
                            </p:stCondLst>
                            <p:childTnLst>
                              <p:par>
                                <p:cTn id="74" presetID="53" presetClass="entr" presetSubtype="528" fill="hold" nodeType="afterEffect">
                                  <p:stCondLst>
                                    <p:cond delay="0"/>
                                  </p:stCondLst>
                                  <p:childTnLst>
                                    <p:set>
                                      <p:cBhvr>
                                        <p:cTn id="75" dur="1" fill="hold">
                                          <p:stCondLst>
                                            <p:cond delay="0"/>
                                          </p:stCondLst>
                                        </p:cTn>
                                        <p:tgtEl>
                                          <p:spTgt spid="43"/>
                                        </p:tgtEl>
                                        <p:attrNameLst>
                                          <p:attrName>style.visibility</p:attrName>
                                        </p:attrNameLst>
                                      </p:cBhvr>
                                      <p:to>
                                        <p:strVal val="visible"/>
                                      </p:to>
                                    </p:set>
                                    <p:anim calcmode="lin" valueType="num">
                                      <p:cBhvr>
                                        <p:cTn id="76" dur="500" fill="hold"/>
                                        <p:tgtEl>
                                          <p:spTgt spid="43"/>
                                        </p:tgtEl>
                                        <p:attrNameLst>
                                          <p:attrName>ppt_w</p:attrName>
                                        </p:attrNameLst>
                                      </p:cBhvr>
                                      <p:tavLst>
                                        <p:tav tm="0">
                                          <p:val>
                                            <p:fltVal val="0"/>
                                          </p:val>
                                        </p:tav>
                                        <p:tav tm="100000">
                                          <p:val>
                                            <p:strVal val="#ppt_w"/>
                                          </p:val>
                                        </p:tav>
                                      </p:tavLst>
                                    </p:anim>
                                    <p:anim calcmode="lin" valueType="num">
                                      <p:cBhvr>
                                        <p:cTn id="77" dur="500" fill="hold"/>
                                        <p:tgtEl>
                                          <p:spTgt spid="43"/>
                                        </p:tgtEl>
                                        <p:attrNameLst>
                                          <p:attrName>ppt_h</p:attrName>
                                        </p:attrNameLst>
                                      </p:cBhvr>
                                      <p:tavLst>
                                        <p:tav tm="0">
                                          <p:val>
                                            <p:fltVal val="0"/>
                                          </p:val>
                                        </p:tav>
                                        <p:tav tm="100000">
                                          <p:val>
                                            <p:strVal val="#ppt_h"/>
                                          </p:val>
                                        </p:tav>
                                      </p:tavLst>
                                    </p:anim>
                                    <p:animEffect transition="in" filter="fade">
                                      <p:cBhvr>
                                        <p:cTn id="78" dur="500"/>
                                        <p:tgtEl>
                                          <p:spTgt spid="43"/>
                                        </p:tgtEl>
                                      </p:cBhvr>
                                    </p:animEffect>
                                    <p:anim calcmode="lin" valueType="num">
                                      <p:cBhvr>
                                        <p:cTn id="79" dur="500" fill="hold"/>
                                        <p:tgtEl>
                                          <p:spTgt spid="43"/>
                                        </p:tgtEl>
                                        <p:attrNameLst>
                                          <p:attrName>ppt_x</p:attrName>
                                        </p:attrNameLst>
                                      </p:cBhvr>
                                      <p:tavLst>
                                        <p:tav tm="0">
                                          <p:val>
                                            <p:fltVal val="0.5"/>
                                          </p:val>
                                        </p:tav>
                                        <p:tav tm="100000">
                                          <p:val>
                                            <p:strVal val="#ppt_x"/>
                                          </p:val>
                                        </p:tav>
                                      </p:tavLst>
                                    </p:anim>
                                    <p:anim calcmode="lin" valueType="num">
                                      <p:cBhvr>
                                        <p:cTn id="80" dur="500" fill="hold"/>
                                        <p:tgtEl>
                                          <p:spTgt spid="43"/>
                                        </p:tgtEl>
                                        <p:attrNameLst>
                                          <p:attrName>ppt_y</p:attrName>
                                        </p:attrNameLst>
                                      </p:cBhvr>
                                      <p:tavLst>
                                        <p:tav tm="0">
                                          <p:val>
                                            <p:fltVal val="0.5"/>
                                          </p:val>
                                        </p:tav>
                                        <p:tav tm="100000">
                                          <p:val>
                                            <p:strVal val="#ppt_y"/>
                                          </p:val>
                                        </p:tav>
                                      </p:tavLst>
                                    </p:anim>
                                  </p:childTnLst>
                                </p:cTn>
                              </p:par>
                            </p:childTnLst>
                          </p:cTn>
                        </p:par>
                        <p:par>
                          <p:cTn id="81" fill="hold">
                            <p:stCondLst>
                              <p:cond delay="7500"/>
                            </p:stCondLst>
                            <p:childTnLst>
                              <p:par>
                                <p:cTn id="82" presetID="42" presetClass="entr" presetSubtype="0" fill="hold" grpId="0" nodeType="afterEffect">
                                  <p:stCondLst>
                                    <p:cond delay="0"/>
                                  </p:stCondLst>
                                  <p:childTnLst>
                                    <p:set>
                                      <p:cBhvr>
                                        <p:cTn id="83" dur="1" fill="hold">
                                          <p:stCondLst>
                                            <p:cond delay="0"/>
                                          </p:stCondLst>
                                        </p:cTn>
                                        <p:tgtEl>
                                          <p:spTgt spid="46"/>
                                        </p:tgtEl>
                                        <p:attrNameLst>
                                          <p:attrName>style.visibility</p:attrName>
                                        </p:attrNameLst>
                                      </p:cBhvr>
                                      <p:to>
                                        <p:strVal val="visible"/>
                                      </p:to>
                                    </p:set>
                                    <p:animEffect transition="in" filter="fade">
                                      <p:cBhvr>
                                        <p:cTn id="84" dur="1000"/>
                                        <p:tgtEl>
                                          <p:spTgt spid="46"/>
                                        </p:tgtEl>
                                      </p:cBhvr>
                                    </p:animEffect>
                                    <p:anim calcmode="lin" valueType="num">
                                      <p:cBhvr>
                                        <p:cTn id="85" dur="1000" fill="hold"/>
                                        <p:tgtEl>
                                          <p:spTgt spid="46"/>
                                        </p:tgtEl>
                                        <p:attrNameLst>
                                          <p:attrName>ppt_x</p:attrName>
                                        </p:attrNameLst>
                                      </p:cBhvr>
                                      <p:tavLst>
                                        <p:tav tm="0">
                                          <p:val>
                                            <p:strVal val="#ppt_x"/>
                                          </p:val>
                                        </p:tav>
                                        <p:tav tm="100000">
                                          <p:val>
                                            <p:strVal val="#ppt_x"/>
                                          </p:val>
                                        </p:tav>
                                      </p:tavLst>
                                    </p:anim>
                                    <p:anim calcmode="lin" valueType="num">
                                      <p:cBhvr>
                                        <p:cTn id="86" dur="1000" fill="hold"/>
                                        <p:tgtEl>
                                          <p:spTgt spid="46"/>
                                        </p:tgtEl>
                                        <p:attrNameLst>
                                          <p:attrName>ppt_y</p:attrName>
                                        </p:attrNameLst>
                                      </p:cBhvr>
                                      <p:tavLst>
                                        <p:tav tm="0">
                                          <p:val>
                                            <p:strVal val="#ppt_y+.1"/>
                                          </p:val>
                                        </p:tav>
                                        <p:tav tm="100000">
                                          <p:val>
                                            <p:strVal val="#ppt_y"/>
                                          </p:val>
                                        </p:tav>
                                      </p:tavLst>
                                    </p:anim>
                                  </p:childTnLst>
                                </p:cTn>
                              </p:par>
                            </p:childTnLst>
                          </p:cTn>
                        </p:par>
                        <p:par>
                          <p:cTn id="87" fill="hold">
                            <p:stCondLst>
                              <p:cond delay="8500"/>
                            </p:stCondLst>
                            <p:childTnLst>
                              <p:par>
                                <p:cTn id="88" presetID="53" presetClass="entr" presetSubtype="528" fill="hold" nodeType="afterEffect">
                                  <p:stCondLst>
                                    <p:cond delay="0"/>
                                  </p:stCondLst>
                                  <p:childTnLst>
                                    <p:set>
                                      <p:cBhvr>
                                        <p:cTn id="89" dur="1" fill="hold">
                                          <p:stCondLst>
                                            <p:cond delay="0"/>
                                          </p:stCondLst>
                                        </p:cTn>
                                        <p:tgtEl>
                                          <p:spTgt spid="32"/>
                                        </p:tgtEl>
                                        <p:attrNameLst>
                                          <p:attrName>style.visibility</p:attrName>
                                        </p:attrNameLst>
                                      </p:cBhvr>
                                      <p:to>
                                        <p:strVal val="visible"/>
                                      </p:to>
                                    </p:set>
                                    <p:anim calcmode="lin" valueType="num">
                                      <p:cBhvr>
                                        <p:cTn id="90" dur="500" fill="hold"/>
                                        <p:tgtEl>
                                          <p:spTgt spid="32"/>
                                        </p:tgtEl>
                                        <p:attrNameLst>
                                          <p:attrName>ppt_w</p:attrName>
                                        </p:attrNameLst>
                                      </p:cBhvr>
                                      <p:tavLst>
                                        <p:tav tm="0">
                                          <p:val>
                                            <p:fltVal val="0"/>
                                          </p:val>
                                        </p:tav>
                                        <p:tav tm="100000">
                                          <p:val>
                                            <p:strVal val="#ppt_w"/>
                                          </p:val>
                                        </p:tav>
                                      </p:tavLst>
                                    </p:anim>
                                    <p:anim calcmode="lin" valueType="num">
                                      <p:cBhvr>
                                        <p:cTn id="91" dur="500" fill="hold"/>
                                        <p:tgtEl>
                                          <p:spTgt spid="32"/>
                                        </p:tgtEl>
                                        <p:attrNameLst>
                                          <p:attrName>ppt_h</p:attrName>
                                        </p:attrNameLst>
                                      </p:cBhvr>
                                      <p:tavLst>
                                        <p:tav tm="0">
                                          <p:val>
                                            <p:fltVal val="0"/>
                                          </p:val>
                                        </p:tav>
                                        <p:tav tm="100000">
                                          <p:val>
                                            <p:strVal val="#ppt_h"/>
                                          </p:val>
                                        </p:tav>
                                      </p:tavLst>
                                    </p:anim>
                                    <p:animEffect transition="in" filter="fade">
                                      <p:cBhvr>
                                        <p:cTn id="92" dur="500"/>
                                        <p:tgtEl>
                                          <p:spTgt spid="32"/>
                                        </p:tgtEl>
                                      </p:cBhvr>
                                    </p:animEffect>
                                    <p:anim calcmode="lin" valueType="num">
                                      <p:cBhvr>
                                        <p:cTn id="93" dur="500" fill="hold"/>
                                        <p:tgtEl>
                                          <p:spTgt spid="32"/>
                                        </p:tgtEl>
                                        <p:attrNameLst>
                                          <p:attrName>ppt_x</p:attrName>
                                        </p:attrNameLst>
                                      </p:cBhvr>
                                      <p:tavLst>
                                        <p:tav tm="0">
                                          <p:val>
                                            <p:fltVal val="0.5"/>
                                          </p:val>
                                        </p:tav>
                                        <p:tav tm="100000">
                                          <p:val>
                                            <p:strVal val="#ppt_x"/>
                                          </p:val>
                                        </p:tav>
                                      </p:tavLst>
                                    </p:anim>
                                    <p:anim calcmode="lin" valueType="num">
                                      <p:cBhvr>
                                        <p:cTn id="94" dur="500" fill="hold"/>
                                        <p:tgtEl>
                                          <p:spTgt spid="32"/>
                                        </p:tgtEl>
                                        <p:attrNameLst>
                                          <p:attrName>ppt_y</p:attrName>
                                        </p:attrNameLst>
                                      </p:cBhvr>
                                      <p:tavLst>
                                        <p:tav tm="0">
                                          <p:val>
                                            <p:fltVal val="0.5"/>
                                          </p:val>
                                        </p:tav>
                                        <p:tav tm="100000">
                                          <p:val>
                                            <p:strVal val="#ppt_y"/>
                                          </p:val>
                                        </p:tav>
                                      </p:tavLst>
                                    </p:anim>
                                  </p:childTnLst>
                                </p:cTn>
                              </p:par>
                            </p:childTnLst>
                          </p:cTn>
                        </p:par>
                        <p:par>
                          <p:cTn id="95" fill="hold">
                            <p:stCondLst>
                              <p:cond delay="9000"/>
                            </p:stCondLst>
                            <p:childTnLst>
                              <p:par>
                                <p:cTn id="96" presetID="42" presetClass="entr" presetSubtype="0" fill="hold" grpId="0" nodeType="afterEffect">
                                  <p:stCondLst>
                                    <p:cond delay="0"/>
                                  </p:stCondLst>
                                  <p:childTnLst>
                                    <p:set>
                                      <p:cBhvr>
                                        <p:cTn id="97" dur="1" fill="hold">
                                          <p:stCondLst>
                                            <p:cond delay="0"/>
                                          </p:stCondLst>
                                        </p:cTn>
                                        <p:tgtEl>
                                          <p:spTgt spid="24"/>
                                        </p:tgtEl>
                                        <p:attrNameLst>
                                          <p:attrName>style.visibility</p:attrName>
                                        </p:attrNameLst>
                                      </p:cBhvr>
                                      <p:to>
                                        <p:strVal val="visible"/>
                                      </p:to>
                                    </p:set>
                                    <p:animEffect transition="in" filter="fade">
                                      <p:cBhvr>
                                        <p:cTn id="98" dur="1000"/>
                                        <p:tgtEl>
                                          <p:spTgt spid="24"/>
                                        </p:tgtEl>
                                      </p:cBhvr>
                                    </p:animEffect>
                                    <p:anim calcmode="lin" valueType="num">
                                      <p:cBhvr>
                                        <p:cTn id="99" dur="1000" fill="hold"/>
                                        <p:tgtEl>
                                          <p:spTgt spid="24"/>
                                        </p:tgtEl>
                                        <p:attrNameLst>
                                          <p:attrName>ppt_x</p:attrName>
                                        </p:attrNameLst>
                                      </p:cBhvr>
                                      <p:tavLst>
                                        <p:tav tm="0">
                                          <p:val>
                                            <p:strVal val="#ppt_x"/>
                                          </p:val>
                                        </p:tav>
                                        <p:tav tm="100000">
                                          <p:val>
                                            <p:strVal val="#ppt_x"/>
                                          </p:val>
                                        </p:tav>
                                      </p:tavLst>
                                    </p:anim>
                                    <p:anim calcmode="lin" valueType="num">
                                      <p:cBhvr>
                                        <p:cTn id="100" dur="1000" fill="hold"/>
                                        <p:tgtEl>
                                          <p:spTgt spid="24"/>
                                        </p:tgtEl>
                                        <p:attrNameLst>
                                          <p:attrName>ppt_y</p:attrName>
                                        </p:attrNameLst>
                                      </p:cBhvr>
                                      <p:tavLst>
                                        <p:tav tm="0">
                                          <p:val>
                                            <p:strVal val="#ppt_y+.1"/>
                                          </p:val>
                                        </p:tav>
                                        <p:tav tm="100000">
                                          <p:val>
                                            <p:strVal val="#ppt_y"/>
                                          </p:val>
                                        </p:tav>
                                      </p:tavLst>
                                    </p:anim>
                                  </p:childTnLst>
                                </p:cTn>
                              </p:par>
                            </p:childTnLst>
                          </p:cTn>
                        </p:par>
                        <p:par>
                          <p:cTn id="101" fill="hold">
                            <p:stCondLst>
                              <p:cond delay="10000"/>
                            </p:stCondLst>
                            <p:childTnLst>
                              <p:par>
                                <p:cTn id="102" presetID="53" presetClass="entr" presetSubtype="528" fill="hold" nodeType="afterEffect">
                                  <p:stCondLst>
                                    <p:cond delay="0"/>
                                  </p:stCondLst>
                                  <p:childTnLst>
                                    <p:set>
                                      <p:cBhvr>
                                        <p:cTn id="103" dur="1" fill="hold">
                                          <p:stCondLst>
                                            <p:cond delay="0"/>
                                          </p:stCondLst>
                                        </p:cTn>
                                        <p:tgtEl>
                                          <p:spTgt spid="33"/>
                                        </p:tgtEl>
                                        <p:attrNameLst>
                                          <p:attrName>style.visibility</p:attrName>
                                        </p:attrNameLst>
                                      </p:cBhvr>
                                      <p:to>
                                        <p:strVal val="visible"/>
                                      </p:to>
                                    </p:set>
                                    <p:anim calcmode="lin" valueType="num">
                                      <p:cBhvr>
                                        <p:cTn id="104" dur="500" fill="hold"/>
                                        <p:tgtEl>
                                          <p:spTgt spid="33"/>
                                        </p:tgtEl>
                                        <p:attrNameLst>
                                          <p:attrName>ppt_w</p:attrName>
                                        </p:attrNameLst>
                                      </p:cBhvr>
                                      <p:tavLst>
                                        <p:tav tm="0">
                                          <p:val>
                                            <p:fltVal val="0"/>
                                          </p:val>
                                        </p:tav>
                                        <p:tav tm="100000">
                                          <p:val>
                                            <p:strVal val="#ppt_w"/>
                                          </p:val>
                                        </p:tav>
                                      </p:tavLst>
                                    </p:anim>
                                    <p:anim calcmode="lin" valueType="num">
                                      <p:cBhvr>
                                        <p:cTn id="105" dur="500" fill="hold"/>
                                        <p:tgtEl>
                                          <p:spTgt spid="33"/>
                                        </p:tgtEl>
                                        <p:attrNameLst>
                                          <p:attrName>ppt_h</p:attrName>
                                        </p:attrNameLst>
                                      </p:cBhvr>
                                      <p:tavLst>
                                        <p:tav tm="0">
                                          <p:val>
                                            <p:fltVal val="0"/>
                                          </p:val>
                                        </p:tav>
                                        <p:tav tm="100000">
                                          <p:val>
                                            <p:strVal val="#ppt_h"/>
                                          </p:val>
                                        </p:tav>
                                      </p:tavLst>
                                    </p:anim>
                                    <p:animEffect transition="in" filter="fade">
                                      <p:cBhvr>
                                        <p:cTn id="106" dur="500"/>
                                        <p:tgtEl>
                                          <p:spTgt spid="33"/>
                                        </p:tgtEl>
                                      </p:cBhvr>
                                    </p:animEffect>
                                    <p:anim calcmode="lin" valueType="num">
                                      <p:cBhvr>
                                        <p:cTn id="107" dur="500" fill="hold"/>
                                        <p:tgtEl>
                                          <p:spTgt spid="33"/>
                                        </p:tgtEl>
                                        <p:attrNameLst>
                                          <p:attrName>ppt_x</p:attrName>
                                        </p:attrNameLst>
                                      </p:cBhvr>
                                      <p:tavLst>
                                        <p:tav tm="0">
                                          <p:val>
                                            <p:fltVal val="0.5"/>
                                          </p:val>
                                        </p:tav>
                                        <p:tav tm="100000">
                                          <p:val>
                                            <p:strVal val="#ppt_x"/>
                                          </p:val>
                                        </p:tav>
                                      </p:tavLst>
                                    </p:anim>
                                    <p:anim calcmode="lin" valueType="num">
                                      <p:cBhvr>
                                        <p:cTn id="108" dur="500" fill="hold"/>
                                        <p:tgtEl>
                                          <p:spTgt spid="33"/>
                                        </p:tgtEl>
                                        <p:attrNameLst>
                                          <p:attrName>ppt_y</p:attrName>
                                        </p:attrNameLst>
                                      </p:cBhvr>
                                      <p:tavLst>
                                        <p:tav tm="0">
                                          <p:val>
                                            <p:fltVal val="0.5"/>
                                          </p:val>
                                        </p:tav>
                                        <p:tav tm="100000">
                                          <p:val>
                                            <p:strVal val="#ppt_y"/>
                                          </p:val>
                                        </p:tav>
                                      </p:tavLst>
                                    </p:anim>
                                  </p:childTnLst>
                                </p:cTn>
                              </p:par>
                            </p:childTnLst>
                          </p:cTn>
                        </p:par>
                        <p:par>
                          <p:cTn id="109" fill="hold">
                            <p:stCondLst>
                              <p:cond delay="10500"/>
                            </p:stCondLst>
                            <p:childTnLst>
                              <p:par>
                                <p:cTn id="110" presetID="42" presetClass="entr" presetSubtype="0" fill="hold" grpId="0" nodeType="afterEffect">
                                  <p:stCondLst>
                                    <p:cond delay="0"/>
                                  </p:stCondLst>
                                  <p:childTnLst>
                                    <p:set>
                                      <p:cBhvr>
                                        <p:cTn id="111" dur="1" fill="hold">
                                          <p:stCondLst>
                                            <p:cond delay="0"/>
                                          </p:stCondLst>
                                        </p:cTn>
                                        <p:tgtEl>
                                          <p:spTgt spid="36"/>
                                        </p:tgtEl>
                                        <p:attrNameLst>
                                          <p:attrName>style.visibility</p:attrName>
                                        </p:attrNameLst>
                                      </p:cBhvr>
                                      <p:to>
                                        <p:strVal val="visible"/>
                                      </p:to>
                                    </p:set>
                                    <p:animEffect transition="in" filter="fade">
                                      <p:cBhvr>
                                        <p:cTn id="112" dur="1000"/>
                                        <p:tgtEl>
                                          <p:spTgt spid="36"/>
                                        </p:tgtEl>
                                      </p:cBhvr>
                                    </p:animEffect>
                                    <p:anim calcmode="lin" valueType="num">
                                      <p:cBhvr>
                                        <p:cTn id="113" dur="1000" fill="hold"/>
                                        <p:tgtEl>
                                          <p:spTgt spid="36"/>
                                        </p:tgtEl>
                                        <p:attrNameLst>
                                          <p:attrName>ppt_x</p:attrName>
                                        </p:attrNameLst>
                                      </p:cBhvr>
                                      <p:tavLst>
                                        <p:tav tm="0">
                                          <p:val>
                                            <p:strVal val="#ppt_x"/>
                                          </p:val>
                                        </p:tav>
                                        <p:tav tm="100000">
                                          <p:val>
                                            <p:strVal val="#ppt_x"/>
                                          </p:val>
                                        </p:tav>
                                      </p:tavLst>
                                    </p:anim>
                                    <p:anim calcmode="lin" valueType="num">
                                      <p:cBhvr>
                                        <p:cTn id="114" dur="1000" fill="hold"/>
                                        <p:tgtEl>
                                          <p:spTgt spid="36"/>
                                        </p:tgtEl>
                                        <p:attrNameLst>
                                          <p:attrName>ppt_y</p:attrName>
                                        </p:attrNameLst>
                                      </p:cBhvr>
                                      <p:tavLst>
                                        <p:tav tm="0">
                                          <p:val>
                                            <p:strVal val="#ppt_y+.1"/>
                                          </p:val>
                                        </p:tav>
                                        <p:tav tm="100000">
                                          <p:val>
                                            <p:strVal val="#ppt_y"/>
                                          </p:val>
                                        </p:tav>
                                      </p:tavLst>
                                    </p:anim>
                                  </p:childTnLst>
                                </p:cTn>
                              </p:par>
                            </p:childTnLst>
                          </p:cTn>
                        </p:par>
                        <p:par>
                          <p:cTn id="115" fill="hold">
                            <p:stCondLst>
                              <p:cond delay="11500"/>
                            </p:stCondLst>
                            <p:childTnLst>
                              <p:par>
                                <p:cTn id="116" presetID="53" presetClass="entr" presetSubtype="528" fill="hold" nodeType="afterEffect">
                                  <p:stCondLst>
                                    <p:cond delay="0"/>
                                  </p:stCondLst>
                                  <p:childTnLst>
                                    <p:set>
                                      <p:cBhvr>
                                        <p:cTn id="117" dur="1" fill="hold">
                                          <p:stCondLst>
                                            <p:cond delay="0"/>
                                          </p:stCondLst>
                                        </p:cTn>
                                        <p:tgtEl>
                                          <p:spTgt spid="37"/>
                                        </p:tgtEl>
                                        <p:attrNameLst>
                                          <p:attrName>style.visibility</p:attrName>
                                        </p:attrNameLst>
                                      </p:cBhvr>
                                      <p:to>
                                        <p:strVal val="visible"/>
                                      </p:to>
                                    </p:set>
                                    <p:anim calcmode="lin" valueType="num">
                                      <p:cBhvr>
                                        <p:cTn id="118" dur="500" fill="hold"/>
                                        <p:tgtEl>
                                          <p:spTgt spid="37"/>
                                        </p:tgtEl>
                                        <p:attrNameLst>
                                          <p:attrName>ppt_w</p:attrName>
                                        </p:attrNameLst>
                                      </p:cBhvr>
                                      <p:tavLst>
                                        <p:tav tm="0">
                                          <p:val>
                                            <p:fltVal val="0"/>
                                          </p:val>
                                        </p:tav>
                                        <p:tav tm="100000">
                                          <p:val>
                                            <p:strVal val="#ppt_w"/>
                                          </p:val>
                                        </p:tav>
                                      </p:tavLst>
                                    </p:anim>
                                    <p:anim calcmode="lin" valueType="num">
                                      <p:cBhvr>
                                        <p:cTn id="119" dur="500" fill="hold"/>
                                        <p:tgtEl>
                                          <p:spTgt spid="37"/>
                                        </p:tgtEl>
                                        <p:attrNameLst>
                                          <p:attrName>ppt_h</p:attrName>
                                        </p:attrNameLst>
                                      </p:cBhvr>
                                      <p:tavLst>
                                        <p:tav tm="0">
                                          <p:val>
                                            <p:fltVal val="0"/>
                                          </p:val>
                                        </p:tav>
                                        <p:tav tm="100000">
                                          <p:val>
                                            <p:strVal val="#ppt_h"/>
                                          </p:val>
                                        </p:tav>
                                      </p:tavLst>
                                    </p:anim>
                                    <p:animEffect transition="in" filter="fade">
                                      <p:cBhvr>
                                        <p:cTn id="120" dur="500"/>
                                        <p:tgtEl>
                                          <p:spTgt spid="37"/>
                                        </p:tgtEl>
                                      </p:cBhvr>
                                    </p:animEffect>
                                    <p:anim calcmode="lin" valueType="num">
                                      <p:cBhvr>
                                        <p:cTn id="121" dur="500" fill="hold"/>
                                        <p:tgtEl>
                                          <p:spTgt spid="37"/>
                                        </p:tgtEl>
                                        <p:attrNameLst>
                                          <p:attrName>ppt_x</p:attrName>
                                        </p:attrNameLst>
                                      </p:cBhvr>
                                      <p:tavLst>
                                        <p:tav tm="0">
                                          <p:val>
                                            <p:fltVal val="0.5"/>
                                          </p:val>
                                        </p:tav>
                                        <p:tav tm="100000">
                                          <p:val>
                                            <p:strVal val="#ppt_x"/>
                                          </p:val>
                                        </p:tav>
                                      </p:tavLst>
                                    </p:anim>
                                    <p:anim calcmode="lin" valueType="num">
                                      <p:cBhvr>
                                        <p:cTn id="122" dur="500" fill="hold"/>
                                        <p:tgtEl>
                                          <p:spTgt spid="37"/>
                                        </p:tgtEl>
                                        <p:attrNameLst>
                                          <p:attrName>ppt_y</p:attrName>
                                        </p:attrNameLst>
                                      </p:cBhvr>
                                      <p:tavLst>
                                        <p:tav tm="0">
                                          <p:val>
                                            <p:fltVal val="0.5"/>
                                          </p:val>
                                        </p:tav>
                                        <p:tav tm="100000">
                                          <p:val>
                                            <p:strVal val="#ppt_y"/>
                                          </p:val>
                                        </p:tav>
                                      </p:tavLst>
                                    </p:anim>
                                  </p:childTnLst>
                                </p:cTn>
                              </p:par>
                            </p:childTnLst>
                          </p:cTn>
                        </p:par>
                        <p:par>
                          <p:cTn id="123" fill="hold">
                            <p:stCondLst>
                              <p:cond delay="12000"/>
                            </p:stCondLst>
                            <p:childTnLst>
                              <p:par>
                                <p:cTn id="124" presetID="42" presetClass="entr" presetSubtype="0" fill="hold" grpId="0" nodeType="afterEffect">
                                  <p:stCondLst>
                                    <p:cond delay="0"/>
                                  </p:stCondLst>
                                  <p:childTnLst>
                                    <p:set>
                                      <p:cBhvr>
                                        <p:cTn id="125" dur="1" fill="hold">
                                          <p:stCondLst>
                                            <p:cond delay="0"/>
                                          </p:stCondLst>
                                        </p:cTn>
                                        <p:tgtEl>
                                          <p:spTgt spid="40"/>
                                        </p:tgtEl>
                                        <p:attrNameLst>
                                          <p:attrName>style.visibility</p:attrName>
                                        </p:attrNameLst>
                                      </p:cBhvr>
                                      <p:to>
                                        <p:strVal val="visible"/>
                                      </p:to>
                                    </p:set>
                                    <p:animEffect transition="in" filter="fade">
                                      <p:cBhvr>
                                        <p:cTn id="126" dur="1000"/>
                                        <p:tgtEl>
                                          <p:spTgt spid="40"/>
                                        </p:tgtEl>
                                      </p:cBhvr>
                                    </p:animEffect>
                                    <p:anim calcmode="lin" valueType="num">
                                      <p:cBhvr>
                                        <p:cTn id="127" dur="1000" fill="hold"/>
                                        <p:tgtEl>
                                          <p:spTgt spid="40"/>
                                        </p:tgtEl>
                                        <p:attrNameLst>
                                          <p:attrName>ppt_x</p:attrName>
                                        </p:attrNameLst>
                                      </p:cBhvr>
                                      <p:tavLst>
                                        <p:tav tm="0">
                                          <p:val>
                                            <p:strVal val="#ppt_x"/>
                                          </p:val>
                                        </p:tav>
                                        <p:tav tm="100000">
                                          <p:val>
                                            <p:strVal val="#ppt_x"/>
                                          </p:val>
                                        </p:tav>
                                      </p:tavLst>
                                    </p:anim>
                                    <p:anim calcmode="lin" valueType="num">
                                      <p:cBhvr>
                                        <p:cTn id="128"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4" grpId="0"/>
      <p:bldP spid="25" grpId="0"/>
      <p:bldP spid="26" grpId="0"/>
      <p:bldP spid="27" grpId="0"/>
      <p:bldP spid="28" grpId="0"/>
      <p:bldP spid="36" grpId="0"/>
      <p:bldP spid="40" grpId="0"/>
      <p:bldP spid="42"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1683</TotalTime>
  <Words>1575</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377</cp:revision>
  <dcterms:created xsi:type="dcterms:W3CDTF">2016-09-28T22:08:47Z</dcterms:created>
  <dcterms:modified xsi:type="dcterms:W3CDTF">2019-06-23T18:34:19Z</dcterms:modified>
</cp:coreProperties>
</file>