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1511" y="3564136"/>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2" name="TextBox 11"/>
          <p:cNvSpPr txBox="1"/>
          <p:nvPr/>
        </p:nvSpPr>
        <p:spPr>
          <a:xfrm>
            <a:off x="3446150" y="5196007"/>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3" name="Rectangle 12"/>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
            <a:ext cx="3172178" cy="4000502"/>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000500"/>
          </a:xfrm>
          <a:prstGeom prst="rect">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4148913"/>
            <a:ext cx="3172178" cy="2709088"/>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4148912"/>
            <a:ext cx="3172178" cy="2709087"/>
          </a:xfrm>
          <a:prstGeom prst="rect">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48355" y="4606688"/>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355667" y="4606688"/>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312013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53" presetClass="entr" presetSubtype="52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3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900" decel="100000" fill="hold"/>
                                        <p:tgtEl>
                                          <p:spTgt spid="1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900" decel="100000" fill="hold"/>
                                        <p:tgtEl>
                                          <p:spTgt spid="21"/>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763</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115</cp:revision>
  <dcterms:created xsi:type="dcterms:W3CDTF">2016-09-28T22:08:47Z</dcterms:created>
  <dcterms:modified xsi:type="dcterms:W3CDTF">2016-10-02T21:38:21Z</dcterms:modified>
</cp:coreProperties>
</file>