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2" name="TextBox 11"/>
          <p:cNvSpPr txBox="1"/>
          <p:nvPr/>
        </p:nvSpPr>
        <p:spPr>
          <a:xfrm>
            <a:off x="189307" y="1747166"/>
            <a:ext cx="5404339"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13" name="Rectangle 12"/>
          <p:cNvSpPr/>
          <p:nvPr/>
        </p:nvSpPr>
        <p:spPr>
          <a:xfrm>
            <a:off x="-5643" y="3486269"/>
            <a:ext cx="5689600" cy="337947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857498"/>
            <a:ext cx="3172178" cy="4000502"/>
          </a:xfrm>
          <a:prstGeom prst="rect">
            <a:avLst/>
          </a:prstGeom>
          <a:blipFill>
            <a:blip r:embed="rId3"/>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65800" y="0"/>
            <a:ext cx="3172178" cy="4000500"/>
          </a:xfrm>
          <a:prstGeom prst="rect">
            <a:avLst/>
          </a:prstGeom>
          <a:blipFill>
            <a:blip r:embed="rId4"/>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0"/>
            <a:ext cx="3172178" cy="2765778"/>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765800" y="4097868"/>
            <a:ext cx="3172178" cy="2767872"/>
          </a:xfrm>
          <a:prstGeom prst="rect">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6014156" y="4584092"/>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268177" y="485177"/>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413753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1"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anim calcmode="lin" valueType="num">
                                      <p:cBhvr>
                                        <p:cTn id="50" dur="500" fill="hold"/>
                                        <p:tgtEl>
                                          <p:spTgt spid="17"/>
                                        </p:tgtEl>
                                        <p:attrNameLst>
                                          <p:attrName>ppt_x</p:attrName>
                                        </p:attrNameLst>
                                      </p:cBhvr>
                                      <p:tavLst>
                                        <p:tav tm="0">
                                          <p:val>
                                            <p:fltVal val="0.5"/>
                                          </p:val>
                                        </p:tav>
                                        <p:tav tm="100000">
                                          <p:val>
                                            <p:strVal val="#ppt_x"/>
                                          </p:val>
                                        </p:tav>
                                      </p:tavLst>
                                    </p:anim>
                                    <p:anim calcmode="lin" valueType="num">
                                      <p:cBhvr>
                                        <p:cTn id="51" dur="500" fill="hold"/>
                                        <p:tgtEl>
                                          <p:spTgt spid="17"/>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1"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755</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113</cp:revision>
  <dcterms:created xsi:type="dcterms:W3CDTF">2016-09-28T22:08:47Z</dcterms:created>
  <dcterms:modified xsi:type="dcterms:W3CDTF">2016-10-02T21:30:44Z</dcterms:modified>
</cp:coreProperties>
</file>