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4641739" cy="510909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endParaRPr lang="en-US" sz="1400" dirty="0">
              <a:solidFill>
                <a:schemeClr val="bg1">
                  <a:lumMod val="8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6129867" y="915188"/>
            <a:ext cx="5305777" cy="5262979"/>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a:t>
            </a: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 Here</a:t>
              </a:r>
            </a:p>
          </p:txBody>
        </p:sp>
      </p:grpSp>
      <p:pic>
        <p:nvPicPr>
          <p:cNvPr id="12" name="Picture 1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19401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1750"/>
                            </p:stCondLst>
                            <p:childTnLst>
                              <p:par>
                                <p:cTn id="13" presetID="22" presetClass="entr" presetSubtype="1"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735</TotalTime>
  <Words>1507</Words>
  <Application>Microsoft Office PowerPoint</Application>
  <PresentationFormat>Widescreen</PresentationFormat>
  <Paragraphs>56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108</cp:revision>
  <dcterms:created xsi:type="dcterms:W3CDTF">2016-09-28T22:08:47Z</dcterms:created>
  <dcterms:modified xsi:type="dcterms:W3CDTF">2016-10-01T23:32:39Z</dcterms:modified>
</cp:coreProperties>
</file>