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3378201" cy="467820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8266291" y="915188"/>
            <a:ext cx="3169353" cy="532453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 name="Rectangle 3"/>
          <p:cNvSpPr>
            <a:spLocks/>
          </p:cNvSpPr>
          <p:nvPr/>
        </p:nvSpPr>
        <p:spPr>
          <a:xfrm>
            <a:off x="4749439" y="1748655"/>
            <a:ext cx="3202005" cy="18288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749438" y="4543732"/>
            <a:ext cx="3202005" cy="1600438"/>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a:t>
            </a:r>
            <a:endParaRPr lang="en-US" dirty="0">
              <a:solidFill>
                <a:schemeClr val="bg1">
                  <a:lumMod val="85000"/>
                </a:schemeClr>
              </a:solidFill>
              <a:latin typeface="Candara" panose="020E0502030303020204" pitchFamily="34" charset="0"/>
            </a:endParaRP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01857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53"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225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1000"/>
                                        <p:tgtEl>
                                          <p:spTgt spid="13"/>
                                        </p:tgtEl>
                                      </p:cBhvr>
                                    </p:animEffect>
                                  </p:childTnLst>
                                </p:cTn>
                              </p:par>
                            </p:childTnLst>
                          </p:cTn>
                        </p:par>
                        <p:par>
                          <p:cTn id="22" fill="hold">
                            <p:stCondLst>
                              <p:cond delay="325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733</TotalTime>
  <Words>1409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107</cp:revision>
  <dcterms:created xsi:type="dcterms:W3CDTF">2016-09-28T22:08:47Z</dcterms:created>
  <dcterms:modified xsi:type="dcterms:W3CDTF">2016-10-01T23:31:05Z</dcterms:modified>
</cp:coreProperties>
</file>