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70046" y="304456"/>
            <a:ext cx="7980940" cy="1446427"/>
            <a:chOff x="587022" y="976809"/>
            <a:chExt cx="7980940" cy="1446427"/>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2" y="1684572"/>
              <a:ext cx="7955280"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grpSp>
      <p:sp>
        <p:nvSpPr>
          <p:cNvPr id="12" name="Text Box 10"/>
          <p:cNvSpPr txBox="1">
            <a:spLocks noChangeArrowheads="1"/>
          </p:cNvSpPr>
          <p:nvPr/>
        </p:nvSpPr>
        <p:spPr bwMode="auto">
          <a:xfrm>
            <a:off x="876019" y="4605684"/>
            <a:ext cx="306380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18" name="Freeform 23"/>
          <p:cNvSpPr>
            <a:spLocks noChangeArrowheads="1"/>
          </p:cNvSpPr>
          <p:nvPr/>
        </p:nvSpPr>
        <p:spPr bwMode="auto">
          <a:xfrm>
            <a:off x="9554631"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9" name="Freeform 24"/>
          <p:cNvSpPr>
            <a:spLocks noChangeArrowheads="1"/>
          </p:cNvSpPr>
          <p:nvPr/>
        </p:nvSpPr>
        <p:spPr bwMode="auto">
          <a:xfrm>
            <a:off x="10575310" y="4641450"/>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20" name="Freeform 25"/>
          <p:cNvSpPr>
            <a:spLocks noChangeArrowheads="1"/>
          </p:cNvSpPr>
          <p:nvPr/>
        </p:nvSpPr>
        <p:spPr bwMode="auto">
          <a:xfrm>
            <a:off x="10910403" y="4641452"/>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1" name="Freeform 23"/>
          <p:cNvSpPr>
            <a:spLocks noChangeArrowheads="1"/>
          </p:cNvSpPr>
          <p:nvPr/>
        </p:nvSpPr>
        <p:spPr bwMode="auto">
          <a:xfrm>
            <a:off x="9905559"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2" name="Freeform 23"/>
          <p:cNvSpPr>
            <a:spLocks noChangeArrowheads="1"/>
          </p:cNvSpPr>
          <p:nvPr/>
        </p:nvSpPr>
        <p:spPr bwMode="auto">
          <a:xfrm>
            <a:off x="10245198"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3" name="Freeform 23"/>
          <p:cNvSpPr>
            <a:spLocks noChangeArrowheads="1"/>
          </p:cNvSpPr>
          <p:nvPr/>
        </p:nvSpPr>
        <p:spPr bwMode="auto">
          <a:xfrm>
            <a:off x="4179849"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5" name="Freeform 25"/>
          <p:cNvSpPr>
            <a:spLocks noChangeArrowheads="1"/>
          </p:cNvSpPr>
          <p:nvPr/>
        </p:nvSpPr>
        <p:spPr bwMode="auto">
          <a:xfrm>
            <a:off x="5546910" y="4641452"/>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6" name="Freeform 23"/>
          <p:cNvSpPr>
            <a:spLocks noChangeArrowheads="1"/>
          </p:cNvSpPr>
          <p:nvPr/>
        </p:nvSpPr>
        <p:spPr bwMode="auto">
          <a:xfrm>
            <a:off x="4530777"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7" name="Freeform 23"/>
          <p:cNvSpPr>
            <a:spLocks noChangeArrowheads="1"/>
          </p:cNvSpPr>
          <p:nvPr/>
        </p:nvSpPr>
        <p:spPr bwMode="auto">
          <a:xfrm>
            <a:off x="4870416"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3" name="Freeform 23"/>
          <p:cNvSpPr>
            <a:spLocks noChangeArrowheads="1"/>
          </p:cNvSpPr>
          <p:nvPr/>
        </p:nvSpPr>
        <p:spPr bwMode="auto">
          <a:xfrm>
            <a:off x="5216546"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4" name="Text Box 10"/>
          <p:cNvSpPr txBox="1">
            <a:spLocks noChangeArrowheads="1"/>
          </p:cNvSpPr>
          <p:nvPr/>
        </p:nvSpPr>
        <p:spPr bwMode="auto">
          <a:xfrm>
            <a:off x="6277766" y="4605683"/>
            <a:ext cx="306380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3" name="Rectangle 2"/>
          <p:cNvSpPr/>
          <p:nvPr/>
        </p:nvSpPr>
        <p:spPr>
          <a:xfrm>
            <a:off x="908487" y="1952978"/>
            <a:ext cx="4939991" cy="2393244"/>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296241" y="1952978"/>
            <a:ext cx="4939991" cy="2393244"/>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11661422" y="1952978"/>
            <a:ext cx="530578" cy="2393244"/>
          </a:xfrm>
          <a:prstGeom prst="rect">
            <a:avLst/>
          </a:prstGeom>
          <a:solidFill>
            <a:srgbClr val="8397B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0" y="1952978"/>
            <a:ext cx="530578" cy="2393244"/>
          </a:xfrm>
          <a:prstGeom prst="rect">
            <a:avLst/>
          </a:prstGeom>
          <a:solidFill>
            <a:srgbClr val="EF342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4447997" y="4955779"/>
            <a:ext cx="1371600" cy="584775"/>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Rating: 4.0</a:t>
            </a:r>
          </a:p>
          <a:p>
            <a:pPr algn="r"/>
            <a:endParaRPr lang="en-US" sz="8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Reviews: 6,789</a:t>
            </a:r>
          </a:p>
        </p:txBody>
      </p:sp>
      <p:sp>
        <p:nvSpPr>
          <p:cNvPr id="30" name="TextBox 29"/>
          <p:cNvSpPr txBox="1"/>
          <p:nvPr/>
        </p:nvSpPr>
        <p:spPr>
          <a:xfrm>
            <a:off x="9828296" y="4956747"/>
            <a:ext cx="1371600" cy="584775"/>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Rating: 3.5</a:t>
            </a:r>
          </a:p>
          <a:p>
            <a:pPr algn="r"/>
            <a:endParaRPr lang="en-US" sz="8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Reviews: 3,456</a:t>
            </a:r>
          </a:p>
        </p:txBody>
      </p:sp>
      <p:pic>
        <p:nvPicPr>
          <p:cNvPr id="28" name="Picture 2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0584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0-#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750" fill="hold"/>
                                        <p:tgtEl>
                                          <p:spTgt spid="25"/>
                                        </p:tgtEl>
                                        <p:attrNameLst>
                                          <p:attrName>ppt_x</p:attrName>
                                        </p:attrNameLst>
                                      </p:cBhvr>
                                      <p:tavLst>
                                        <p:tav tm="0">
                                          <p:val>
                                            <p:strVal val="1+#ppt_w/2"/>
                                          </p:val>
                                        </p:tav>
                                        <p:tav tm="100000">
                                          <p:val>
                                            <p:strVal val="#ppt_x"/>
                                          </p:val>
                                        </p:tav>
                                      </p:tavLst>
                                    </p:anim>
                                    <p:anim calcmode="lin" valueType="num">
                                      <p:cBhvr additive="base">
                                        <p:cTn id="16" dur="750" fill="hold"/>
                                        <p:tgtEl>
                                          <p:spTgt spid="25"/>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additive="base">
                                        <p:cTn id="20" dur="250" fill="hold"/>
                                        <p:tgtEl>
                                          <p:spTgt spid="27"/>
                                        </p:tgtEl>
                                        <p:attrNameLst>
                                          <p:attrName>ppt_x</p:attrName>
                                        </p:attrNameLst>
                                      </p:cBhvr>
                                      <p:tavLst>
                                        <p:tav tm="0">
                                          <p:val>
                                            <p:strVal val="0-#ppt_w/2"/>
                                          </p:val>
                                        </p:tav>
                                        <p:tav tm="100000">
                                          <p:val>
                                            <p:strVal val="#ppt_x"/>
                                          </p:val>
                                        </p:tav>
                                      </p:tavLst>
                                    </p:anim>
                                    <p:anim calcmode="lin" valueType="num">
                                      <p:cBhvr additive="base">
                                        <p:cTn id="21" dur="250" fill="hold"/>
                                        <p:tgtEl>
                                          <p:spTgt spid="27"/>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additive="base">
                                        <p:cTn id="24" dur="250" fill="hold"/>
                                        <p:tgtEl>
                                          <p:spTgt spid="26"/>
                                        </p:tgtEl>
                                        <p:attrNameLst>
                                          <p:attrName>ppt_x</p:attrName>
                                        </p:attrNameLst>
                                      </p:cBhvr>
                                      <p:tavLst>
                                        <p:tav tm="0">
                                          <p:val>
                                            <p:strVal val="1+#ppt_w/2"/>
                                          </p:val>
                                        </p:tav>
                                        <p:tav tm="100000">
                                          <p:val>
                                            <p:strVal val="#ppt_x"/>
                                          </p:val>
                                        </p:tav>
                                      </p:tavLst>
                                    </p:anim>
                                    <p:anim calcmode="lin" valueType="num">
                                      <p:cBhvr additive="base">
                                        <p:cTn id="25" dur="250" fill="hold"/>
                                        <p:tgtEl>
                                          <p:spTgt spid="26"/>
                                        </p:tgtEl>
                                        <p:attrNameLst>
                                          <p:attrName>ppt_y</p:attrName>
                                        </p:attrNameLst>
                                      </p:cBhvr>
                                      <p:tavLst>
                                        <p:tav tm="0">
                                          <p:val>
                                            <p:strVal val="#ppt_y"/>
                                          </p:val>
                                        </p:tav>
                                        <p:tav tm="100000">
                                          <p:val>
                                            <p:strVal val="#ppt_y"/>
                                          </p:val>
                                        </p:tav>
                                      </p:tavLst>
                                    </p:anim>
                                  </p:childTnLst>
                                </p:cTn>
                              </p:par>
                            </p:childTnLst>
                          </p:cTn>
                        </p:par>
                        <p:par>
                          <p:cTn id="26" fill="hold">
                            <p:stCondLst>
                              <p:cond delay="1750"/>
                            </p:stCondLst>
                            <p:childTnLst>
                              <p:par>
                                <p:cTn id="27" presetID="37"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900" decel="100000" fill="hold"/>
                                        <p:tgtEl>
                                          <p:spTgt spid="12"/>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33" fill="hold">
                            <p:stCondLst>
                              <p:cond delay="2750"/>
                            </p:stCondLst>
                            <p:childTnLst>
                              <p:par>
                                <p:cTn id="34" presetID="23" presetClass="entr" presetSubtype="36"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p:cTn id="36" dur="500" fill="hold"/>
                                        <p:tgtEl>
                                          <p:spTgt spid="13"/>
                                        </p:tgtEl>
                                        <p:attrNameLst>
                                          <p:attrName>ppt_w</p:attrName>
                                        </p:attrNameLst>
                                      </p:cBhvr>
                                      <p:tavLst>
                                        <p:tav tm="0">
                                          <p:val>
                                            <p:strVal val="(6*min(max(#ppt_w*#ppt_h,.3),1)-7.4)/-.7*#ppt_w"/>
                                          </p:val>
                                        </p:tav>
                                        <p:tav tm="100000">
                                          <p:val>
                                            <p:strVal val="#ppt_w"/>
                                          </p:val>
                                        </p:tav>
                                      </p:tavLst>
                                    </p:anim>
                                    <p:anim calcmode="lin" valueType="num">
                                      <p:cBhvr>
                                        <p:cTn id="37" dur="500" fill="hold"/>
                                        <p:tgtEl>
                                          <p:spTgt spid="13"/>
                                        </p:tgtEl>
                                        <p:attrNameLst>
                                          <p:attrName>ppt_h</p:attrName>
                                        </p:attrNameLst>
                                      </p:cBhvr>
                                      <p:tavLst>
                                        <p:tav tm="0">
                                          <p:val>
                                            <p:strVal val="(6*min(max(#ppt_w*#ppt_h,.3),1)-7.4)/-.7*#ppt_h"/>
                                          </p:val>
                                        </p:tav>
                                        <p:tav tm="100000">
                                          <p:val>
                                            <p:strVal val="#ppt_h"/>
                                          </p:val>
                                        </p:tav>
                                      </p:tavLst>
                                    </p:anim>
                                    <p:anim calcmode="lin" valueType="num">
                                      <p:cBhvr>
                                        <p:cTn id="38" dur="500" fill="hold"/>
                                        <p:tgtEl>
                                          <p:spTgt spid="13"/>
                                        </p:tgtEl>
                                        <p:attrNameLst>
                                          <p:attrName>ppt_x</p:attrName>
                                        </p:attrNameLst>
                                      </p:cBhvr>
                                      <p:tavLst>
                                        <p:tav tm="0">
                                          <p:val>
                                            <p:fltVal val="0.5"/>
                                          </p:val>
                                        </p:tav>
                                        <p:tav tm="100000">
                                          <p:val>
                                            <p:strVal val="#ppt_x"/>
                                          </p:val>
                                        </p:tav>
                                      </p:tavLst>
                                    </p:anim>
                                    <p:anim calcmode="lin" valueType="num">
                                      <p:cBhvr>
                                        <p:cTn id="39" dur="500" fill="hold"/>
                                        <p:tgtEl>
                                          <p:spTgt spid="13"/>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3250"/>
                            </p:stCondLst>
                            <p:childTnLst>
                              <p:par>
                                <p:cTn id="41" presetID="23" presetClass="entr" presetSubtype="36"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p:cTn id="43" dur="500" fill="hold"/>
                                        <p:tgtEl>
                                          <p:spTgt spid="16"/>
                                        </p:tgtEl>
                                        <p:attrNameLst>
                                          <p:attrName>ppt_w</p:attrName>
                                        </p:attrNameLst>
                                      </p:cBhvr>
                                      <p:tavLst>
                                        <p:tav tm="0">
                                          <p:val>
                                            <p:strVal val="(6*min(max(#ppt_w*#ppt_h,.3),1)-7.4)/-.7*#ppt_w"/>
                                          </p:val>
                                        </p:tav>
                                        <p:tav tm="100000">
                                          <p:val>
                                            <p:strVal val="#ppt_w"/>
                                          </p:val>
                                        </p:tav>
                                      </p:tavLst>
                                    </p:anim>
                                    <p:anim calcmode="lin" valueType="num">
                                      <p:cBhvr>
                                        <p:cTn id="44" dur="500" fill="hold"/>
                                        <p:tgtEl>
                                          <p:spTgt spid="16"/>
                                        </p:tgtEl>
                                        <p:attrNameLst>
                                          <p:attrName>ppt_h</p:attrName>
                                        </p:attrNameLst>
                                      </p:cBhvr>
                                      <p:tavLst>
                                        <p:tav tm="0">
                                          <p:val>
                                            <p:strVal val="(6*min(max(#ppt_w*#ppt_h,.3),1)-7.4)/-.7*#ppt_h"/>
                                          </p:val>
                                        </p:tav>
                                        <p:tav tm="100000">
                                          <p:val>
                                            <p:strVal val="#ppt_h"/>
                                          </p:val>
                                        </p:tav>
                                      </p:tavLst>
                                    </p:anim>
                                    <p:anim calcmode="lin" valueType="num">
                                      <p:cBhvr>
                                        <p:cTn id="45" dur="500" fill="hold"/>
                                        <p:tgtEl>
                                          <p:spTgt spid="16"/>
                                        </p:tgtEl>
                                        <p:attrNameLst>
                                          <p:attrName>ppt_x</p:attrName>
                                        </p:attrNameLst>
                                      </p:cBhvr>
                                      <p:tavLst>
                                        <p:tav tm="0">
                                          <p:val>
                                            <p:fltVal val="0.5"/>
                                          </p:val>
                                        </p:tav>
                                        <p:tav tm="100000">
                                          <p:val>
                                            <p:strVal val="#ppt_x"/>
                                          </p:val>
                                        </p:tav>
                                      </p:tavLst>
                                    </p:anim>
                                    <p:anim calcmode="lin" valueType="num">
                                      <p:cBhvr>
                                        <p:cTn id="46"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3750"/>
                            </p:stCondLst>
                            <p:childTnLst>
                              <p:par>
                                <p:cTn id="48" presetID="23" presetClass="entr" presetSubtype="36" fill="hold" grpId="0" nodeType="after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p:cTn id="50" dur="500" fill="hold"/>
                                        <p:tgtEl>
                                          <p:spTgt spid="17"/>
                                        </p:tgtEl>
                                        <p:attrNameLst>
                                          <p:attrName>ppt_w</p:attrName>
                                        </p:attrNameLst>
                                      </p:cBhvr>
                                      <p:tavLst>
                                        <p:tav tm="0">
                                          <p:val>
                                            <p:strVal val="(6*min(max(#ppt_w*#ppt_h,.3),1)-7.4)/-.7*#ppt_w"/>
                                          </p:val>
                                        </p:tav>
                                        <p:tav tm="100000">
                                          <p:val>
                                            <p:strVal val="#ppt_w"/>
                                          </p:val>
                                        </p:tav>
                                      </p:tavLst>
                                    </p:anim>
                                    <p:anim calcmode="lin" valueType="num">
                                      <p:cBhvr>
                                        <p:cTn id="51" dur="500" fill="hold"/>
                                        <p:tgtEl>
                                          <p:spTgt spid="17"/>
                                        </p:tgtEl>
                                        <p:attrNameLst>
                                          <p:attrName>ppt_h</p:attrName>
                                        </p:attrNameLst>
                                      </p:cBhvr>
                                      <p:tavLst>
                                        <p:tav tm="0">
                                          <p:val>
                                            <p:strVal val="(6*min(max(#ppt_w*#ppt_h,.3),1)-7.4)/-.7*#ppt_h"/>
                                          </p:val>
                                        </p:tav>
                                        <p:tav tm="100000">
                                          <p:val>
                                            <p:strVal val="#ppt_h"/>
                                          </p:val>
                                        </p:tav>
                                      </p:tavLst>
                                    </p:anim>
                                    <p:anim calcmode="lin" valueType="num">
                                      <p:cBhvr>
                                        <p:cTn id="52" dur="500" fill="hold"/>
                                        <p:tgtEl>
                                          <p:spTgt spid="17"/>
                                        </p:tgtEl>
                                        <p:attrNameLst>
                                          <p:attrName>ppt_x</p:attrName>
                                        </p:attrNameLst>
                                      </p:cBhvr>
                                      <p:tavLst>
                                        <p:tav tm="0">
                                          <p:val>
                                            <p:fltVal val="0.5"/>
                                          </p:val>
                                        </p:tav>
                                        <p:tav tm="100000">
                                          <p:val>
                                            <p:strVal val="#ppt_x"/>
                                          </p:val>
                                        </p:tav>
                                      </p:tavLst>
                                    </p:anim>
                                    <p:anim calcmode="lin" valueType="num">
                                      <p:cBhvr>
                                        <p:cTn id="53" dur="500" fill="hold"/>
                                        <p:tgtEl>
                                          <p:spTgt spid="1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4250"/>
                            </p:stCondLst>
                            <p:childTnLst>
                              <p:par>
                                <p:cTn id="55" presetID="23" presetClass="entr" presetSubtype="36"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500" fill="hold"/>
                                        <p:tgtEl>
                                          <p:spTgt spid="23"/>
                                        </p:tgtEl>
                                        <p:attrNameLst>
                                          <p:attrName>ppt_w</p:attrName>
                                        </p:attrNameLst>
                                      </p:cBhvr>
                                      <p:tavLst>
                                        <p:tav tm="0">
                                          <p:val>
                                            <p:strVal val="(6*min(max(#ppt_w*#ppt_h,.3),1)-7.4)/-.7*#ppt_w"/>
                                          </p:val>
                                        </p:tav>
                                        <p:tav tm="100000">
                                          <p:val>
                                            <p:strVal val="#ppt_w"/>
                                          </p:val>
                                        </p:tav>
                                      </p:tavLst>
                                    </p:anim>
                                    <p:anim calcmode="lin" valueType="num">
                                      <p:cBhvr>
                                        <p:cTn id="58" dur="500" fill="hold"/>
                                        <p:tgtEl>
                                          <p:spTgt spid="23"/>
                                        </p:tgtEl>
                                        <p:attrNameLst>
                                          <p:attrName>ppt_h</p:attrName>
                                        </p:attrNameLst>
                                      </p:cBhvr>
                                      <p:tavLst>
                                        <p:tav tm="0">
                                          <p:val>
                                            <p:strVal val="(6*min(max(#ppt_w*#ppt_h,.3),1)-7.4)/-.7*#ppt_h"/>
                                          </p:val>
                                        </p:tav>
                                        <p:tav tm="100000">
                                          <p:val>
                                            <p:strVal val="#ppt_h"/>
                                          </p:val>
                                        </p:tav>
                                      </p:tavLst>
                                    </p:anim>
                                    <p:anim calcmode="lin" valueType="num">
                                      <p:cBhvr>
                                        <p:cTn id="59" dur="500" fill="hold"/>
                                        <p:tgtEl>
                                          <p:spTgt spid="23"/>
                                        </p:tgtEl>
                                        <p:attrNameLst>
                                          <p:attrName>ppt_x</p:attrName>
                                        </p:attrNameLst>
                                      </p:cBhvr>
                                      <p:tavLst>
                                        <p:tav tm="0">
                                          <p:val>
                                            <p:fltVal val="0.5"/>
                                          </p:val>
                                        </p:tav>
                                        <p:tav tm="100000">
                                          <p:val>
                                            <p:strVal val="#ppt_x"/>
                                          </p:val>
                                        </p:tav>
                                      </p:tavLst>
                                    </p:anim>
                                    <p:anim calcmode="lin" valueType="num">
                                      <p:cBhvr>
                                        <p:cTn id="6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4750"/>
                            </p:stCondLst>
                            <p:childTnLst>
                              <p:par>
                                <p:cTn id="62" presetID="23" presetClass="entr" presetSubtype="36" fill="hold" grpId="0" nodeType="afterEffect">
                                  <p:stCondLst>
                                    <p:cond delay="0"/>
                                  </p:stCondLst>
                                  <p:childTnLst>
                                    <p:set>
                                      <p:cBhvr>
                                        <p:cTn id="63" dur="1" fill="hold">
                                          <p:stCondLst>
                                            <p:cond delay="0"/>
                                          </p:stCondLst>
                                        </p:cTn>
                                        <p:tgtEl>
                                          <p:spTgt spid="15"/>
                                        </p:tgtEl>
                                        <p:attrNameLst>
                                          <p:attrName>style.visibility</p:attrName>
                                        </p:attrNameLst>
                                      </p:cBhvr>
                                      <p:to>
                                        <p:strVal val="visible"/>
                                      </p:to>
                                    </p:set>
                                    <p:anim calcmode="lin" valueType="num">
                                      <p:cBhvr>
                                        <p:cTn id="64" dur="500" fill="hold"/>
                                        <p:tgtEl>
                                          <p:spTgt spid="15"/>
                                        </p:tgtEl>
                                        <p:attrNameLst>
                                          <p:attrName>ppt_w</p:attrName>
                                        </p:attrNameLst>
                                      </p:cBhvr>
                                      <p:tavLst>
                                        <p:tav tm="0">
                                          <p:val>
                                            <p:strVal val="(6*min(max(#ppt_w*#ppt_h,.3),1)-7.4)/-.7*#ppt_w"/>
                                          </p:val>
                                        </p:tav>
                                        <p:tav tm="100000">
                                          <p:val>
                                            <p:strVal val="#ppt_w"/>
                                          </p:val>
                                        </p:tav>
                                      </p:tavLst>
                                    </p:anim>
                                    <p:anim calcmode="lin" valueType="num">
                                      <p:cBhvr>
                                        <p:cTn id="65" dur="500" fill="hold"/>
                                        <p:tgtEl>
                                          <p:spTgt spid="15"/>
                                        </p:tgtEl>
                                        <p:attrNameLst>
                                          <p:attrName>ppt_h</p:attrName>
                                        </p:attrNameLst>
                                      </p:cBhvr>
                                      <p:tavLst>
                                        <p:tav tm="0">
                                          <p:val>
                                            <p:strVal val="(6*min(max(#ppt_w*#ppt_h,.3),1)-7.4)/-.7*#ppt_h"/>
                                          </p:val>
                                        </p:tav>
                                        <p:tav tm="100000">
                                          <p:val>
                                            <p:strVal val="#ppt_h"/>
                                          </p:val>
                                        </p:tav>
                                      </p:tavLst>
                                    </p:anim>
                                    <p:anim calcmode="lin" valueType="num">
                                      <p:cBhvr>
                                        <p:cTn id="66" dur="500" fill="hold"/>
                                        <p:tgtEl>
                                          <p:spTgt spid="15"/>
                                        </p:tgtEl>
                                        <p:attrNameLst>
                                          <p:attrName>ppt_x</p:attrName>
                                        </p:attrNameLst>
                                      </p:cBhvr>
                                      <p:tavLst>
                                        <p:tav tm="0">
                                          <p:val>
                                            <p:fltVal val="0.5"/>
                                          </p:val>
                                        </p:tav>
                                        <p:tav tm="100000">
                                          <p:val>
                                            <p:strVal val="#ppt_x"/>
                                          </p:val>
                                        </p:tav>
                                      </p:tavLst>
                                    </p:anim>
                                    <p:anim calcmode="lin" valueType="num">
                                      <p:cBhvr>
                                        <p:cTn id="67" dur="500" fill="hold"/>
                                        <p:tgtEl>
                                          <p:spTgt spid="15"/>
                                        </p:tgtEl>
                                        <p:attrNameLst>
                                          <p:attrName>ppt_y</p:attrName>
                                        </p:attrNameLst>
                                      </p:cBhvr>
                                      <p:tavLst>
                                        <p:tav tm="0">
                                          <p:val>
                                            <p:strVal val="1+(6*min(max(#ppt_w*#ppt_h,.3),1)-7.4)/-.7*#ppt_h/2"/>
                                          </p:val>
                                        </p:tav>
                                        <p:tav tm="100000">
                                          <p:val>
                                            <p:strVal val="#ppt_y"/>
                                          </p:val>
                                        </p:tav>
                                      </p:tavLst>
                                    </p:anim>
                                  </p:childTnLst>
                                </p:cTn>
                              </p:par>
                            </p:childTnLst>
                          </p:cTn>
                        </p:par>
                        <p:par>
                          <p:cTn id="68" fill="hold">
                            <p:stCondLst>
                              <p:cond delay="5250"/>
                            </p:stCondLst>
                            <p:childTnLst>
                              <p:par>
                                <p:cTn id="69" presetID="22" presetClass="entr" presetSubtype="1"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wipe(up)">
                                      <p:cBhvr>
                                        <p:cTn id="71" dur="500"/>
                                        <p:tgtEl>
                                          <p:spTgt spid="29"/>
                                        </p:tgtEl>
                                      </p:cBhvr>
                                    </p:animEffect>
                                  </p:childTnLst>
                                </p:cTn>
                              </p:par>
                            </p:childTnLst>
                          </p:cTn>
                        </p:par>
                        <p:par>
                          <p:cTn id="72" fill="hold">
                            <p:stCondLst>
                              <p:cond delay="5750"/>
                            </p:stCondLst>
                            <p:childTnLst>
                              <p:par>
                                <p:cTn id="73" presetID="37" presetClass="entr" presetSubtype="0" fill="hold" grpId="0" nodeType="after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fade">
                                      <p:cBhvr>
                                        <p:cTn id="75" dur="1000"/>
                                        <p:tgtEl>
                                          <p:spTgt spid="24"/>
                                        </p:tgtEl>
                                      </p:cBhvr>
                                    </p:animEffect>
                                    <p:anim calcmode="lin" valueType="num">
                                      <p:cBhvr>
                                        <p:cTn id="76" dur="1000" fill="hold"/>
                                        <p:tgtEl>
                                          <p:spTgt spid="24"/>
                                        </p:tgtEl>
                                        <p:attrNameLst>
                                          <p:attrName>ppt_x</p:attrName>
                                        </p:attrNameLst>
                                      </p:cBhvr>
                                      <p:tavLst>
                                        <p:tav tm="0">
                                          <p:val>
                                            <p:strVal val="#ppt_x"/>
                                          </p:val>
                                        </p:tav>
                                        <p:tav tm="100000">
                                          <p:val>
                                            <p:strVal val="#ppt_x"/>
                                          </p:val>
                                        </p:tav>
                                      </p:tavLst>
                                    </p:anim>
                                    <p:anim calcmode="lin" valueType="num">
                                      <p:cBhvr>
                                        <p:cTn id="77" dur="900" decel="100000" fill="hold"/>
                                        <p:tgtEl>
                                          <p:spTgt spid="24"/>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79" fill="hold">
                            <p:stCondLst>
                              <p:cond delay="6750"/>
                            </p:stCondLst>
                            <p:childTnLst>
                              <p:par>
                                <p:cTn id="80" presetID="23" presetClass="entr" presetSubtype="36" fill="hold" grpId="0" nodeType="afterEffect">
                                  <p:stCondLst>
                                    <p:cond delay="0"/>
                                  </p:stCondLst>
                                  <p:childTnLst>
                                    <p:set>
                                      <p:cBhvr>
                                        <p:cTn id="81" dur="1" fill="hold">
                                          <p:stCondLst>
                                            <p:cond delay="0"/>
                                          </p:stCondLst>
                                        </p:cTn>
                                        <p:tgtEl>
                                          <p:spTgt spid="18"/>
                                        </p:tgtEl>
                                        <p:attrNameLst>
                                          <p:attrName>style.visibility</p:attrName>
                                        </p:attrNameLst>
                                      </p:cBhvr>
                                      <p:to>
                                        <p:strVal val="visible"/>
                                      </p:to>
                                    </p:set>
                                    <p:anim calcmode="lin" valueType="num">
                                      <p:cBhvr>
                                        <p:cTn id="82" dur="500" fill="hold"/>
                                        <p:tgtEl>
                                          <p:spTgt spid="18"/>
                                        </p:tgtEl>
                                        <p:attrNameLst>
                                          <p:attrName>ppt_w</p:attrName>
                                        </p:attrNameLst>
                                      </p:cBhvr>
                                      <p:tavLst>
                                        <p:tav tm="0">
                                          <p:val>
                                            <p:strVal val="(6*min(max(#ppt_w*#ppt_h,.3),1)-7.4)/-.7*#ppt_w"/>
                                          </p:val>
                                        </p:tav>
                                        <p:tav tm="100000">
                                          <p:val>
                                            <p:strVal val="#ppt_w"/>
                                          </p:val>
                                        </p:tav>
                                      </p:tavLst>
                                    </p:anim>
                                    <p:anim calcmode="lin" valueType="num">
                                      <p:cBhvr>
                                        <p:cTn id="83" dur="500" fill="hold"/>
                                        <p:tgtEl>
                                          <p:spTgt spid="18"/>
                                        </p:tgtEl>
                                        <p:attrNameLst>
                                          <p:attrName>ppt_h</p:attrName>
                                        </p:attrNameLst>
                                      </p:cBhvr>
                                      <p:tavLst>
                                        <p:tav tm="0">
                                          <p:val>
                                            <p:strVal val="(6*min(max(#ppt_w*#ppt_h,.3),1)-7.4)/-.7*#ppt_h"/>
                                          </p:val>
                                        </p:tav>
                                        <p:tav tm="100000">
                                          <p:val>
                                            <p:strVal val="#ppt_h"/>
                                          </p:val>
                                        </p:tav>
                                      </p:tavLst>
                                    </p:anim>
                                    <p:anim calcmode="lin" valueType="num">
                                      <p:cBhvr>
                                        <p:cTn id="84" dur="500" fill="hold"/>
                                        <p:tgtEl>
                                          <p:spTgt spid="18"/>
                                        </p:tgtEl>
                                        <p:attrNameLst>
                                          <p:attrName>ppt_x</p:attrName>
                                        </p:attrNameLst>
                                      </p:cBhvr>
                                      <p:tavLst>
                                        <p:tav tm="0">
                                          <p:val>
                                            <p:fltVal val="0.5"/>
                                          </p:val>
                                        </p:tav>
                                        <p:tav tm="100000">
                                          <p:val>
                                            <p:strVal val="#ppt_x"/>
                                          </p:val>
                                        </p:tav>
                                      </p:tavLst>
                                    </p:anim>
                                    <p:anim calcmode="lin" valueType="num">
                                      <p:cBhvr>
                                        <p:cTn id="85" dur="500" fill="hold"/>
                                        <p:tgtEl>
                                          <p:spTgt spid="18"/>
                                        </p:tgtEl>
                                        <p:attrNameLst>
                                          <p:attrName>ppt_y</p:attrName>
                                        </p:attrNameLst>
                                      </p:cBhvr>
                                      <p:tavLst>
                                        <p:tav tm="0">
                                          <p:val>
                                            <p:strVal val="1+(6*min(max(#ppt_w*#ppt_h,.3),1)-7.4)/-.7*#ppt_h/2"/>
                                          </p:val>
                                        </p:tav>
                                        <p:tav tm="100000">
                                          <p:val>
                                            <p:strVal val="#ppt_y"/>
                                          </p:val>
                                        </p:tav>
                                      </p:tavLst>
                                    </p:anim>
                                  </p:childTnLst>
                                </p:cTn>
                              </p:par>
                            </p:childTnLst>
                          </p:cTn>
                        </p:par>
                        <p:par>
                          <p:cTn id="86" fill="hold">
                            <p:stCondLst>
                              <p:cond delay="7250"/>
                            </p:stCondLst>
                            <p:childTnLst>
                              <p:par>
                                <p:cTn id="87" presetID="23" presetClass="entr" presetSubtype="36" fill="hold" grpId="0" nodeType="afterEffect">
                                  <p:stCondLst>
                                    <p:cond delay="0"/>
                                  </p:stCondLst>
                                  <p:childTnLst>
                                    <p:set>
                                      <p:cBhvr>
                                        <p:cTn id="88" dur="1" fill="hold">
                                          <p:stCondLst>
                                            <p:cond delay="0"/>
                                          </p:stCondLst>
                                        </p:cTn>
                                        <p:tgtEl>
                                          <p:spTgt spid="21"/>
                                        </p:tgtEl>
                                        <p:attrNameLst>
                                          <p:attrName>style.visibility</p:attrName>
                                        </p:attrNameLst>
                                      </p:cBhvr>
                                      <p:to>
                                        <p:strVal val="visible"/>
                                      </p:to>
                                    </p:set>
                                    <p:anim calcmode="lin" valueType="num">
                                      <p:cBhvr>
                                        <p:cTn id="89" dur="500" fill="hold"/>
                                        <p:tgtEl>
                                          <p:spTgt spid="21"/>
                                        </p:tgtEl>
                                        <p:attrNameLst>
                                          <p:attrName>ppt_w</p:attrName>
                                        </p:attrNameLst>
                                      </p:cBhvr>
                                      <p:tavLst>
                                        <p:tav tm="0">
                                          <p:val>
                                            <p:strVal val="(6*min(max(#ppt_w*#ppt_h,.3),1)-7.4)/-.7*#ppt_w"/>
                                          </p:val>
                                        </p:tav>
                                        <p:tav tm="100000">
                                          <p:val>
                                            <p:strVal val="#ppt_w"/>
                                          </p:val>
                                        </p:tav>
                                      </p:tavLst>
                                    </p:anim>
                                    <p:anim calcmode="lin" valueType="num">
                                      <p:cBhvr>
                                        <p:cTn id="90" dur="500" fill="hold"/>
                                        <p:tgtEl>
                                          <p:spTgt spid="21"/>
                                        </p:tgtEl>
                                        <p:attrNameLst>
                                          <p:attrName>ppt_h</p:attrName>
                                        </p:attrNameLst>
                                      </p:cBhvr>
                                      <p:tavLst>
                                        <p:tav tm="0">
                                          <p:val>
                                            <p:strVal val="(6*min(max(#ppt_w*#ppt_h,.3),1)-7.4)/-.7*#ppt_h"/>
                                          </p:val>
                                        </p:tav>
                                        <p:tav tm="100000">
                                          <p:val>
                                            <p:strVal val="#ppt_h"/>
                                          </p:val>
                                        </p:tav>
                                      </p:tavLst>
                                    </p:anim>
                                    <p:anim calcmode="lin" valueType="num">
                                      <p:cBhvr>
                                        <p:cTn id="91" dur="500" fill="hold"/>
                                        <p:tgtEl>
                                          <p:spTgt spid="21"/>
                                        </p:tgtEl>
                                        <p:attrNameLst>
                                          <p:attrName>ppt_x</p:attrName>
                                        </p:attrNameLst>
                                      </p:cBhvr>
                                      <p:tavLst>
                                        <p:tav tm="0">
                                          <p:val>
                                            <p:fltVal val="0.5"/>
                                          </p:val>
                                        </p:tav>
                                        <p:tav tm="100000">
                                          <p:val>
                                            <p:strVal val="#ppt_x"/>
                                          </p:val>
                                        </p:tav>
                                      </p:tavLst>
                                    </p:anim>
                                    <p:anim calcmode="lin" valueType="num">
                                      <p:cBhvr>
                                        <p:cTn id="92"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93" fill="hold">
                            <p:stCondLst>
                              <p:cond delay="7750"/>
                            </p:stCondLst>
                            <p:childTnLst>
                              <p:par>
                                <p:cTn id="94" presetID="23" presetClass="entr" presetSubtype="36" fill="hold" grpId="0" nodeType="afterEffect">
                                  <p:stCondLst>
                                    <p:cond delay="0"/>
                                  </p:stCondLst>
                                  <p:childTnLst>
                                    <p:set>
                                      <p:cBhvr>
                                        <p:cTn id="95" dur="1" fill="hold">
                                          <p:stCondLst>
                                            <p:cond delay="0"/>
                                          </p:stCondLst>
                                        </p:cTn>
                                        <p:tgtEl>
                                          <p:spTgt spid="22"/>
                                        </p:tgtEl>
                                        <p:attrNameLst>
                                          <p:attrName>style.visibility</p:attrName>
                                        </p:attrNameLst>
                                      </p:cBhvr>
                                      <p:to>
                                        <p:strVal val="visible"/>
                                      </p:to>
                                    </p:set>
                                    <p:anim calcmode="lin" valueType="num">
                                      <p:cBhvr>
                                        <p:cTn id="96" dur="500" fill="hold"/>
                                        <p:tgtEl>
                                          <p:spTgt spid="22"/>
                                        </p:tgtEl>
                                        <p:attrNameLst>
                                          <p:attrName>ppt_w</p:attrName>
                                        </p:attrNameLst>
                                      </p:cBhvr>
                                      <p:tavLst>
                                        <p:tav tm="0">
                                          <p:val>
                                            <p:strVal val="(6*min(max(#ppt_w*#ppt_h,.3),1)-7.4)/-.7*#ppt_w"/>
                                          </p:val>
                                        </p:tav>
                                        <p:tav tm="100000">
                                          <p:val>
                                            <p:strVal val="#ppt_w"/>
                                          </p:val>
                                        </p:tav>
                                      </p:tavLst>
                                    </p:anim>
                                    <p:anim calcmode="lin" valueType="num">
                                      <p:cBhvr>
                                        <p:cTn id="97" dur="500" fill="hold"/>
                                        <p:tgtEl>
                                          <p:spTgt spid="22"/>
                                        </p:tgtEl>
                                        <p:attrNameLst>
                                          <p:attrName>ppt_h</p:attrName>
                                        </p:attrNameLst>
                                      </p:cBhvr>
                                      <p:tavLst>
                                        <p:tav tm="0">
                                          <p:val>
                                            <p:strVal val="(6*min(max(#ppt_w*#ppt_h,.3),1)-7.4)/-.7*#ppt_h"/>
                                          </p:val>
                                        </p:tav>
                                        <p:tav tm="100000">
                                          <p:val>
                                            <p:strVal val="#ppt_h"/>
                                          </p:val>
                                        </p:tav>
                                      </p:tavLst>
                                    </p:anim>
                                    <p:anim calcmode="lin" valueType="num">
                                      <p:cBhvr>
                                        <p:cTn id="98" dur="500" fill="hold"/>
                                        <p:tgtEl>
                                          <p:spTgt spid="22"/>
                                        </p:tgtEl>
                                        <p:attrNameLst>
                                          <p:attrName>ppt_x</p:attrName>
                                        </p:attrNameLst>
                                      </p:cBhvr>
                                      <p:tavLst>
                                        <p:tav tm="0">
                                          <p:val>
                                            <p:fltVal val="0.5"/>
                                          </p:val>
                                        </p:tav>
                                        <p:tav tm="100000">
                                          <p:val>
                                            <p:strVal val="#ppt_x"/>
                                          </p:val>
                                        </p:tav>
                                      </p:tavLst>
                                    </p:anim>
                                    <p:anim calcmode="lin" valueType="num">
                                      <p:cBhvr>
                                        <p:cTn id="99"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par>
                          <p:cTn id="100" fill="hold">
                            <p:stCondLst>
                              <p:cond delay="8250"/>
                            </p:stCondLst>
                            <p:childTnLst>
                              <p:par>
                                <p:cTn id="101" presetID="23" presetClass="entr" presetSubtype="36" fill="hold" grpId="0" nodeType="afterEffect">
                                  <p:stCondLst>
                                    <p:cond delay="0"/>
                                  </p:stCondLst>
                                  <p:childTnLst>
                                    <p:set>
                                      <p:cBhvr>
                                        <p:cTn id="102" dur="1" fill="hold">
                                          <p:stCondLst>
                                            <p:cond delay="0"/>
                                          </p:stCondLst>
                                        </p:cTn>
                                        <p:tgtEl>
                                          <p:spTgt spid="19"/>
                                        </p:tgtEl>
                                        <p:attrNameLst>
                                          <p:attrName>style.visibility</p:attrName>
                                        </p:attrNameLst>
                                      </p:cBhvr>
                                      <p:to>
                                        <p:strVal val="visible"/>
                                      </p:to>
                                    </p:set>
                                    <p:anim calcmode="lin" valueType="num">
                                      <p:cBhvr>
                                        <p:cTn id="103" dur="500" fill="hold"/>
                                        <p:tgtEl>
                                          <p:spTgt spid="19"/>
                                        </p:tgtEl>
                                        <p:attrNameLst>
                                          <p:attrName>ppt_w</p:attrName>
                                        </p:attrNameLst>
                                      </p:cBhvr>
                                      <p:tavLst>
                                        <p:tav tm="0">
                                          <p:val>
                                            <p:strVal val="(6*min(max(#ppt_w*#ppt_h,.3),1)-7.4)/-.7*#ppt_w"/>
                                          </p:val>
                                        </p:tav>
                                        <p:tav tm="100000">
                                          <p:val>
                                            <p:strVal val="#ppt_w"/>
                                          </p:val>
                                        </p:tav>
                                      </p:tavLst>
                                    </p:anim>
                                    <p:anim calcmode="lin" valueType="num">
                                      <p:cBhvr>
                                        <p:cTn id="104" dur="500" fill="hold"/>
                                        <p:tgtEl>
                                          <p:spTgt spid="19"/>
                                        </p:tgtEl>
                                        <p:attrNameLst>
                                          <p:attrName>ppt_h</p:attrName>
                                        </p:attrNameLst>
                                      </p:cBhvr>
                                      <p:tavLst>
                                        <p:tav tm="0">
                                          <p:val>
                                            <p:strVal val="(6*min(max(#ppt_w*#ppt_h,.3),1)-7.4)/-.7*#ppt_h"/>
                                          </p:val>
                                        </p:tav>
                                        <p:tav tm="100000">
                                          <p:val>
                                            <p:strVal val="#ppt_h"/>
                                          </p:val>
                                        </p:tav>
                                      </p:tavLst>
                                    </p:anim>
                                    <p:anim calcmode="lin" valueType="num">
                                      <p:cBhvr>
                                        <p:cTn id="105" dur="500" fill="hold"/>
                                        <p:tgtEl>
                                          <p:spTgt spid="19"/>
                                        </p:tgtEl>
                                        <p:attrNameLst>
                                          <p:attrName>ppt_x</p:attrName>
                                        </p:attrNameLst>
                                      </p:cBhvr>
                                      <p:tavLst>
                                        <p:tav tm="0">
                                          <p:val>
                                            <p:fltVal val="0.5"/>
                                          </p:val>
                                        </p:tav>
                                        <p:tav tm="100000">
                                          <p:val>
                                            <p:strVal val="#ppt_x"/>
                                          </p:val>
                                        </p:tav>
                                      </p:tavLst>
                                    </p:anim>
                                    <p:anim calcmode="lin" valueType="num">
                                      <p:cBhvr>
                                        <p:cTn id="106" dur="500" fill="hold"/>
                                        <p:tgtEl>
                                          <p:spTgt spid="19"/>
                                        </p:tgtEl>
                                        <p:attrNameLst>
                                          <p:attrName>ppt_y</p:attrName>
                                        </p:attrNameLst>
                                      </p:cBhvr>
                                      <p:tavLst>
                                        <p:tav tm="0">
                                          <p:val>
                                            <p:strVal val="1+(6*min(max(#ppt_w*#ppt_h,.3),1)-7.4)/-.7*#ppt_h/2"/>
                                          </p:val>
                                        </p:tav>
                                        <p:tav tm="100000">
                                          <p:val>
                                            <p:strVal val="#ppt_y"/>
                                          </p:val>
                                        </p:tav>
                                      </p:tavLst>
                                    </p:anim>
                                  </p:childTnLst>
                                </p:cTn>
                              </p:par>
                            </p:childTnLst>
                          </p:cTn>
                        </p:par>
                        <p:par>
                          <p:cTn id="107" fill="hold">
                            <p:stCondLst>
                              <p:cond delay="8750"/>
                            </p:stCondLst>
                            <p:childTnLst>
                              <p:par>
                                <p:cTn id="108" presetID="23" presetClass="entr" presetSubtype="36" fill="hold" grpId="0" nodeType="afterEffect">
                                  <p:stCondLst>
                                    <p:cond delay="0"/>
                                  </p:stCondLst>
                                  <p:childTnLst>
                                    <p:set>
                                      <p:cBhvr>
                                        <p:cTn id="109" dur="1" fill="hold">
                                          <p:stCondLst>
                                            <p:cond delay="0"/>
                                          </p:stCondLst>
                                        </p:cTn>
                                        <p:tgtEl>
                                          <p:spTgt spid="20"/>
                                        </p:tgtEl>
                                        <p:attrNameLst>
                                          <p:attrName>style.visibility</p:attrName>
                                        </p:attrNameLst>
                                      </p:cBhvr>
                                      <p:to>
                                        <p:strVal val="visible"/>
                                      </p:to>
                                    </p:set>
                                    <p:anim calcmode="lin" valueType="num">
                                      <p:cBhvr>
                                        <p:cTn id="110" dur="500" fill="hold"/>
                                        <p:tgtEl>
                                          <p:spTgt spid="20"/>
                                        </p:tgtEl>
                                        <p:attrNameLst>
                                          <p:attrName>ppt_w</p:attrName>
                                        </p:attrNameLst>
                                      </p:cBhvr>
                                      <p:tavLst>
                                        <p:tav tm="0">
                                          <p:val>
                                            <p:strVal val="(6*min(max(#ppt_w*#ppt_h,.3),1)-7.4)/-.7*#ppt_w"/>
                                          </p:val>
                                        </p:tav>
                                        <p:tav tm="100000">
                                          <p:val>
                                            <p:strVal val="#ppt_w"/>
                                          </p:val>
                                        </p:tav>
                                      </p:tavLst>
                                    </p:anim>
                                    <p:anim calcmode="lin" valueType="num">
                                      <p:cBhvr>
                                        <p:cTn id="111" dur="500" fill="hold"/>
                                        <p:tgtEl>
                                          <p:spTgt spid="20"/>
                                        </p:tgtEl>
                                        <p:attrNameLst>
                                          <p:attrName>ppt_h</p:attrName>
                                        </p:attrNameLst>
                                      </p:cBhvr>
                                      <p:tavLst>
                                        <p:tav tm="0">
                                          <p:val>
                                            <p:strVal val="(6*min(max(#ppt_w*#ppt_h,.3),1)-7.4)/-.7*#ppt_h"/>
                                          </p:val>
                                        </p:tav>
                                        <p:tav tm="100000">
                                          <p:val>
                                            <p:strVal val="#ppt_h"/>
                                          </p:val>
                                        </p:tav>
                                      </p:tavLst>
                                    </p:anim>
                                    <p:anim calcmode="lin" valueType="num">
                                      <p:cBhvr>
                                        <p:cTn id="112" dur="500" fill="hold"/>
                                        <p:tgtEl>
                                          <p:spTgt spid="20"/>
                                        </p:tgtEl>
                                        <p:attrNameLst>
                                          <p:attrName>ppt_x</p:attrName>
                                        </p:attrNameLst>
                                      </p:cBhvr>
                                      <p:tavLst>
                                        <p:tav tm="0">
                                          <p:val>
                                            <p:fltVal val="0.5"/>
                                          </p:val>
                                        </p:tav>
                                        <p:tav tm="100000">
                                          <p:val>
                                            <p:strVal val="#ppt_x"/>
                                          </p:val>
                                        </p:tav>
                                      </p:tavLst>
                                    </p:anim>
                                    <p:anim calcmode="lin" valueType="num">
                                      <p:cBhvr>
                                        <p:cTn id="113" dur="500" fill="hold"/>
                                        <p:tgtEl>
                                          <p:spTgt spid="20"/>
                                        </p:tgtEl>
                                        <p:attrNameLst>
                                          <p:attrName>ppt_y</p:attrName>
                                        </p:attrNameLst>
                                      </p:cBhvr>
                                      <p:tavLst>
                                        <p:tav tm="0">
                                          <p:val>
                                            <p:strVal val="1+(6*min(max(#ppt_w*#ppt_h,.3),1)-7.4)/-.7*#ppt_h/2"/>
                                          </p:val>
                                        </p:tav>
                                        <p:tav tm="100000">
                                          <p:val>
                                            <p:strVal val="#ppt_y"/>
                                          </p:val>
                                        </p:tav>
                                      </p:tavLst>
                                    </p:anim>
                                  </p:childTnLst>
                                </p:cTn>
                              </p:par>
                            </p:childTnLst>
                          </p:cTn>
                        </p:par>
                        <p:par>
                          <p:cTn id="114" fill="hold">
                            <p:stCondLst>
                              <p:cond delay="9250"/>
                            </p:stCondLst>
                            <p:childTnLst>
                              <p:par>
                                <p:cTn id="115" presetID="22" presetClass="entr" presetSubtype="1" fill="hold" grpId="0" nodeType="afterEffect">
                                  <p:stCondLst>
                                    <p:cond delay="0"/>
                                  </p:stCondLst>
                                  <p:childTnLst>
                                    <p:set>
                                      <p:cBhvr>
                                        <p:cTn id="116" dur="1" fill="hold">
                                          <p:stCondLst>
                                            <p:cond delay="0"/>
                                          </p:stCondLst>
                                        </p:cTn>
                                        <p:tgtEl>
                                          <p:spTgt spid="30"/>
                                        </p:tgtEl>
                                        <p:attrNameLst>
                                          <p:attrName>style.visibility</p:attrName>
                                        </p:attrNameLst>
                                      </p:cBhvr>
                                      <p:to>
                                        <p:strVal val="visible"/>
                                      </p:to>
                                    </p:set>
                                    <p:animEffect transition="in" filter="wipe(up)">
                                      <p:cBhvr>
                                        <p:cTn id="11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animBg="1"/>
      <p:bldP spid="19" grpId="0" animBg="1"/>
      <p:bldP spid="20" grpId="0" animBg="1"/>
      <p:bldP spid="21" grpId="0" animBg="1"/>
      <p:bldP spid="22" grpId="0" animBg="1"/>
      <p:bldP spid="13" grpId="0" animBg="1"/>
      <p:bldP spid="15" grpId="0" animBg="1"/>
      <p:bldP spid="16" grpId="0" animBg="1"/>
      <p:bldP spid="17" grpId="0" animBg="1"/>
      <p:bldP spid="23" grpId="0" animBg="1"/>
      <p:bldP spid="24" grpId="0"/>
      <p:bldP spid="3" grpId="0" animBg="1"/>
      <p:bldP spid="25" grpId="0" animBg="1"/>
      <p:bldP spid="26" grpId="0" animBg="1"/>
      <p:bldP spid="27" grpId="0" animBg="1"/>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732</TotalTime>
  <Words>1196</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106</cp:revision>
  <dcterms:created xsi:type="dcterms:W3CDTF">2016-09-28T22:08:47Z</dcterms:created>
  <dcterms:modified xsi:type="dcterms:W3CDTF">2016-10-01T23:29:46Z</dcterms:modified>
</cp:coreProperties>
</file>