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F5CA46"/>
    <a:srgbClr val="B8AE8D"/>
    <a:srgbClr val="AAA688"/>
    <a:srgbClr val="E18E52"/>
    <a:srgbClr val="FF8637"/>
    <a:srgbClr val="B1B1B1"/>
    <a:srgbClr val="FFCC02"/>
    <a:srgbClr val="FF9B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1183297" y="1073249"/>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4" name="Picture Placeholder 7"/>
          <p:cNvSpPr>
            <a:spLocks noGrp="1"/>
          </p:cNvSpPr>
          <p:nvPr>
            <p:ph type="pic" sz="quarter" idx="54" hasCustomPrompt="1"/>
          </p:nvPr>
        </p:nvSpPr>
        <p:spPr>
          <a:xfrm>
            <a:off x="4840897" y="1073249"/>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8" name="Picture Placeholder 7"/>
          <p:cNvSpPr>
            <a:spLocks noGrp="1"/>
          </p:cNvSpPr>
          <p:nvPr>
            <p:ph type="pic" sz="quarter" idx="58" hasCustomPrompt="1"/>
          </p:nvPr>
        </p:nvSpPr>
        <p:spPr>
          <a:xfrm>
            <a:off x="8498121" y="1073249"/>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478861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34"/>
                                        </p:tgtEl>
                                        <p:attrNameLst>
                                          <p:attrName>style.visibility</p:attrName>
                                        </p:attrNameLst>
                                      </p:cBhvr>
                                      <p:to>
                                        <p:strVal val="visible"/>
                                      </p:to>
                                    </p:set>
                                    <p:anim calcmode="lin" valueType="num">
                                      <p:cBhvr>
                                        <p:cTn id="12" dur="500" fill="hold"/>
                                        <p:tgtEl>
                                          <p:spTgt spid="34"/>
                                        </p:tgtEl>
                                        <p:attrNameLst>
                                          <p:attrName>ppt_w</p:attrName>
                                        </p:attrNameLst>
                                      </p:cBhvr>
                                      <p:tavLst>
                                        <p:tav tm="0">
                                          <p:val>
                                            <p:fltVal val="0"/>
                                          </p:val>
                                        </p:tav>
                                        <p:tav tm="100000">
                                          <p:val>
                                            <p:strVal val="#ppt_w"/>
                                          </p:val>
                                        </p:tav>
                                      </p:tavLst>
                                    </p:anim>
                                    <p:anim calcmode="lin" valueType="num">
                                      <p:cBhvr>
                                        <p:cTn id="13" dur="500" fill="hold"/>
                                        <p:tgtEl>
                                          <p:spTgt spid="34"/>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38"/>
                                        </p:tgtEl>
                                        <p:attrNameLst>
                                          <p:attrName>style.visibility</p:attrName>
                                        </p:attrNameLst>
                                      </p:cBhvr>
                                      <p:to>
                                        <p:strVal val="visible"/>
                                      </p:to>
                                    </p:set>
                                    <p:anim calcmode="lin" valueType="num">
                                      <p:cBhvr>
                                        <p:cTn id="17" dur="500" fill="hold"/>
                                        <p:tgtEl>
                                          <p:spTgt spid="38"/>
                                        </p:tgtEl>
                                        <p:attrNameLst>
                                          <p:attrName>ppt_w</p:attrName>
                                        </p:attrNameLst>
                                      </p:cBhvr>
                                      <p:tavLst>
                                        <p:tav tm="0">
                                          <p:val>
                                            <p:fltVal val="0"/>
                                          </p:val>
                                        </p:tav>
                                        <p:tav tm="100000">
                                          <p:val>
                                            <p:strVal val="#ppt_w"/>
                                          </p:val>
                                        </p:tav>
                                      </p:tavLst>
                                    </p:anim>
                                    <p:anim calcmode="lin" valueType="num">
                                      <p:cBhvr>
                                        <p:cTn id="18" dur="500" fill="hold"/>
                                        <p:tgtEl>
                                          <p:spTgt spid="3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4" grpId="0" animBg="1"/>
      <p:bldP spid="38" grpId="0" animBg="1"/>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106" name="Rectangle 105"/>
          <p:cNvSpPr/>
          <p:nvPr/>
        </p:nvSpPr>
        <p:spPr bwMode="auto">
          <a:xfrm>
            <a:off x="-15240" y="955964"/>
            <a:ext cx="12207240" cy="5725391"/>
          </a:xfrm>
          <a:prstGeom prst="rect">
            <a:avLst/>
          </a:prstGeom>
          <a:solidFill>
            <a:schemeClr val="accent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3" name="Rounded Rectangle 22"/>
          <p:cNvSpPr/>
          <p:nvPr/>
        </p:nvSpPr>
        <p:spPr>
          <a:xfrm>
            <a:off x="461401" y="2073827"/>
            <a:ext cx="3635022" cy="4529299"/>
          </a:xfrm>
          <a:prstGeom prst="roundRect">
            <a:avLst/>
          </a:prstGeom>
          <a:solidFill>
            <a:schemeClr val="bg1">
              <a:alpha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670245" y="4904457"/>
            <a:ext cx="3217333" cy="154502"/>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670245" y="5526988"/>
            <a:ext cx="3217333" cy="154502"/>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670245" y="6143092"/>
            <a:ext cx="3217333" cy="154502"/>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1153255" y="1076367"/>
            <a:ext cx="2251315" cy="2251315"/>
          </a:xfrm>
          <a:ln w="38100">
            <a:solidFill>
              <a:srgbClr val="00B0F0"/>
            </a:solidFill>
          </a:ln>
        </p:spPr>
      </p:pic>
      <p:sp>
        <p:nvSpPr>
          <p:cNvPr id="24" name="Rounded Rectangle 23"/>
          <p:cNvSpPr/>
          <p:nvPr/>
        </p:nvSpPr>
        <p:spPr>
          <a:xfrm>
            <a:off x="4231185" y="2073828"/>
            <a:ext cx="3635022" cy="4529299"/>
          </a:xfrm>
          <a:prstGeom prst="roundRect">
            <a:avLst/>
          </a:prstGeom>
          <a:solidFill>
            <a:schemeClr val="bg1">
              <a:alpha val="75000"/>
            </a:schemeClr>
          </a:solidFill>
          <a:ln>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7998659" y="2073827"/>
            <a:ext cx="3635022" cy="4529299"/>
          </a:xfrm>
          <a:prstGeom prst="roundRect">
            <a:avLst/>
          </a:prstGeom>
          <a:solidFill>
            <a:schemeClr val="bg1">
              <a:alpha val="75000"/>
            </a:schemeClr>
          </a:solidFill>
          <a:ln>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tretch>
            <a:fillRect/>
          </a:stretch>
        </p:blipFill>
        <p:spPr>
          <a:xfrm>
            <a:off x="4919920" y="1073249"/>
            <a:ext cx="2257552" cy="2257552"/>
          </a:xfrm>
          <a:ln w="38100">
            <a:solidFill>
              <a:srgbClr val="ED7D31"/>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tretch>
            <a:fillRect/>
          </a:stretch>
        </p:blipFill>
        <p:spPr>
          <a:xfrm>
            <a:off x="8687394" y="1073249"/>
            <a:ext cx="2257552" cy="2257552"/>
          </a:xfrm>
          <a:ln w="38100">
            <a:solidFill>
              <a:schemeClr val="accent6">
                <a:lumMod val="75000"/>
              </a:schemeClr>
            </a:solidFill>
          </a:ln>
        </p:spPr>
      </p:pic>
      <p:sp>
        <p:nvSpPr>
          <p:cNvPr id="35" name="Rectangle 34"/>
          <p:cNvSpPr/>
          <p:nvPr/>
        </p:nvSpPr>
        <p:spPr>
          <a:xfrm>
            <a:off x="670245" y="4904457"/>
            <a:ext cx="2327788" cy="154502"/>
          </a:xfrm>
          <a:prstGeom prst="rect">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670245" y="5526987"/>
            <a:ext cx="1373044" cy="153535"/>
          </a:xfrm>
          <a:prstGeom prst="rect">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670245" y="6143092"/>
            <a:ext cx="1869756" cy="154502"/>
          </a:xfrm>
          <a:prstGeom prst="rect">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p:cNvGrpSpPr/>
          <p:nvPr/>
        </p:nvGrpSpPr>
        <p:grpSpPr>
          <a:xfrm>
            <a:off x="2791098" y="4447735"/>
            <a:ext cx="806284" cy="424791"/>
            <a:chOff x="2791098" y="4154221"/>
            <a:chExt cx="806284" cy="424791"/>
          </a:xfrm>
          <a:effectLst>
            <a:outerShdw blurRad="50800" dist="38100" dir="2700000" algn="tl" rotWithShape="0">
              <a:prstClr val="black">
                <a:alpha val="40000"/>
              </a:prstClr>
            </a:outerShdw>
          </a:effectLst>
        </p:grpSpPr>
        <p:sp>
          <p:nvSpPr>
            <p:cNvPr id="44" name="Freeform 43"/>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p:cNvSpPr txBox="1"/>
            <p:nvPr/>
          </p:nvSpPr>
          <p:spPr>
            <a:xfrm>
              <a:off x="2916498" y="4154221"/>
              <a:ext cx="680884" cy="369332"/>
            </a:xfrm>
            <a:prstGeom prst="rect">
              <a:avLst/>
            </a:prstGeom>
            <a:noFill/>
          </p:spPr>
          <p:txBody>
            <a:bodyPr wrap="square" rtlCol="0">
              <a:spAutoFit/>
            </a:bodyPr>
            <a:lstStyle/>
            <a:p>
              <a:r>
                <a:rPr lang="en-US" dirty="0">
                  <a:solidFill>
                    <a:schemeClr val="bg1"/>
                  </a:solidFill>
                </a:rPr>
                <a:t>76%</a:t>
              </a:r>
            </a:p>
          </p:txBody>
        </p:sp>
      </p:grpSp>
      <p:grpSp>
        <p:nvGrpSpPr>
          <p:cNvPr id="47" name="Group 46"/>
          <p:cNvGrpSpPr/>
          <p:nvPr/>
        </p:nvGrpSpPr>
        <p:grpSpPr>
          <a:xfrm>
            <a:off x="1817704" y="5081687"/>
            <a:ext cx="801649" cy="425018"/>
            <a:chOff x="2791098" y="4153994"/>
            <a:chExt cx="801649" cy="425018"/>
          </a:xfrm>
          <a:effectLst>
            <a:outerShdw blurRad="50800" dist="38100" dir="2700000" algn="tl" rotWithShape="0">
              <a:prstClr val="black">
                <a:alpha val="40000"/>
              </a:prstClr>
            </a:outerShdw>
          </a:effectLst>
        </p:grpSpPr>
        <p:sp>
          <p:nvSpPr>
            <p:cNvPr id="48" name="Freeform 47"/>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Box 48"/>
            <p:cNvSpPr txBox="1"/>
            <p:nvPr/>
          </p:nvSpPr>
          <p:spPr>
            <a:xfrm>
              <a:off x="2911863" y="4153994"/>
              <a:ext cx="680884" cy="369332"/>
            </a:xfrm>
            <a:prstGeom prst="rect">
              <a:avLst/>
            </a:prstGeom>
            <a:noFill/>
          </p:spPr>
          <p:txBody>
            <a:bodyPr wrap="square" rtlCol="0">
              <a:spAutoFit/>
            </a:bodyPr>
            <a:lstStyle/>
            <a:p>
              <a:r>
                <a:rPr lang="en-US" dirty="0">
                  <a:solidFill>
                    <a:schemeClr val="bg1"/>
                  </a:solidFill>
                </a:rPr>
                <a:t>39%</a:t>
              </a:r>
            </a:p>
          </p:txBody>
        </p:sp>
      </p:grpSp>
      <p:grpSp>
        <p:nvGrpSpPr>
          <p:cNvPr id="50" name="Group 49"/>
          <p:cNvGrpSpPr/>
          <p:nvPr/>
        </p:nvGrpSpPr>
        <p:grpSpPr>
          <a:xfrm>
            <a:off x="2324067" y="5688147"/>
            <a:ext cx="791502" cy="429461"/>
            <a:chOff x="2791098" y="4149551"/>
            <a:chExt cx="791502" cy="429461"/>
          </a:xfrm>
          <a:effectLst>
            <a:outerShdw blurRad="50800" dist="38100" dir="2700000" algn="tl" rotWithShape="0">
              <a:prstClr val="black">
                <a:alpha val="40000"/>
              </a:prstClr>
            </a:outerShdw>
          </a:effectLst>
        </p:grpSpPr>
        <p:sp>
          <p:nvSpPr>
            <p:cNvPr id="51" name="Freeform 50"/>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extBox 51"/>
            <p:cNvSpPr txBox="1"/>
            <p:nvPr/>
          </p:nvSpPr>
          <p:spPr>
            <a:xfrm>
              <a:off x="2901716" y="4149551"/>
              <a:ext cx="680884" cy="369332"/>
            </a:xfrm>
            <a:prstGeom prst="rect">
              <a:avLst/>
            </a:prstGeom>
            <a:noFill/>
          </p:spPr>
          <p:txBody>
            <a:bodyPr wrap="square" rtlCol="0">
              <a:spAutoFit/>
            </a:bodyPr>
            <a:lstStyle/>
            <a:p>
              <a:r>
                <a:rPr lang="en-US" dirty="0">
                  <a:solidFill>
                    <a:schemeClr val="bg1"/>
                  </a:solidFill>
                </a:rPr>
                <a:t>62%</a:t>
              </a:r>
            </a:p>
          </p:txBody>
        </p:sp>
      </p:grpSp>
      <p:sp>
        <p:nvSpPr>
          <p:cNvPr id="53" name="TextBox 52"/>
          <p:cNvSpPr txBox="1"/>
          <p:nvPr/>
        </p:nvSpPr>
        <p:spPr>
          <a:xfrm>
            <a:off x="565710" y="4593777"/>
            <a:ext cx="957781" cy="369332"/>
          </a:xfrm>
          <a:prstGeom prst="rect">
            <a:avLst/>
          </a:prstGeom>
          <a:noFill/>
        </p:spPr>
        <p:txBody>
          <a:bodyPr wrap="square" rtlCol="0">
            <a:spAutoFit/>
          </a:bodyPr>
          <a:lstStyle/>
          <a:p>
            <a:r>
              <a:rPr lang="en-US" dirty="0"/>
              <a:t>HTML</a:t>
            </a:r>
          </a:p>
        </p:txBody>
      </p:sp>
      <p:sp>
        <p:nvSpPr>
          <p:cNvPr id="54" name="TextBox 53"/>
          <p:cNvSpPr txBox="1"/>
          <p:nvPr/>
        </p:nvSpPr>
        <p:spPr>
          <a:xfrm>
            <a:off x="565710" y="5234422"/>
            <a:ext cx="957781" cy="369332"/>
          </a:xfrm>
          <a:prstGeom prst="rect">
            <a:avLst/>
          </a:prstGeom>
          <a:noFill/>
        </p:spPr>
        <p:txBody>
          <a:bodyPr wrap="square" rtlCol="0">
            <a:spAutoFit/>
          </a:bodyPr>
          <a:lstStyle/>
          <a:p>
            <a:r>
              <a:rPr lang="en-US" dirty="0"/>
              <a:t>PHP</a:t>
            </a:r>
          </a:p>
        </p:txBody>
      </p:sp>
      <p:sp>
        <p:nvSpPr>
          <p:cNvPr id="55" name="TextBox 54"/>
          <p:cNvSpPr txBox="1"/>
          <p:nvPr/>
        </p:nvSpPr>
        <p:spPr>
          <a:xfrm>
            <a:off x="572913" y="5824635"/>
            <a:ext cx="957781" cy="369332"/>
          </a:xfrm>
          <a:prstGeom prst="rect">
            <a:avLst/>
          </a:prstGeom>
          <a:noFill/>
        </p:spPr>
        <p:txBody>
          <a:bodyPr wrap="square" rtlCol="0">
            <a:spAutoFit/>
          </a:bodyPr>
          <a:lstStyle/>
          <a:p>
            <a:r>
              <a:rPr lang="en-US" dirty="0"/>
              <a:t>JQUERY</a:t>
            </a:r>
          </a:p>
        </p:txBody>
      </p:sp>
      <p:grpSp>
        <p:nvGrpSpPr>
          <p:cNvPr id="59" name="Group 58"/>
          <p:cNvGrpSpPr/>
          <p:nvPr/>
        </p:nvGrpSpPr>
        <p:grpSpPr>
          <a:xfrm>
            <a:off x="461401" y="3487469"/>
            <a:ext cx="3635022" cy="826475"/>
            <a:chOff x="461401" y="3487469"/>
            <a:chExt cx="3635022" cy="826475"/>
          </a:xfrm>
        </p:grpSpPr>
        <p:sp>
          <p:nvSpPr>
            <p:cNvPr id="56" name="TextBox 55"/>
            <p:cNvSpPr txBox="1"/>
            <p:nvPr/>
          </p:nvSpPr>
          <p:spPr>
            <a:xfrm>
              <a:off x="461401" y="3487469"/>
              <a:ext cx="3635022" cy="369332"/>
            </a:xfrm>
            <a:prstGeom prst="rect">
              <a:avLst/>
            </a:prstGeom>
            <a:noFill/>
          </p:spPr>
          <p:txBody>
            <a:bodyPr wrap="square" rtlCol="0">
              <a:spAutoFit/>
            </a:bodyPr>
            <a:lstStyle/>
            <a:p>
              <a:pPr algn="ctr"/>
              <a:r>
                <a:rPr lang="en-US" dirty="0">
                  <a:solidFill>
                    <a:srgbClr val="00B0F0"/>
                  </a:solidFill>
                </a:rPr>
                <a:t>LOREM IPSUM DOLOR</a:t>
              </a:r>
            </a:p>
          </p:txBody>
        </p:sp>
        <p:sp>
          <p:nvSpPr>
            <p:cNvPr id="57" name="TextBox 56"/>
            <p:cNvSpPr txBox="1"/>
            <p:nvPr/>
          </p:nvSpPr>
          <p:spPr>
            <a:xfrm>
              <a:off x="461401" y="3790724"/>
              <a:ext cx="3635022" cy="523220"/>
            </a:xfrm>
            <a:prstGeom prst="rect">
              <a:avLst/>
            </a:prstGeom>
            <a:noFill/>
            <a:effectLst/>
          </p:spPr>
          <p:txBody>
            <a:bodyPr wrap="square" rtlCol="0">
              <a:spAutoFit/>
            </a:bodyPr>
            <a:lstStyle/>
            <a:p>
              <a:pPr algn="ctr"/>
              <a:r>
                <a:rPr lang="en-US" sz="1400" dirty="0">
                  <a:solidFill>
                    <a:schemeClr val="bg2">
                      <a:lumMod val="10000"/>
                    </a:schemeClr>
                  </a:solidFill>
                </a:rPr>
                <a:t>Lorem ipsum dolor sit amet, consectetur adipiscing elit, sed do eiusmod</a:t>
              </a:r>
              <a:endParaRPr lang="en-US" sz="1400" dirty="0"/>
            </a:p>
          </p:txBody>
        </p:sp>
      </p:grpSp>
      <p:sp>
        <p:nvSpPr>
          <p:cNvPr id="61" name="Rectangle 60"/>
          <p:cNvSpPr/>
          <p:nvPr/>
        </p:nvSpPr>
        <p:spPr>
          <a:xfrm>
            <a:off x="4437719" y="4900198"/>
            <a:ext cx="3217333" cy="154502"/>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4437719" y="5522729"/>
            <a:ext cx="3217333" cy="154502"/>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4437719" y="6138833"/>
            <a:ext cx="3217333" cy="154502"/>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4437719" y="4900198"/>
            <a:ext cx="2327788" cy="154502"/>
          </a:xfrm>
          <a:prstGeom prst="rect">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4437719" y="5522728"/>
            <a:ext cx="1373044" cy="153535"/>
          </a:xfrm>
          <a:prstGeom prst="rect">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4437719" y="6138833"/>
            <a:ext cx="1869756" cy="154502"/>
          </a:xfrm>
          <a:prstGeom prst="rect">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p:cNvGrpSpPr/>
          <p:nvPr/>
        </p:nvGrpSpPr>
        <p:grpSpPr>
          <a:xfrm>
            <a:off x="6558572" y="4443065"/>
            <a:ext cx="806284" cy="425202"/>
            <a:chOff x="2791098" y="4153810"/>
            <a:chExt cx="806284" cy="425202"/>
          </a:xfrm>
          <a:effectLst>
            <a:outerShdw blurRad="50800" dist="38100" dir="2700000" algn="tl" rotWithShape="0">
              <a:prstClr val="black">
                <a:alpha val="40000"/>
              </a:prstClr>
            </a:outerShdw>
          </a:effectLst>
        </p:grpSpPr>
        <p:sp>
          <p:nvSpPr>
            <p:cNvPr id="68" name="Freeform 67"/>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Box 68"/>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76%</a:t>
              </a:r>
            </a:p>
          </p:txBody>
        </p:sp>
      </p:grpSp>
      <p:grpSp>
        <p:nvGrpSpPr>
          <p:cNvPr id="70" name="Group 69"/>
          <p:cNvGrpSpPr/>
          <p:nvPr/>
        </p:nvGrpSpPr>
        <p:grpSpPr>
          <a:xfrm>
            <a:off x="5585178" y="5077244"/>
            <a:ext cx="826645" cy="425202"/>
            <a:chOff x="2791098" y="4153810"/>
            <a:chExt cx="826645" cy="425202"/>
          </a:xfrm>
          <a:effectLst>
            <a:outerShdw blurRad="50800" dist="38100" dir="2700000" algn="tl" rotWithShape="0">
              <a:prstClr val="black">
                <a:alpha val="40000"/>
              </a:prstClr>
            </a:outerShdw>
          </a:effectLst>
        </p:grpSpPr>
        <p:sp>
          <p:nvSpPr>
            <p:cNvPr id="71" name="Freeform 70"/>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p:cNvSpPr txBox="1"/>
            <p:nvPr/>
          </p:nvSpPr>
          <p:spPr>
            <a:xfrm>
              <a:off x="2936859" y="4153810"/>
              <a:ext cx="680884" cy="369332"/>
            </a:xfrm>
            <a:prstGeom prst="rect">
              <a:avLst/>
            </a:prstGeom>
            <a:noFill/>
          </p:spPr>
          <p:txBody>
            <a:bodyPr wrap="square" rtlCol="0">
              <a:spAutoFit/>
            </a:bodyPr>
            <a:lstStyle/>
            <a:p>
              <a:r>
                <a:rPr lang="en-US" dirty="0">
                  <a:solidFill>
                    <a:schemeClr val="bg1"/>
                  </a:solidFill>
                </a:rPr>
                <a:t>39%</a:t>
              </a:r>
            </a:p>
          </p:txBody>
        </p:sp>
      </p:grpSp>
      <p:grpSp>
        <p:nvGrpSpPr>
          <p:cNvPr id="73" name="Group 72"/>
          <p:cNvGrpSpPr/>
          <p:nvPr/>
        </p:nvGrpSpPr>
        <p:grpSpPr>
          <a:xfrm>
            <a:off x="6091541" y="5688147"/>
            <a:ext cx="812706" cy="425202"/>
            <a:chOff x="2791098" y="4153810"/>
            <a:chExt cx="812706" cy="425202"/>
          </a:xfrm>
          <a:effectLst>
            <a:outerShdw blurRad="50800" dist="38100" dir="2700000" algn="tl" rotWithShape="0">
              <a:prstClr val="black">
                <a:alpha val="40000"/>
              </a:prstClr>
            </a:outerShdw>
          </a:effectLst>
        </p:grpSpPr>
        <p:sp>
          <p:nvSpPr>
            <p:cNvPr id="74" name="Freeform 73"/>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extBox 74"/>
            <p:cNvSpPr txBox="1"/>
            <p:nvPr/>
          </p:nvSpPr>
          <p:spPr>
            <a:xfrm>
              <a:off x="2922920" y="4153810"/>
              <a:ext cx="680884" cy="369332"/>
            </a:xfrm>
            <a:prstGeom prst="rect">
              <a:avLst/>
            </a:prstGeom>
            <a:noFill/>
          </p:spPr>
          <p:txBody>
            <a:bodyPr wrap="square" rtlCol="0">
              <a:spAutoFit/>
            </a:bodyPr>
            <a:lstStyle/>
            <a:p>
              <a:r>
                <a:rPr lang="en-US" dirty="0">
                  <a:solidFill>
                    <a:schemeClr val="bg1"/>
                  </a:solidFill>
                </a:rPr>
                <a:t>62%</a:t>
              </a:r>
            </a:p>
          </p:txBody>
        </p:sp>
      </p:grpSp>
      <p:sp>
        <p:nvSpPr>
          <p:cNvPr id="76" name="TextBox 75"/>
          <p:cNvSpPr txBox="1"/>
          <p:nvPr/>
        </p:nvSpPr>
        <p:spPr>
          <a:xfrm>
            <a:off x="4333184" y="4589518"/>
            <a:ext cx="957781" cy="369332"/>
          </a:xfrm>
          <a:prstGeom prst="rect">
            <a:avLst/>
          </a:prstGeom>
          <a:noFill/>
        </p:spPr>
        <p:txBody>
          <a:bodyPr wrap="square" rtlCol="0">
            <a:spAutoFit/>
          </a:bodyPr>
          <a:lstStyle/>
          <a:p>
            <a:r>
              <a:rPr lang="en-US" dirty="0"/>
              <a:t>HTML</a:t>
            </a:r>
          </a:p>
        </p:txBody>
      </p:sp>
      <p:sp>
        <p:nvSpPr>
          <p:cNvPr id="77" name="TextBox 76"/>
          <p:cNvSpPr txBox="1"/>
          <p:nvPr/>
        </p:nvSpPr>
        <p:spPr>
          <a:xfrm>
            <a:off x="4333184" y="5230163"/>
            <a:ext cx="957781" cy="369332"/>
          </a:xfrm>
          <a:prstGeom prst="rect">
            <a:avLst/>
          </a:prstGeom>
          <a:noFill/>
        </p:spPr>
        <p:txBody>
          <a:bodyPr wrap="square" rtlCol="0">
            <a:spAutoFit/>
          </a:bodyPr>
          <a:lstStyle/>
          <a:p>
            <a:r>
              <a:rPr lang="en-US" dirty="0"/>
              <a:t>PHP</a:t>
            </a:r>
          </a:p>
        </p:txBody>
      </p:sp>
      <p:sp>
        <p:nvSpPr>
          <p:cNvPr id="78" name="TextBox 77"/>
          <p:cNvSpPr txBox="1"/>
          <p:nvPr/>
        </p:nvSpPr>
        <p:spPr>
          <a:xfrm>
            <a:off x="4340387" y="5820376"/>
            <a:ext cx="957781" cy="369332"/>
          </a:xfrm>
          <a:prstGeom prst="rect">
            <a:avLst/>
          </a:prstGeom>
          <a:noFill/>
        </p:spPr>
        <p:txBody>
          <a:bodyPr wrap="square" rtlCol="0">
            <a:spAutoFit/>
          </a:bodyPr>
          <a:lstStyle/>
          <a:p>
            <a:r>
              <a:rPr lang="en-US" dirty="0"/>
              <a:t>JQUERY</a:t>
            </a:r>
          </a:p>
        </p:txBody>
      </p:sp>
      <p:grpSp>
        <p:nvGrpSpPr>
          <p:cNvPr id="79" name="Group 78"/>
          <p:cNvGrpSpPr/>
          <p:nvPr/>
        </p:nvGrpSpPr>
        <p:grpSpPr>
          <a:xfrm>
            <a:off x="4228875" y="3483210"/>
            <a:ext cx="3635022" cy="826475"/>
            <a:chOff x="461401" y="3487469"/>
            <a:chExt cx="3635022" cy="826475"/>
          </a:xfrm>
        </p:grpSpPr>
        <p:sp>
          <p:nvSpPr>
            <p:cNvPr id="80" name="TextBox 79"/>
            <p:cNvSpPr txBox="1"/>
            <p:nvPr/>
          </p:nvSpPr>
          <p:spPr>
            <a:xfrm>
              <a:off x="461401" y="3487469"/>
              <a:ext cx="3635022" cy="369332"/>
            </a:xfrm>
            <a:prstGeom prst="rect">
              <a:avLst/>
            </a:prstGeom>
            <a:noFill/>
          </p:spPr>
          <p:txBody>
            <a:bodyPr wrap="square" rtlCol="0">
              <a:spAutoFit/>
            </a:bodyPr>
            <a:lstStyle/>
            <a:p>
              <a:pPr algn="ctr"/>
              <a:r>
                <a:rPr lang="en-US" dirty="0">
                  <a:solidFill>
                    <a:srgbClr val="ED7D31"/>
                  </a:solidFill>
                </a:rPr>
                <a:t>LOREM IPSUM DOLOR</a:t>
              </a:r>
            </a:p>
          </p:txBody>
        </p:sp>
        <p:sp>
          <p:nvSpPr>
            <p:cNvPr id="81" name="TextBox 80"/>
            <p:cNvSpPr txBox="1"/>
            <p:nvPr/>
          </p:nvSpPr>
          <p:spPr>
            <a:xfrm>
              <a:off x="461401" y="3790724"/>
              <a:ext cx="3635022" cy="523220"/>
            </a:xfrm>
            <a:prstGeom prst="rect">
              <a:avLst/>
            </a:prstGeom>
            <a:noFill/>
            <a:effectLst/>
          </p:spPr>
          <p:txBody>
            <a:bodyPr wrap="square" rtlCol="0">
              <a:spAutoFit/>
            </a:bodyPr>
            <a:lstStyle/>
            <a:p>
              <a:pPr algn="ctr"/>
              <a:r>
                <a:rPr lang="en-US" sz="1400" dirty="0">
                  <a:solidFill>
                    <a:schemeClr val="bg2">
                      <a:lumMod val="10000"/>
                    </a:schemeClr>
                  </a:solidFill>
                </a:rPr>
                <a:t>Lorem ipsum dolor sit amet, consectetur adipiscing elit, sed do eiusmod</a:t>
              </a:r>
              <a:endParaRPr lang="en-US" sz="1400" dirty="0"/>
            </a:p>
          </p:txBody>
        </p:sp>
      </p:grpSp>
      <p:sp>
        <p:nvSpPr>
          <p:cNvPr id="82" name="Rectangle 81"/>
          <p:cNvSpPr/>
          <p:nvPr/>
        </p:nvSpPr>
        <p:spPr>
          <a:xfrm>
            <a:off x="8241958" y="4900198"/>
            <a:ext cx="3217333" cy="154502"/>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8241958" y="5522729"/>
            <a:ext cx="3217333" cy="154502"/>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8241958" y="6138833"/>
            <a:ext cx="3217333" cy="154502"/>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8241958" y="4900198"/>
            <a:ext cx="2327788" cy="154502"/>
          </a:xfrm>
          <a:prstGeom prst="rect">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8241958" y="5522728"/>
            <a:ext cx="1373044" cy="153535"/>
          </a:xfrm>
          <a:prstGeom prst="rect">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8241958" y="6138833"/>
            <a:ext cx="1869756" cy="154502"/>
          </a:xfrm>
          <a:prstGeom prst="rect">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8" name="Group 87"/>
          <p:cNvGrpSpPr/>
          <p:nvPr/>
        </p:nvGrpSpPr>
        <p:grpSpPr>
          <a:xfrm>
            <a:off x="10362811" y="4443065"/>
            <a:ext cx="793942" cy="425202"/>
            <a:chOff x="2791098" y="4153810"/>
            <a:chExt cx="793942" cy="425202"/>
          </a:xfrm>
          <a:effectLst>
            <a:outerShdw blurRad="50800" dist="38100" dir="2700000" algn="tl" rotWithShape="0">
              <a:prstClr val="black">
                <a:alpha val="40000"/>
              </a:prstClr>
            </a:outerShdw>
          </a:effectLst>
        </p:grpSpPr>
        <p:sp>
          <p:nvSpPr>
            <p:cNvPr id="89" name="Freeform 88"/>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TextBox 89"/>
            <p:cNvSpPr txBox="1"/>
            <p:nvPr/>
          </p:nvSpPr>
          <p:spPr>
            <a:xfrm>
              <a:off x="2904156" y="4153810"/>
              <a:ext cx="680884" cy="369332"/>
            </a:xfrm>
            <a:prstGeom prst="rect">
              <a:avLst/>
            </a:prstGeom>
            <a:noFill/>
          </p:spPr>
          <p:txBody>
            <a:bodyPr wrap="square" rtlCol="0">
              <a:spAutoFit/>
            </a:bodyPr>
            <a:lstStyle/>
            <a:p>
              <a:r>
                <a:rPr lang="en-US" dirty="0">
                  <a:solidFill>
                    <a:schemeClr val="bg1"/>
                  </a:solidFill>
                </a:rPr>
                <a:t>76%</a:t>
              </a:r>
            </a:p>
          </p:txBody>
        </p:sp>
      </p:grpSp>
      <p:grpSp>
        <p:nvGrpSpPr>
          <p:cNvPr id="91" name="Group 90"/>
          <p:cNvGrpSpPr/>
          <p:nvPr/>
        </p:nvGrpSpPr>
        <p:grpSpPr>
          <a:xfrm>
            <a:off x="9389417" y="5077244"/>
            <a:ext cx="801649" cy="425202"/>
            <a:chOff x="2791098" y="4153810"/>
            <a:chExt cx="801649" cy="425202"/>
          </a:xfrm>
          <a:effectLst>
            <a:outerShdw blurRad="50800" dist="38100" dir="2700000" algn="tl" rotWithShape="0">
              <a:prstClr val="black">
                <a:alpha val="40000"/>
              </a:prstClr>
            </a:outerShdw>
          </a:effectLst>
        </p:grpSpPr>
        <p:sp>
          <p:nvSpPr>
            <p:cNvPr id="92" name="Freeform 91"/>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TextBox 92"/>
            <p:cNvSpPr txBox="1"/>
            <p:nvPr/>
          </p:nvSpPr>
          <p:spPr>
            <a:xfrm>
              <a:off x="2911863" y="4153810"/>
              <a:ext cx="680884" cy="369332"/>
            </a:xfrm>
            <a:prstGeom prst="rect">
              <a:avLst/>
            </a:prstGeom>
            <a:noFill/>
          </p:spPr>
          <p:txBody>
            <a:bodyPr wrap="square" rtlCol="0">
              <a:spAutoFit/>
            </a:bodyPr>
            <a:lstStyle/>
            <a:p>
              <a:r>
                <a:rPr lang="en-US" dirty="0">
                  <a:solidFill>
                    <a:schemeClr val="bg1"/>
                  </a:solidFill>
                </a:rPr>
                <a:t>39%</a:t>
              </a:r>
            </a:p>
          </p:txBody>
        </p:sp>
      </p:grpSp>
      <p:grpSp>
        <p:nvGrpSpPr>
          <p:cNvPr id="94" name="Group 93"/>
          <p:cNvGrpSpPr/>
          <p:nvPr/>
        </p:nvGrpSpPr>
        <p:grpSpPr>
          <a:xfrm>
            <a:off x="9895780" y="5688147"/>
            <a:ext cx="807473" cy="425202"/>
            <a:chOff x="2791098" y="4153810"/>
            <a:chExt cx="807473" cy="425202"/>
          </a:xfrm>
          <a:effectLst>
            <a:outerShdw blurRad="50800" dist="38100" dir="2700000" algn="tl" rotWithShape="0">
              <a:prstClr val="black">
                <a:alpha val="40000"/>
              </a:prstClr>
            </a:outerShdw>
          </a:effectLst>
        </p:grpSpPr>
        <p:sp>
          <p:nvSpPr>
            <p:cNvPr id="95" name="Freeform 94"/>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TextBox 95"/>
            <p:cNvSpPr txBox="1"/>
            <p:nvPr/>
          </p:nvSpPr>
          <p:spPr>
            <a:xfrm>
              <a:off x="2917687" y="4153810"/>
              <a:ext cx="680884" cy="369332"/>
            </a:xfrm>
            <a:prstGeom prst="rect">
              <a:avLst/>
            </a:prstGeom>
            <a:noFill/>
          </p:spPr>
          <p:txBody>
            <a:bodyPr wrap="square" rtlCol="0">
              <a:spAutoFit/>
            </a:bodyPr>
            <a:lstStyle/>
            <a:p>
              <a:r>
                <a:rPr lang="en-US" dirty="0">
                  <a:solidFill>
                    <a:schemeClr val="bg1"/>
                  </a:solidFill>
                </a:rPr>
                <a:t>62%</a:t>
              </a:r>
            </a:p>
          </p:txBody>
        </p:sp>
      </p:grpSp>
      <p:sp>
        <p:nvSpPr>
          <p:cNvPr id="97" name="TextBox 96"/>
          <p:cNvSpPr txBox="1"/>
          <p:nvPr/>
        </p:nvSpPr>
        <p:spPr>
          <a:xfrm>
            <a:off x="8137423" y="4589518"/>
            <a:ext cx="957781" cy="369332"/>
          </a:xfrm>
          <a:prstGeom prst="rect">
            <a:avLst/>
          </a:prstGeom>
          <a:noFill/>
        </p:spPr>
        <p:txBody>
          <a:bodyPr wrap="square" rtlCol="0">
            <a:spAutoFit/>
          </a:bodyPr>
          <a:lstStyle/>
          <a:p>
            <a:r>
              <a:rPr lang="en-US" dirty="0"/>
              <a:t>HTML</a:t>
            </a:r>
          </a:p>
        </p:txBody>
      </p:sp>
      <p:sp>
        <p:nvSpPr>
          <p:cNvPr id="98" name="TextBox 97"/>
          <p:cNvSpPr txBox="1"/>
          <p:nvPr/>
        </p:nvSpPr>
        <p:spPr>
          <a:xfrm>
            <a:off x="8137423" y="5230163"/>
            <a:ext cx="957781" cy="369332"/>
          </a:xfrm>
          <a:prstGeom prst="rect">
            <a:avLst/>
          </a:prstGeom>
          <a:noFill/>
        </p:spPr>
        <p:txBody>
          <a:bodyPr wrap="square" rtlCol="0">
            <a:spAutoFit/>
          </a:bodyPr>
          <a:lstStyle/>
          <a:p>
            <a:r>
              <a:rPr lang="en-US" dirty="0"/>
              <a:t>PHP</a:t>
            </a:r>
          </a:p>
        </p:txBody>
      </p:sp>
      <p:sp>
        <p:nvSpPr>
          <p:cNvPr id="99" name="TextBox 98"/>
          <p:cNvSpPr txBox="1"/>
          <p:nvPr/>
        </p:nvSpPr>
        <p:spPr>
          <a:xfrm>
            <a:off x="8144626" y="5820376"/>
            <a:ext cx="957781" cy="369332"/>
          </a:xfrm>
          <a:prstGeom prst="rect">
            <a:avLst/>
          </a:prstGeom>
          <a:noFill/>
        </p:spPr>
        <p:txBody>
          <a:bodyPr wrap="square" rtlCol="0">
            <a:spAutoFit/>
          </a:bodyPr>
          <a:lstStyle/>
          <a:p>
            <a:r>
              <a:rPr lang="en-US" dirty="0"/>
              <a:t>JQUERY</a:t>
            </a:r>
          </a:p>
        </p:txBody>
      </p:sp>
      <p:grpSp>
        <p:nvGrpSpPr>
          <p:cNvPr id="100" name="Group 99"/>
          <p:cNvGrpSpPr/>
          <p:nvPr/>
        </p:nvGrpSpPr>
        <p:grpSpPr>
          <a:xfrm>
            <a:off x="8033114" y="3483210"/>
            <a:ext cx="3635022" cy="826475"/>
            <a:chOff x="461401" y="3487469"/>
            <a:chExt cx="3635022" cy="826475"/>
          </a:xfrm>
        </p:grpSpPr>
        <p:sp>
          <p:nvSpPr>
            <p:cNvPr id="101" name="TextBox 100"/>
            <p:cNvSpPr txBox="1"/>
            <p:nvPr/>
          </p:nvSpPr>
          <p:spPr>
            <a:xfrm>
              <a:off x="461401" y="3487469"/>
              <a:ext cx="3635022" cy="369332"/>
            </a:xfrm>
            <a:prstGeom prst="rect">
              <a:avLst/>
            </a:prstGeom>
            <a:noFill/>
          </p:spPr>
          <p:txBody>
            <a:bodyPr wrap="square" rtlCol="0">
              <a:spAutoFit/>
            </a:bodyPr>
            <a:lstStyle/>
            <a:p>
              <a:pPr algn="ctr"/>
              <a:r>
                <a:rPr lang="en-US" dirty="0">
                  <a:solidFill>
                    <a:srgbClr val="548235"/>
                  </a:solidFill>
                </a:rPr>
                <a:t>LOREM IPSUM DOLOR</a:t>
              </a:r>
            </a:p>
          </p:txBody>
        </p:sp>
        <p:sp>
          <p:nvSpPr>
            <p:cNvPr id="102" name="TextBox 101"/>
            <p:cNvSpPr txBox="1"/>
            <p:nvPr/>
          </p:nvSpPr>
          <p:spPr>
            <a:xfrm>
              <a:off x="461401" y="3790724"/>
              <a:ext cx="3635022" cy="523220"/>
            </a:xfrm>
            <a:prstGeom prst="rect">
              <a:avLst/>
            </a:prstGeom>
            <a:noFill/>
            <a:effectLst/>
          </p:spPr>
          <p:txBody>
            <a:bodyPr wrap="square" rtlCol="0">
              <a:spAutoFit/>
            </a:bodyPr>
            <a:lstStyle/>
            <a:p>
              <a:pPr algn="ctr"/>
              <a:r>
                <a:rPr lang="en-US" sz="1400" dirty="0">
                  <a:solidFill>
                    <a:schemeClr val="bg2">
                      <a:lumMod val="10000"/>
                    </a:schemeClr>
                  </a:solidFill>
                </a:rPr>
                <a:t>Lorem ipsum dolor sit amet, consectetur adipiscing elit, sed do eiusmod</a:t>
              </a:r>
              <a:endParaRPr lang="en-US" sz="1400" dirty="0"/>
            </a:p>
          </p:txBody>
        </p:sp>
      </p:grpSp>
      <p:grpSp>
        <p:nvGrpSpPr>
          <p:cNvPr id="103" name="Group 102"/>
          <p:cNvGrpSpPr/>
          <p:nvPr/>
        </p:nvGrpSpPr>
        <p:grpSpPr>
          <a:xfrm>
            <a:off x="127357" y="-11203"/>
            <a:ext cx="2524868" cy="613385"/>
            <a:chOff x="127357" y="-6354"/>
            <a:chExt cx="2524868" cy="613385"/>
          </a:xfrm>
        </p:grpSpPr>
        <p:sp>
          <p:nvSpPr>
            <p:cNvPr id="104" name="Round Same Side Corner Rectangle 103"/>
            <p:cNvSpPr/>
            <p:nvPr/>
          </p:nvSpPr>
          <p:spPr bwMode="auto">
            <a:xfrm rot="10800000" flipH="1">
              <a:off x="127357" y="-6354"/>
              <a:ext cx="2524868" cy="613385"/>
            </a:xfrm>
            <a:prstGeom prst="round2SameRect">
              <a:avLst>
                <a:gd name="adj1" fmla="val 35205"/>
                <a:gd name="adj2" fmla="val 0"/>
              </a:avLst>
            </a:prstGeom>
            <a:solidFill>
              <a:schemeClr val="accent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5" name="TextBox 10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2443036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750" fill="hold"/>
                                        <p:tgtEl>
                                          <p:spTgt spid="12"/>
                                        </p:tgtEl>
                                        <p:attrNameLst>
                                          <p:attrName>ppt_w</p:attrName>
                                        </p:attrNameLst>
                                      </p:cBhvr>
                                      <p:tavLst>
                                        <p:tav tm="0">
                                          <p:val>
                                            <p:fltVal val="0"/>
                                          </p:val>
                                        </p:tav>
                                        <p:tav tm="100000">
                                          <p:val>
                                            <p:strVal val="#ppt_w"/>
                                          </p:val>
                                        </p:tav>
                                      </p:tavLst>
                                    </p:anim>
                                    <p:anim calcmode="lin" valueType="num">
                                      <p:cBhvr>
                                        <p:cTn id="8" dur="750" fill="hold"/>
                                        <p:tgtEl>
                                          <p:spTgt spid="12"/>
                                        </p:tgtEl>
                                        <p:attrNameLst>
                                          <p:attrName>ppt_h</p:attrName>
                                        </p:attrNameLst>
                                      </p:cBhvr>
                                      <p:tavLst>
                                        <p:tav tm="0">
                                          <p:val>
                                            <p:fltVal val="0"/>
                                          </p:val>
                                        </p:tav>
                                        <p:tav tm="100000">
                                          <p:val>
                                            <p:strVal val="#ppt_h"/>
                                          </p:val>
                                        </p:tav>
                                      </p:tavLst>
                                    </p:anim>
                                    <p:animEffect transition="in" filter="fade">
                                      <p:cBhvr>
                                        <p:cTn id="9" dur="750"/>
                                        <p:tgtEl>
                                          <p:spTgt spid="12"/>
                                        </p:tgtEl>
                                      </p:cBhvr>
                                    </p:animEffect>
                                  </p:childTnLst>
                                </p:cTn>
                              </p:par>
                            </p:childTnLst>
                          </p:cTn>
                        </p:par>
                        <p:par>
                          <p:cTn id="10" fill="hold">
                            <p:stCondLst>
                              <p:cond delay="750"/>
                            </p:stCondLst>
                            <p:childTnLst>
                              <p:par>
                                <p:cTn id="11" presetID="53" presetClass="entr" presetSubtype="16" fill="hold" grpId="0" nodeType="after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p:cTn id="13" dur="750" fill="hold"/>
                                        <p:tgtEl>
                                          <p:spTgt spid="23"/>
                                        </p:tgtEl>
                                        <p:attrNameLst>
                                          <p:attrName>ppt_w</p:attrName>
                                        </p:attrNameLst>
                                      </p:cBhvr>
                                      <p:tavLst>
                                        <p:tav tm="0">
                                          <p:val>
                                            <p:fltVal val="0"/>
                                          </p:val>
                                        </p:tav>
                                        <p:tav tm="100000">
                                          <p:val>
                                            <p:strVal val="#ppt_w"/>
                                          </p:val>
                                        </p:tav>
                                      </p:tavLst>
                                    </p:anim>
                                    <p:anim calcmode="lin" valueType="num">
                                      <p:cBhvr>
                                        <p:cTn id="14" dur="750" fill="hold"/>
                                        <p:tgtEl>
                                          <p:spTgt spid="23"/>
                                        </p:tgtEl>
                                        <p:attrNameLst>
                                          <p:attrName>ppt_h</p:attrName>
                                        </p:attrNameLst>
                                      </p:cBhvr>
                                      <p:tavLst>
                                        <p:tav tm="0">
                                          <p:val>
                                            <p:fltVal val="0"/>
                                          </p:val>
                                        </p:tav>
                                        <p:tav tm="100000">
                                          <p:val>
                                            <p:strVal val="#ppt_h"/>
                                          </p:val>
                                        </p:tav>
                                      </p:tavLst>
                                    </p:anim>
                                    <p:animEffect transition="in" filter="fade">
                                      <p:cBhvr>
                                        <p:cTn id="15" dur="750"/>
                                        <p:tgtEl>
                                          <p:spTgt spid="23"/>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wipe(up)">
                                      <p:cBhvr>
                                        <p:cTn id="19" dur="750"/>
                                        <p:tgtEl>
                                          <p:spTgt spid="59"/>
                                        </p:tgtEl>
                                      </p:cBhvr>
                                    </p:animEffect>
                                  </p:childTnLst>
                                </p:cTn>
                              </p:par>
                            </p:childTnLst>
                          </p:cTn>
                        </p:par>
                        <p:par>
                          <p:cTn id="20" fill="hold">
                            <p:stCondLst>
                              <p:cond delay="2250"/>
                            </p:stCondLst>
                            <p:childTnLst>
                              <p:par>
                                <p:cTn id="21" presetID="22" presetClass="entr" presetSubtype="4" fill="hold" grpId="0" nodeType="afterEffect">
                                  <p:stCondLst>
                                    <p:cond delay="0"/>
                                  </p:stCondLst>
                                  <p:childTnLst>
                                    <p:set>
                                      <p:cBhvr>
                                        <p:cTn id="22" dur="1" fill="hold">
                                          <p:stCondLst>
                                            <p:cond delay="0"/>
                                          </p:stCondLst>
                                        </p:cTn>
                                        <p:tgtEl>
                                          <p:spTgt spid="53"/>
                                        </p:tgtEl>
                                        <p:attrNameLst>
                                          <p:attrName>style.visibility</p:attrName>
                                        </p:attrNameLst>
                                      </p:cBhvr>
                                      <p:to>
                                        <p:strVal val="visible"/>
                                      </p:to>
                                    </p:set>
                                    <p:animEffect transition="in" filter="wipe(down)">
                                      <p:cBhvr>
                                        <p:cTn id="23" dur="500"/>
                                        <p:tgtEl>
                                          <p:spTgt spid="53"/>
                                        </p:tgtEl>
                                      </p:cBhvr>
                                    </p:animEffect>
                                  </p:childTnLst>
                                </p:cTn>
                              </p:par>
                            </p:childTnLst>
                          </p:cTn>
                        </p:par>
                        <p:par>
                          <p:cTn id="24" fill="hold">
                            <p:stCondLst>
                              <p:cond delay="2750"/>
                            </p:stCondLst>
                            <p:childTnLst>
                              <p:par>
                                <p:cTn id="25" presetID="22" presetClass="entr" presetSubtype="2" fill="hold" grpId="0"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wipe(right)">
                                      <p:cBhvr>
                                        <p:cTn id="27" dur="500"/>
                                        <p:tgtEl>
                                          <p:spTgt spid="34"/>
                                        </p:tgtEl>
                                      </p:cBhvr>
                                    </p:animEffect>
                                  </p:childTnLst>
                                </p:cTn>
                              </p:par>
                            </p:childTnLst>
                          </p:cTn>
                        </p:par>
                        <p:par>
                          <p:cTn id="28" fill="hold">
                            <p:stCondLst>
                              <p:cond delay="3250"/>
                            </p:stCondLst>
                            <p:childTnLst>
                              <p:par>
                                <p:cTn id="29" presetID="22" presetClass="entr" presetSubtype="8" fill="hold" grpId="0" nodeType="after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wipe(left)">
                                      <p:cBhvr>
                                        <p:cTn id="31" dur="750"/>
                                        <p:tgtEl>
                                          <p:spTgt spid="35"/>
                                        </p:tgtEl>
                                      </p:cBhvr>
                                    </p:animEffect>
                                  </p:childTnLst>
                                </p:cTn>
                              </p:par>
                              <p:par>
                                <p:cTn id="32" presetID="2" presetClass="entr" presetSubtype="8" fill="hold" nodeType="withEffect">
                                  <p:stCondLst>
                                    <p:cond delay="0"/>
                                  </p:stCondLst>
                                  <p:childTnLst>
                                    <p:set>
                                      <p:cBhvr>
                                        <p:cTn id="33" dur="1" fill="hold">
                                          <p:stCondLst>
                                            <p:cond delay="0"/>
                                          </p:stCondLst>
                                        </p:cTn>
                                        <p:tgtEl>
                                          <p:spTgt spid="46"/>
                                        </p:tgtEl>
                                        <p:attrNameLst>
                                          <p:attrName>style.visibility</p:attrName>
                                        </p:attrNameLst>
                                      </p:cBhvr>
                                      <p:to>
                                        <p:strVal val="visible"/>
                                      </p:to>
                                    </p:set>
                                    <p:anim calcmode="lin" valueType="num">
                                      <p:cBhvr additive="base">
                                        <p:cTn id="34" dur="750" fill="hold"/>
                                        <p:tgtEl>
                                          <p:spTgt spid="46"/>
                                        </p:tgtEl>
                                        <p:attrNameLst>
                                          <p:attrName>ppt_x</p:attrName>
                                        </p:attrNameLst>
                                      </p:cBhvr>
                                      <p:tavLst>
                                        <p:tav tm="0">
                                          <p:val>
                                            <p:strVal val="0-#ppt_w/2"/>
                                          </p:val>
                                        </p:tav>
                                        <p:tav tm="100000">
                                          <p:val>
                                            <p:strVal val="#ppt_x"/>
                                          </p:val>
                                        </p:tav>
                                      </p:tavLst>
                                    </p:anim>
                                    <p:anim calcmode="lin" valueType="num">
                                      <p:cBhvr additive="base">
                                        <p:cTn id="35" dur="750" fill="hold"/>
                                        <p:tgtEl>
                                          <p:spTgt spid="46"/>
                                        </p:tgtEl>
                                        <p:attrNameLst>
                                          <p:attrName>ppt_y</p:attrName>
                                        </p:attrNameLst>
                                      </p:cBhvr>
                                      <p:tavLst>
                                        <p:tav tm="0">
                                          <p:val>
                                            <p:strVal val="#ppt_y"/>
                                          </p:val>
                                        </p:tav>
                                        <p:tav tm="100000">
                                          <p:val>
                                            <p:strVal val="#ppt_y"/>
                                          </p:val>
                                        </p:tav>
                                      </p:tavLst>
                                    </p:anim>
                                  </p:childTnLst>
                                </p:cTn>
                              </p:par>
                            </p:childTnLst>
                          </p:cTn>
                        </p:par>
                        <p:par>
                          <p:cTn id="36" fill="hold">
                            <p:stCondLst>
                              <p:cond delay="4000"/>
                            </p:stCondLst>
                            <p:childTnLst>
                              <p:par>
                                <p:cTn id="37" presetID="22" presetClass="entr" presetSubtype="4" fill="hold" grpId="0" nodeType="afterEffect">
                                  <p:stCondLst>
                                    <p:cond delay="0"/>
                                  </p:stCondLst>
                                  <p:childTnLst>
                                    <p:set>
                                      <p:cBhvr>
                                        <p:cTn id="38" dur="1" fill="hold">
                                          <p:stCondLst>
                                            <p:cond delay="0"/>
                                          </p:stCondLst>
                                        </p:cTn>
                                        <p:tgtEl>
                                          <p:spTgt spid="54"/>
                                        </p:tgtEl>
                                        <p:attrNameLst>
                                          <p:attrName>style.visibility</p:attrName>
                                        </p:attrNameLst>
                                      </p:cBhvr>
                                      <p:to>
                                        <p:strVal val="visible"/>
                                      </p:to>
                                    </p:set>
                                    <p:animEffect transition="in" filter="wipe(down)">
                                      <p:cBhvr>
                                        <p:cTn id="39" dur="500"/>
                                        <p:tgtEl>
                                          <p:spTgt spid="54"/>
                                        </p:tgtEl>
                                      </p:cBhvr>
                                    </p:animEffect>
                                  </p:childTnLst>
                                </p:cTn>
                              </p:par>
                            </p:childTnLst>
                          </p:cTn>
                        </p:par>
                        <p:par>
                          <p:cTn id="40" fill="hold">
                            <p:stCondLst>
                              <p:cond delay="4500"/>
                            </p:stCondLst>
                            <p:childTnLst>
                              <p:par>
                                <p:cTn id="41" presetID="22" presetClass="entr" presetSubtype="2" fill="hold" grpId="0" nodeType="after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wipe(right)">
                                      <p:cBhvr>
                                        <p:cTn id="43" dur="500"/>
                                        <p:tgtEl>
                                          <p:spTgt spid="36"/>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wipe(left)">
                                      <p:cBhvr>
                                        <p:cTn id="47" dur="750"/>
                                        <p:tgtEl>
                                          <p:spTgt spid="37"/>
                                        </p:tgtEl>
                                      </p:cBhvr>
                                    </p:animEffect>
                                  </p:childTnLst>
                                </p:cTn>
                              </p:par>
                              <p:par>
                                <p:cTn id="48" presetID="2" presetClass="entr" presetSubtype="8" fill="hold" nodeType="withEffect">
                                  <p:stCondLst>
                                    <p:cond delay="0"/>
                                  </p:stCondLst>
                                  <p:childTnLst>
                                    <p:set>
                                      <p:cBhvr>
                                        <p:cTn id="49" dur="1" fill="hold">
                                          <p:stCondLst>
                                            <p:cond delay="0"/>
                                          </p:stCondLst>
                                        </p:cTn>
                                        <p:tgtEl>
                                          <p:spTgt spid="47"/>
                                        </p:tgtEl>
                                        <p:attrNameLst>
                                          <p:attrName>style.visibility</p:attrName>
                                        </p:attrNameLst>
                                      </p:cBhvr>
                                      <p:to>
                                        <p:strVal val="visible"/>
                                      </p:to>
                                    </p:set>
                                    <p:anim calcmode="lin" valueType="num">
                                      <p:cBhvr additive="base">
                                        <p:cTn id="50" dur="750" fill="hold"/>
                                        <p:tgtEl>
                                          <p:spTgt spid="47"/>
                                        </p:tgtEl>
                                        <p:attrNameLst>
                                          <p:attrName>ppt_x</p:attrName>
                                        </p:attrNameLst>
                                      </p:cBhvr>
                                      <p:tavLst>
                                        <p:tav tm="0">
                                          <p:val>
                                            <p:strVal val="0-#ppt_w/2"/>
                                          </p:val>
                                        </p:tav>
                                        <p:tav tm="100000">
                                          <p:val>
                                            <p:strVal val="#ppt_x"/>
                                          </p:val>
                                        </p:tav>
                                      </p:tavLst>
                                    </p:anim>
                                    <p:anim calcmode="lin" valueType="num">
                                      <p:cBhvr additive="base">
                                        <p:cTn id="51" dur="750" fill="hold"/>
                                        <p:tgtEl>
                                          <p:spTgt spid="47"/>
                                        </p:tgtEl>
                                        <p:attrNameLst>
                                          <p:attrName>ppt_y</p:attrName>
                                        </p:attrNameLst>
                                      </p:cBhvr>
                                      <p:tavLst>
                                        <p:tav tm="0">
                                          <p:val>
                                            <p:strVal val="#ppt_y"/>
                                          </p:val>
                                        </p:tav>
                                        <p:tav tm="100000">
                                          <p:val>
                                            <p:strVal val="#ppt_y"/>
                                          </p:val>
                                        </p:tav>
                                      </p:tavLst>
                                    </p:anim>
                                  </p:childTnLst>
                                </p:cTn>
                              </p:par>
                            </p:childTnLst>
                          </p:cTn>
                        </p:par>
                        <p:par>
                          <p:cTn id="52" fill="hold">
                            <p:stCondLst>
                              <p:cond delay="5750"/>
                            </p:stCondLst>
                            <p:childTnLst>
                              <p:par>
                                <p:cTn id="53" presetID="22" presetClass="entr" presetSubtype="4" fill="hold" grpId="0" nodeType="afterEffect">
                                  <p:stCondLst>
                                    <p:cond delay="0"/>
                                  </p:stCondLst>
                                  <p:childTnLst>
                                    <p:set>
                                      <p:cBhvr>
                                        <p:cTn id="54" dur="1" fill="hold">
                                          <p:stCondLst>
                                            <p:cond delay="0"/>
                                          </p:stCondLst>
                                        </p:cTn>
                                        <p:tgtEl>
                                          <p:spTgt spid="55"/>
                                        </p:tgtEl>
                                        <p:attrNameLst>
                                          <p:attrName>style.visibility</p:attrName>
                                        </p:attrNameLst>
                                      </p:cBhvr>
                                      <p:to>
                                        <p:strVal val="visible"/>
                                      </p:to>
                                    </p:set>
                                    <p:animEffect transition="in" filter="wipe(down)">
                                      <p:cBhvr>
                                        <p:cTn id="55" dur="500"/>
                                        <p:tgtEl>
                                          <p:spTgt spid="55"/>
                                        </p:tgtEl>
                                      </p:cBhvr>
                                    </p:animEffect>
                                  </p:childTnLst>
                                </p:cTn>
                              </p:par>
                            </p:childTnLst>
                          </p:cTn>
                        </p:par>
                        <p:par>
                          <p:cTn id="56" fill="hold">
                            <p:stCondLst>
                              <p:cond delay="6250"/>
                            </p:stCondLst>
                            <p:childTnLst>
                              <p:par>
                                <p:cTn id="57" presetID="22" presetClass="entr" presetSubtype="2" fill="hold" grpId="0" nodeType="after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wipe(right)">
                                      <p:cBhvr>
                                        <p:cTn id="59" dur="500"/>
                                        <p:tgtEl>
                                          <p:spTgt spid="38"/>
                                        </p:tgtEl>
                                      </p:cBhvr>
                                    </p:animEffect>
                                  </p:childTnLst>
                                </p:cTn>
                              </p:par>
                            </p:childTnLst>
                          </p:cTn>
                        </p:par>
                        <p:par>
                          <p:cTn id="60" fill="hold">
                            <p:stCondLst>
                              <p:cond delay="6750"/>
                            </p:stCondLst>
                            <p:childTnLst>
                              <p:par>
                                <p:cTn id="61" presetID="22" presetClass="entr" presetSubtype="8" fill="hold" grpId="0" nodeType="afterEffect">
                                  <p:stCondLst>
                                    <p:cond delay="0"/>
                                  </p:stCondLst>
                                  <p:childTnLst>
                                    <p:set>
                                      <p:cBhvr>
                                        <p:cTn id="62" dur="1" fill="hold">
                                          <p:stCondLst>
                                            <p:cond delay="0"/>
                                          </p:stCondLst>
                                        </p:cTn>
                                        <p:tgtEl>
                                          <p:spTgt spid="39"/>
                                        </p:tgtEl>
                                        <p:attrNameLst>
                                          <p:attrName>style.visibility</p:attrName>
                                        </p:attrNameLst>
                                      </p:cBhvr>
                                      <p:to>
                                        <p:strVal val="visible"/>
                                      </p:to>
                                    </p:set>
                                    <p:animEffect transition="in" filter="wipe(left)">
                                      <p:cBhvr>
                                        <p:cTn id="63" dur="750"/>
                                        <p:tgtEl>
                                          <p:spTgt spid="39"/>
                                        </p:tgtEl>
                                      </p:cBhvr>
                                    </p:animEffect>
                                  </p:childTnLst>
                                </p:cTn>
                              </p:par>
                              <p:par>
                                <p:cTn id="64" presetID="2" presetClass="entr" presetSubtype="8" fill="hold" nodeType="withEffect">
                                  <p:stCondLst>
                                    <p:cond delay="0"/>
                                  </p:stCondLst>
                                  <p:childTnLst>
                                    <p:set>
                                      <p:cBhvr>
                                        <p:cTn id="65" dur="1" fill="hold">
                                          <p:stCondLst>
                                            <p:cond delay="0"/>
                                          </p:stCondLst>
                                        </p:cTn>
                                        <p:tgtEl>
                                          <p:spTgt spid="50"/>
                                        </p:tgtEl>
                                        <p:attrNameLst>
                                          <p:attrName>style.visibility</p:attrName>
                                        </p:attrNameLst>
                                      </p:cBhvr>
                                      <p:to>
                                        <p:strVal val="visible"/>
                                      </p:to>
                                    </p:set>
                                    <p:anim calcmode="lin" valueType="num">
                                      <p:cBhvr additive="base">
                                        <p:cTn id="66" dur="750" fill="hold"/>
                                        <p:tgtEl>
                                          <p:spTgt spid="50"/>
                                        </p:tgtEl>
                                        <p:attrNameLst>
                                          <p:attrName>ppt_x</p:attrName>
                                        </p:attrNameLst>
                                      </p:cBhvr>
                                      <p:tavLst>
                                        <p:tav tm="0">
                                          <p:val>
                                            <p:strVal val="0-#ppt_w/2"/>
                                          </p:val>
                                        </p:tav>
                                        <p:tav tm="100000">
                                          <p:val>
                                            <p:strVal val="#ppt_x"/>
                                          </p:val>
                                        </p:tav>
                                      </p:tavLst>
                                    </p:anim>
                                    <p:anim calcmode="lin" valueType="num">
                                      <p:cBhvr additive="base">
                                        <p:cTn id="67" dur="750" fill="hold"/>
                                        <p:tgtEl>
                                          <p:spTgt spid="50"/>
                                        </p:tgtEl>
                                        <p:attrNameLst>
                                          <p:attrName>ppt_y</p:attrName>
                                        </p:attrNameLst>
                                      </p:cBhvr>
                                      <p:tavLst>
                                        <p:tav tm="0">
                                          <p:val>
                                            <p:strVal val="#ppt_y"/>
                                          </p:val>
                                        </p:tav>
                                        <p:tav tm="100000">
                                          <p:val>
                                            <p:strVal val="#ppt_y"/>
                                          </p:val>
                                        </p:tav>
                                      </p:tavLst>
                                    </p:anim>
                                  </p:childTnLst>
                                </p:cTn>
                              </p:par>
                            </p:childTnLst>
                          </p:cTn>
                        </p:par>
                        <p:par>
                          <p:cTn id="68" fill="hold">
                            <p:stCondLst>
                              <p:cond delay="7500"/>
                            </p:stCondLst>
                            <p:childTnLst>
                              <p:par>
                                <p:cTn id="69" presetID="53" presetClass="entr" presetSubtype="16" fill="hold" nodeType="afterEffect">
                                  <p:stCondLst>
                                    <p:cond delay="0"/>
                                  </p:stCondLst>
                                  <p:childTnLst>
                                    <p:set>
                                      <p:cBhvr>
                                        <p:cTn id="70" dur="1" fill="hold">
                                          <p:stCondLst>
                                            <p:cond delay="0"/>
                                          </p:stCondLst>
                                        </p:cTn>
                                        <p:tgtEl>
                                          <p:spTgt spid="16"/>
                                        </p:tgtEl>
                                        <p:attrNameLst>
                                          <p:attrName>style.visibility</p:attrName>
                                        </p:attrNameLst>
                                      </p:cBhvr>
                                      <p:to>
                                        <p:strVal val="visible"/>
                                      </p:to>
                                    </p:set>
                                    <p:anim calcmode="lin" valueType="num">
                                      <p:cBhvr>
                                        <p:cTn id="71" dur="750" fill="hold"/>
                                        <p:tgtEl>
                                          <p:spTgt spid="16"/>
                                        </p:tgtEl>
                                        <p:attrNameLst>
                                          <p:attrName>ppt_w</p:attrName>
                                        </p:attrNameLst>
                                      </p:cBhvr>
                                      <p:tavLst>
                                        <p:tav tm="0">
                                          <p:val>
                                            <p:fltVal val="0"/>
                                          </p:val>
                                        </p:tav>
                                        <p:tav tm="100000">
                                          <p:val>
                                            <p:strVal val="#ppt_w"/>
                                          </p:val>
                                        </p:tav>
                                      </p:tavLst>
                                    </p:anim>
                                    <p:anim calcmode="lin" valueType="num">
                                      <p:cBhvr>
                                        <p:cTn id="72" dur="750" fill="hold"/>
                                        <p:tgtEl>
                                          <p:spTgt spid="16"/>
                                        </p:tgtEl>
                                        <p:attrNameLst>
                                          <p:attrName>ppt_h</p:attrName>
                                        </p:attrNameLst>
                                      </p:cBhvr>
                                      <p:tavLst>
                                        <p:tav tm="0">
                                          <p:val>
                                            <p:fltVal val="0"/>
                                          </p:val>
                                        </p:tav>
                                        <p:tav tm="100000">
                                          <p:val>
                                            <p:strVal val="#ppt_h"/>
                                          </p:val>
                                        </p:tav>
                                      </p:tavLst>
                                    </p:anim>
                                    <p:animEffect transition="in" filter="fade">
                                      <p:cBhvr>
                                        <p:cTn id="73" dur="750"/>
                                        <p:tgtEl>
                                          <p:spTgt spid="16"/>
                                        </p:tgtEl>
                                      </p:cBhvr>
                                    </p:animEffect>
                                  </p:childTnLst>
                                </p:cTn>
                              </p:par>
                            </p:childTnLst>
                          </p:cTn>
                        </p:par>
                        <p:par>
                          <p:cTn id="74" fill="hold">
                            <p:stCondLst>
                              <p:cond delay="8250"/>
                            </p:stCondLst>
                            <p:childTnLst>
                              <p:par>
                                <p:cTn id="75" presetID="53" presetClass="entr" presetSubtype="16" fill="hold" grpId="0" nodeType="afterEffect">
                                  <p:stCondLst>
                                    <p:cond delay="0"/>
                                  </p:stCondLst>
                                  <p:childTnLst>
                                    <p:set>
                                      <p:cBhvr>
                                        <p:cTn id="76" dur="1" fill="hold">
                                          <p:stCondLst>
                                            <p:cond delay="0"/>
                                          </p:stCondLst>
                                        </p:cTn>
                                        <p:tgtEl>
                                          <p:spTgt spid="24"/>
                                        </p:tgtEl>
                                        <p:attrNameLst>
                                          <p:attrName>style.visibility</p:attrName>
                                        </p:attrNameLst>
                                      </p:cBhvr>
                                      <p:to>
                                        <p:strVal val="visible"/>
                                      </p:to>
                                    </p:set>
                                    <p:anim calcmode="lin" valueType="num">
                                      <p:cBhvr>
                                        <p:cTn id="77" dur="750" fill="hold"/>
                                        <p:tgtEl>
                                          <p:spTgt spid="24"/>
                                        </p:tgtEl>
                                        <p:attrNameLst>
                                          <p:attrName>ppt_w</p:attrName>
                                        </p:attrNameLst>
                                      </p:cBhvr>
                                      <p:tavLst>
                                        <p:tav tm="0">
                                          <p:val>
                                            <p:fltVal val="0"/>
                                          </p:val>
                                        </p:tav>
                                        <p:tav tm="100000">
                                          <p:val>
                                            <p:strVal val="#ppt_w"/>
                                          </p:val>
                                        </p:tav>
                                      </p:tavLst>
                                    </p:anim>
                                    <p:anim calcmode="lin" valueType="num">
                                      <p:cBhvr>
                                        <p:cTn id="78" dur="750" fill="hold"/>
                                        <p:tgtEl>
                                          <p:spTgt spid="24"/>
                                        </p:tgtEl>
                                        <p:attrNameLst>
                                          <p:attrName>ppt_h</p:attrName>
                                        </p:attrNameLst>
                                      </p:cBhvr>
                                      <p:tavLst>
                                        <p:tav tm="0">
                                          <p:val>
                                            <p:fltVal val="0"/>
                                          </p:val>
                                        </p:tav>
                                        <p:tav tm="100000">
                                          <p:val>
                                            <p:strVal val="#ppt_h"/>
                                          </p:val>
                                        </p:tav>
                                      </p:tavLst>
                                    </p:anim>
                                    <p:animEffect transition="in" filter="fade">
                                      <p:cBhvr>
                                        <p:cTn id="79" dur="750"/>
                                        <p:tgtEl>
                                          <p:spTgt spid="24"/>
                                        </p:tgtEl>
                                      </p:cBhvr>
                                    </p:animEffect>
                                  </p:childTnLst>
                                </p:cTn>
                              </p:par>
                            </p:childTnLst>
                          </p:cTn>
                        </p:par>
                        <p:par>
                          <p:cTn id="80" fill="hold">
                            <p:stCondLst>
                              <p:cond delay="9000"/>
                            </p:stCondLst>
                            <p:childTnLst>
                              <p:par>
                                <p:cTn id="81" presetID="22" presetClass="entr" presetSubtype="1" fill="hold" nodeType="afterEffect">
                                  <p:stCondLst>
                                    <p:cond delay="0"/>
                                  </p:stCondLst>
                                  <p:childTnLst>
                                    <p:set>
                                      <p:cBhvr>
                                        <p:cTn id="82" dur="1" fill="hold">
                                          <p:stCondLst>
                                            <p:cond delay="0"/>
                                          </p:stCondLst>
                                        </p:cTn>
                                        <p:tgtEl>
                                          <p:spTgt spid="79"/>
                                        </p:tgtEl>
                                        <p:attrNameLst>
                                          <p:attrName>style.visibility</p:attrName>
                                        </p:attrNameLst>
                                      </p:cBhvr>
                                      <p:to>
                                        <p:strVal val="visible"/>
                                      </p:to>
                                    </p:set>
                                    <p:animEffect transition="in" filter="wipe(up)">
                                      <p:cBhvr>
                                        <p:cTn id="83" dur="750"/>
                                        <p:tgtEl>
                                          <p:spTgt spid="79"/>
                                        </p:tgtEl>
                                      </p:cBhvr>
                                    </p:animEffect>
                                  </p:childTnLst>
                                </p:cTn>
                              </p:par>
                            </p:childTnLst>
                          </p:cTn>
                        </p:par>
                        <p:par>
                          <p:cTn id="84" fill="hold">
                            <p:stCondLst>
                              <p:cond delay="9750"/>
                            </p:stCondLst>
                            <p:childTnLst>
                              <p:par>
                                <p:cTn id="85" presetID="22" presetClass="entr" presetSubtype="4" fill="hold" grpId="0" nodeType="afterEffect">
                                  <p:stCondLst>
                                    <p:cond delay="0"/>
                                  </p:stCondLst>
                                  <p:childTnLst>
                                    <p:set>
                                      <p:cBhvr>
                                        <p:cTn id="86" dur="1" fill="hold">
                                          <p:stCondLst>
                                            <p:cond delay="0"/>
                                          </p:stCondLst>
                                        </p:cTn>
                                        <p:tgtEl>
                                          <p:spTgt spid="76"/>
                                        </p:tgtEl>
                                        <p:attrNameLst>
                                          <p:attrName>style.visibility</p:attrName>
                                        </p:attrNameLst>
                                      </p:cBhvr>
                                      <p:to>
                                        <p:strVal val="visible"/>
                                      </p:to>
                                    </p:set>
                                    <p:animEffect transition="in" filter="wipe(down)">
                                      <p:cBhvr>
                                        <p:cTn id="87" dur="500"/>
                                        <p:tgtEl>
                                          <p:spTgt spid="76"/>
                                        </p:tgtEl>
                                      </p:cBhvr>
                                    </p:animEffect>
                                  </p:childTnLst>
                                </p:cTn>
                              </p:par>
                            </p:childTnLst>
                          </p:cTn>
                        </p:par>
                        <p:par>
                          <p:cTn id="88" fill="hold">
                            <p:stCondLst>
                              <p:cond delay="10250"/>
                            </p:stCondLst>
                            <p:childTnLst>
                              <p:par>
                                <p:cTn id="89" presetID="22" presetClass="entr" presetSubtype="2" fill="hold" grpId="0" nodeType="afterEffect">
                                  <p:stCondLst>
                                    <p:cond delay="0"/>
                                  </p:stCondLst>
                                  <p:childTnLst>
                                    <p:set>
                                      <p:cBhvr>
                                        <p:cTn id="90" dur="1" fill="hold">
                                          <p:stCondLst>
                                            <p:cond delay="0"/>
                                          </p:stCondLst>
                                        </p:cTn>
                                        <p:tgtEl>
                                          <p:spTgt spid="61"/>
                                        </p:tgtEl>
                                        <p:attrNameLst>
                                          <p:attrName>style.visibility</p:attrName>
                                        </p:attrNameLst>
                                      </p:cBhvr>
                                      <p:to>
                                        <p:strVal val="visible"/>
                                      </p:to>
                                    </p:set>
                                    <p:animEffect transition="in" filter="wipe(right)">
                                      <p:cBhvr>
                                        <p:cTn id="91" dur="500"/>
                                        <p:tgtEl>
                                          <p:spTgt spid="61"/>
                                        </p:tgtEl>
                                      </p:cBhvr>
                                    </p:animEffect>
                                  </p:childTnLst>
                                </p:cTn>
                              </p:par>
                            </p:childTnLst>
                          </p:cTn>
                        </p:par>
                        <p:par>
                          <p:cTn id="92" fill="hold">
                            <p:stCondLst>
                              <p:cond delay="10750"/>
                            </p:stCondLst>
                            <p:childTnLst>
                              <p:par>
                                <p:cTn id="93" presetID="22" presetClass="entr" presetSubtype="8" fill="hold" grpId="0" nodeType="afterEffect">
                                  <p:stCondLst>
                                    <p:cond delay="0"/>
                                  </p:stCondLst>
                                  <p:childTnLst>
                                    <p:set>
                                      <p:cBhvr>
                                        <p:cTn id="94" dur="1" fill="hold">
                                          <p:stCondLst>
                                            <p:cond delay="0"/>
                                          </p:stCondLst>
                                        </p:cTn>
                                        <p:tgtEl>
                                          <p:spTgt spid="64"/>
                                        </p:tgtEl>
                                        <p:attrNameLst>
                                          <p:attrName>style.visibility</p:attrName>
                                        </p:attrNameLst>
                                      </p:cBhvr>
                                      <p:to>
                                        <p:strVal val="visible"/>
                                      </p:to>
                                    </p:set>
                                    <p:animEffect transition="in" filter="wipe(left)">
                                      <p:cBhvr>
                                        <p:cTn id="95" dur="750"/>
                                        <p:tgtEl>
                                          <p:spTgt spid="64"/>
                                        </p:tgtEl>
                                      </p:cBhvr>
                                    </p:animEffect>
                                  </p:childTnLst>
                                </p:cTn>
                              </p:par>
                              <p:par>
                                <p:cTn id="96" presetID="2" presetClass="entr" presetSubtype="8" fill="hold" nodeType="withEffect">
                                  <p:stCondLst>
                                    <p:cond delay="0"/>
                                  </p:stCondLst>
                                  <p:childTnLst>
                                    <p:set>
                                      <p:cBhvr>
                                        <p:cTn id="97" dur="1" fill="hold">
                                          <p:stCondLst>
                                            <p:cond delay="0"/>
                                          </p:stCondLst>
                                        </p:cTn>
                                        <p:tgtEl>
                                          <p:spTgt spid="67"/>
                                        </p:tgtEl>
                                        <p:attrNameLst>
                                          <p:attrName>style.visibility</p:attrName>
                                        </p:attrNameLst>
                                      </p:cBhvr>
                                      <p:to>
                                        <p:strVal val="visible"/>
                                      </p:to>
                                    </p:set>
                                    <p:anim calcmode="lin" valueType="num">
                                      <p:cBhvr additive="base">
                                        <p:cTn id="98" dur="750" fill="hold"/>
                                        <p:tgtEl>
                                          <p:spTgt spid="67"/>
                                        </p:tgtEl>
                                        <p:attrNameLst>
                                          <p:attrName>ppt_x</p:attrName>
                                        </p:attrNameLst>
                                      </p:cBhvr>
                                      <p:tavLst>
                                        <p:tav tm="0">
                                          <p:val>
                                            <p:strVal val="0-#ppt_w/2"/>
                                          </p:val>
                                        </p:tav>
                                        <p:tav tm="100000">
                                          <p:val>
                                            <p:strVal val="#ppt_x"/>
                                          </p:val>
                                        </p:tav>
                                      </p:tavLst>
                                    </p:anim>
                                    <p:anim calcmode="lin" valueType="num">
                                      <p:cBhvr additive="base">
                                        <p:cTn id="99" dur="750" fill="hold"/>
                                        <p:tgtEl>
                                          <p:spTgt spid="67"/>
                                        </p:tgtEl>
                                        <p:attrNameLst>
                                          <p:attrName>ppt_y</p:attrName>
                                        </p:attrNameLst>
                                      </p:cBhvr>
                                      <p:tavLst>
                                        <p:tav tm="0">
                                          <p:val>
                                            <p:strVal val="#ppt_y"/>
                                          </p:val>
                                        </p:tav>
                                        <p:tav tm="100000">
                                          <p:val>
                                            <p:strVal val="#ppt_y"/>
                                          </p:val>
                                        </p:tav>
                                      </p:tavLst>
                                    </p:anim>
                                  </p:childTnLst>
                                </p:cTn>
                              </p:par>
                            </p:childTnLst>
                          </p:cTn>
                        </p:par>
                        <p:par>
                          <p:cTn id="100" fill="hold">
                            <p:stCondLst>
                              <p:cond delay="11500"/>
                            </p:stCondLst>
                            <p:childTnLst>
                              <p:par>
                                <p:cTn id="101" presetID="22" presetClass="entr" presetSubtype="4" fill="hold" grpId="0" nodeType="afterEffect">
                                  <p:stCondLst>
                                    <p:cond delay="0"/>
                                  </p:stCondLst>
                                  <p:childTnLst>
                                    <p:set>
                                      <p:cBhvr>
                                        <p:cTn id="102" dur="1" fill="hold">
                                          <p:stCondLst>
                                            <p:cond delay="0"/>
                                          </p:stCondLst>
                                        </p:cTn>
                                        <p:tgtEl>
                                          <p:spTgt spid="77"/>
                                        </p:tgtEl>
                                        <p:attrNameLst>
                                          <p:attrName>style.visibility</p:attrName>
                                        </p:attrNameLst>
                                      </p:cBhvr>
                                      <p:to>
                                        <p:strVal val="visible"/>
                                      </p:to>
                                    </p:set>
                                    <p:animEffect transition="in" filter="wipe(down)">
                                      <p:cBhvr>
                                        <p:cTn id="103" dur="500"/>
                                        <p:tgtEl>
                                          <p:spTgt spid="77"/>
                                        </p:tgtEl>
                                      </p:cBhvr>
                                    </p:animEffect>
                                  </p:childTnLst>
                                </p:cTn>
                              </p:par>
                            </p:childTnLst>
                          </p:cTn>
                        </p:par>
                        <p:par>
                          <p:cTn id="104" fill="hold">
                            <p:stCondLst>
                              <p:cond delay="12000"/>
                            </p:stCondLst>
                            <p:childTnLst>
                              <p:par>
                                <p:cTn id="105" presetID="22" presetClass="entr" presetSubtype="2" fill="hold" grpId="0" nodeType="afterEffect">
                                  <p:stCondLst>
                                    <p:cond delay="0"/>
                                  </p:stCondLst>
                                  <p:childTnLst>
                                    <p:set>
                                      <p:cBhvr>
                                        <p:cTn id="106" dur="1" fill="hold">
                                          <p:stCondLst>
                                            <p:cond delay="0"/>
                                          </p:stCondLst>
                                        </p:cTn>
                                        <p:tgtEl>
                                          <p:spTgt spid="62"/>
                                        </p:tgtEl>
                                        <p:attrNameLst>
                                          <p:attrName>style.visibility</p:attrName>
                                        </p:attrNameLst>
                                      </p:cBhvr>
                                      <p:to>
                                        <p:strVal val="visible"/>
                                      </p:to>
                                    </p:set>
                                    <p:animEffect transition="in" filter="wipe(right)">
                                      <p:cBhvr>
                                        <p:cTn id="107" dur="500"/>
                                        <p:tgtEl>
                                          <p:spTgt spid="62"/>
                                        </p:tgtEl>
                                      </p:cBhvr>
                                    </p:animEffect>
                                  </p:childTnLst>
                                </p:cTn>
                              </p:par>
                            </p:childTnLst>
                          </p:cTn>
                        </p:par>
                        <p:par>
                          <p:cTn id="108" fill="hold">
                            <p:stCondLst>
                              <p:cond delay="12500"/>
                            </p:stCondLst>
                            <p:childTnLst>
                              <p:par>
                                <p:cTn id="109" presetID="22" presetClass="entr" presetSubtype="8" fill="hold" grpId="0" nodeType="afterEffect">
                                  <p:stCondLst>
                                    <p:cond delay="0"/>
                                  </p:stCondLst>
                                  <p:childTnLst>
                                    <p:set>
                                      <p:cBhvr>
                                        <p:cTn id="110" dur="1" fill="hold">
                                          <p:stCondLst>
                                            <p:cond delay="0"/>
                                          </p:stCondLst>
                                        </p:cTn>
                                        <p:tgtEl>
                                          <p:spTgt spid="65"/>
                                        </p:tgtEl>
                                        <p:attrNameLst>
                                          <p:attrName>style.visibility</p:attrName>
                                        </p:attrNameLst>
                                      </p:cBhvr>
                                      <p:to>
                                        <p:strVal val="visible"/>
                                      </p:to>
                                    </p:set>
                                    <p:animEffect transition="in" filter="wipe(left)">
                                      <p:cBhvr>
                                        <p:cTn id="111" dur="750"/>
                                        <p:tgtEl>
                                          <p:spTgt spid="65"/>
                                        </p:tgtEl>
                                      </p:cBhvr>
                                    </p:animEffect>
                                  </p:childTnLst>
                                </p:cTn>
                              </p:par>
                              <p:par>
                                <p:cTn id="112" presetID="2" presetClass="entr" presetSubtype="8" fill="hold" nodeType="withEffect">
                                  <p:stCondLst>
                                    <p:cond delay="0"/>
                                  </p:stCondLst>
                                  <p:childTnLst>
                                    <p:set>
                                      <p:cBhvr>
                                        <p:cTn id="113" dur="1" fill="hold">
                                          <p:stCondLst>
                                            <p:cond delay="0"/>
                                          </p:stCondLst>
                                        </p:cTn>
                                        <p:tgtEl>
                                          <p:spTgt spid="70"/>
                                        </p:tgtEl>
                                        <p:attrNameLst>
                                          <p:attrName>style.visibility</p:attrName>
                                        </p:attrNameLst>
                                      </p:cBhvr>
                                      <p:to>
                                        <p:strVal val="visible"/>
                                      </p:to>
                                    </p:set>
                                    <p:anim calcmode="lin" valueType="num">
                                      <p:cBhvr additive="base">
                                        <p:cTn id="114" dur="750" fill="hold"/>
                                        <p:tgtEl>
                                          <p:spTgt spid="70"/>
                                        </p:tgtEl>
                                        <p:attrNameLst>
                                          <p:attrName>ppt_x</p:attrName>
                                        </p:attrNameLst>
                                      </p:cBhvr>
                                      <p:tavLst>
                                        <p:tav tm="0">
                                          <p:val>
                                            <p:strVal val="0-#ppt_w/2"/>
                                          </p:val>
                                        </p:tav>
                                        <p:tav tm="100000">
                                          <p:val>
                                            <p:strVal val="#ppt_x"/>
                                          </p:val>
                                        </p:tav>
                                      </p:tavLst>
                                    </p:anim>
                                    <p:anim calcmode="lin" valueType="num">
                                      <p:cBhvr additive="base">
                                        <p:cTn id="115" dur="750" fill="hold"/>
                                        <p:tgtEl>
                                          <p:spTgt spid="70"/>
                                        </p:tgtEl>
                                        <p:attrNameLst>
                                          <p:attrName>ppt_y</p:attrName>
                                        </p:attrNameLst>
                                      </p:cBhvr>
                                      <p:tavLst>
                                        <p:tav tm="0">
                                          <p:val>
                                            <p:strVal val="#ppt_y"/>
                                          </p:val>
                                        </p:tav>
                                        <p:tav tm="100000">
                                          <p:val>
                                            <p:strVal val="#ppt_y"/>
                                          </p:val>
                                        </p:tav>
                                      </p:tavLst>
                                    </p:anim>
                                  </p:childTnLst>
                                </p:cTn>
                              </p:par>
                            </p:childTnLst>
                          </p:cTn>
                        </p:par>
                        <p:par>
                          <p:cTn id="116" fill="hold">
                            <p:stCondLst>
                              <p:cond delay="13250"/>
                            </p:stCondLst>
                            <p:childTnLst>
                              <p:par>
                                <p:cTn id="117" presetID="22" presetClass="entr" presetSubtype="4" fill="hold" grpId="0" nodeType="afterEffect">
                                  <p:stCondLst>
                                    <p:cond delay="0"/>
                                  </p:stCondLst>
                                  <p:childTnLst>
                                    <p:set>
                                      <p:cBhvr>
                                        <p:cTn id="118" dur="1" fill="hold">
                                          <p:stCondLst>
                                            <p:cond delay="0"/>
                                          </p:stCondLst>
                                        </p:cTn>
                                        <p:tgtEl>
                                          <p:spTgt spid="78"/>
                                        </p:tgtEl>
                                        <p:attrNameLst>
                                          <p:attrName>style.visibility</p:attrName>
                                        </p:attrNameLst>
                                      </p:cBhvr>
                                      <p:to>
                                        <p:strVal val="visible"/>
                                      </p:to>
                                    </p:set>
                                    <p:animEffect transition="in" filter="wipe(down)">
                                      <p:cBhvr>
                                        <p:cTn id="119" dur="500"/>
                                        <p:tgtEl>
                                          <p:spTgt spid="78"/>
                                        </p:tgtEl>
                                      </p:cBhvr>
                                    </p:animEffect>
                                  </p:childTnLst>
                                </p:cTn>
                              </p:par>
                            </p:childTnLst>
                          </p:cTn>
                        </p:par>
                        <p:par>
                          <p:cTn id="120" fill="hold">
                            <p:stCondLst>
                              <p:cond delay="13750"/>
                            </p:stCondLst>
                            <p:childTnLst>
                              <p:par>
                                <p:cTn id="121" presetID="22" presetClass="entr" presetSubtype="2" fill="hold" grpId="0" nodeType="afterEffect">
                                  <p:stCondLst>
                                    <p:cond delay="0"/>
                                  </p:stCondLst>
                                  <p:childTnLst>
                                    <p:set>
                                      <p:cBhvr>
                                        <p:cTn id="122" dur="1" fill="hold">
                                          <p:stCondLst>
                                            <p:cond delay="0"/>
                                          </p:stCondLst>
                                        </p:cTn>
                                        <p:tgtEl>
                                          <p:spTgt spid="63"/>
                                        </p:tgtEl>
                                        <p:attrNameLst>
                                          <p:attrName>style.visibility</p:attrName>
                                        </p:attrNameLst>
                                      </p:cBhvr>
                                      <p:to>
                                        <p:strVal val="visible"/>
                                      </p:to>
                                    </p:set>
                                    <p:animEffect transition="in" filter="wipe(right)">
                                      <p:cBhvr>
                                        <p:cTn id="123" dur="500"/>
                                        <p:tgtEl>
                                          <p:spTgt spid="63"/>
                                        </p:tgtEl>
                                      </p:cBhvr>
                                    </p:animEffect>
                                  </p:childTnLst>
                                </p:cTn>
                              </p:par>
                            </p:childTnLst>
                          </p:cTn>
                        </p:par>
                        <p:par>
                          <p:cTn id="124" fill="hold">
                            <p:stCondLst>
                              <p:cond delay="14250"/>
                            </p:stCondLst>
                            <p:childTnLst>
                              <p:par>
                                <p:cTn id="125" presetID="22" presetClass="entr" presetSubtype="8" fill="hold" grpId="0" nodeType="afterEffect">
                                  <p:stCondLst>
                                    <p:cond delay="0"/>
                                  </p:stCondLst>
                                  <p:childTnLst>
                                    <p:set>
                                      <p:cBhvr>
                                        <p:cTn id="126" dur="1" fill="hold">
                                          <p:stCondLst>
                                            <p:cond delay="0"/>
                                          </p:stCondLst>
                                        </p:cTn>
                                        <p:tgtEl>
                                          <p:spTgt spid="66"/>
                                        </p:tgtEl>
                                        <p:attrNameLst>
                                          <p:attrName>style.visibility</p:attrName>
                                        </p:attrNameLst>
                                      </p:cBhvr>
                                      <p:to>
                                        <p:strVal val="visible"/>
                                      </p:to>
                                    </p:set>
                                    <p:animEffect transition="in" filter="wipe(left)">
                                      <p:cBhvr>
                                        <p:cTn id="127" dur="750"/>
                                        <p:tgtEl>
                                          <p:spTgt spid="66"/>
                                        </p:tgtEl>
                                      </p:cBhvr>
                                    </p:animEffect>
                                  </p:childTnLst>
                                </p:cTn>
                              </p:par>
                              <p:par>
                                <p:cTn id="128" presetID="2" presetClass="entr" presetSubtype="8" fill="hold" nodeType="withEffect">
                                  <p:stCondLst>
                                    <p:cond delay="0"/>
                                  </p:stCondLst>
                                  <p:childTnLst>
                                    <p:set>
                                      <p:cBhvr>
                                        <p:cTn id="129" dur="1" fill="hold">
                                          <p:stCondLst>
                                            <p:cond delay="0"/>
                                          </p:stCondLst>
                                        </p:cTn>
                                        <p:tgtEl>
                                          <p:spTgt spid="73"/>
                                        </p:tgtEl>
                                        <p:attrNameLst>
                                          <p:attrName>style.visibility</p:attrName>
                                        </p:attrNameLst>
                                      </p:cBhvr>
                                      <p:to>
                                        <p:strVal val="visible"/>
                                      </p:to>
                                    </p:set>
                                    <p:anim calcmode="lin" valueType="num">
                                      <p:cBhvr additive="base">
                                        <p:cTn id="130" dur="750" fill="hold"/>
                                        <p:tgtEl>
                                          <p:spTgt spid="73"/>
                                        </p:tgtEl>
                                        <p:attrNameLst>
                                          <p:attrName>ppt_x</p:attrName>
                                        </p:attrNameLst>
                                      </p:cBhvr>
                                      <p:tavLst>
                                        <p:tav tm="0">
                                          <p:val>
                                            <p:strVal val="0-#ppt_w/2"/>
                                          </p:val>
                                        </p:tav>
                                        <p:tav tm="100000">
                                          <p:val>
                                            <p:strVal val="#ppt_x"/>
                                          </p:val>
                                        </p:tav>
                                      </p:tavLst>
                                    </p:anim>
                                    <p:anim calcmode="lin" valueType="num">
                                      <p:cBhvr additive="base">
                                        <p:cTn id="131" dur="750" fill="hold"/>
                                        <p:tgtEl>
                                          <p:spTgt spid="73"/>
                                        </p:tgtEl>
                                        <p:attrNameLst>
                                          <p:attrName>ppt_y</p:attrName>
                                        </p:attrNameLst>
                                      </p:cBhvr>
                                      <p:tavLst>
                                        <p:tav tm="0">
                                          <p:val>
                                            <p:strVal val="#ppt_y"/>
                                          </p:val>
                                        </p:tav>
                                        <p:tav tm="100000">
                                          <p:val>
                                            <p:strVal val="#ppt_y"/>
                                          </p:val>
                                        </p:tav>
                                      </p:tavLst>
                                    </p:anim>
                                  </p:childTnLst>
                                </p:cTn>
                              </p:par>
                            </p:childTnLst>
                          </p:cTn>
                        </p:par>
                        <p:par>
                          <p:cTn id="132" fill="hold">
                            <p:stCondLst>
                              <p:cond delay="15000"/>
                            </p:stCondLst>
                            <p:childTnLst>
                              <p:par>
                                <p:cTn id="133" presetID="53" presetClass="entr" presetSubtype="16" fill="hold" nodeType="afterEffect">
                                  <p:stCondLst>
                                    <p:cond delay="0"/>
                                  </p:stCondLst>
                                  <p:childTnLst>
                                    <p:set>
                                      <p:cBhvr>
                                        <p:cTn id="134" dur="1" fill="hold">
                                          <p:stCondLst>
                                            <p:cond delay="0"/>
                                          </p:stCondLst>
                                        </p:cTn>
                                        <p:tgtEl>
                                          <p:spTgt spid="20"/>
                                        </p:tgtEl>
                                        <p:attrNameLst>
                                          <p:attrName>style.visibility</p:attrName>
                                        </p:attrNameLst>
                                      </p:cBhvr>
                                      <p:to>
                                        <p:strVal val="visible"/>
                                      </p:to>
                                    </p:set>
                                    <p:anim calcmode="lin" valueType="num">
                                      <p:cBhvr>
                                        <p:cTn id="135" dur="750" fill="hold"/>
                                        <p:tgtEl>
                                          <p:spTgt spid="20"/>
                                        </p:tgtEl>
                                        <p:attrNameLst>
                                          <p:attrName>ppt_w</p:attrName>
                                        </p:attrNameLst>
                                      </p:cBhvr>
                                      <p:tavLst>
                                        <p:tav tm="0">
                                          <p:val>
                                            <p:fltVal val="0"/>
                                          </p:val>
                                        </p:tav>
                                        <p:tav tm="100000">
                                          <p:val>
                                            <p:strVal val="#ppt_w"/>
                                          </p:val>
                                        </p:tav>
                                      </p:tavLst>
                                    </p:anim>
                                    <p:anim calcmode="lin" valueType="num">
                                      <p:cBhvr>
                                        <p:cTn id="136" dur="750" fill="hold"/>
                                        <p:tgtEl>
                                          <p:spTgt spid="20"/>
                                        </p:tgtEl>
                                        <p:attrNameLst>
                                          <p:attrName>ppt_h</p:attrName>
                                        </p:attrNameLst>
                                      </p:cBhvr>
                                      <p:tavLst>
                                        <p:tav tm="0">
                                          <p:val>
                                            <p:fltVal val="0"/>
                                          </p:val>
                                        </p:tav>
                                        <p:tav tm="100000">
                                          <p:val>
                                            <p:strVal val="#ppt_h"/>
                                          </p:val>
                                        </p:tav>
                                      </p:tavLst>
                                    </p:anim>
                                    <p:animEffect transition="in" filter="fade">
                                      <p:cBhvr>
                                        <p:cTn id="137" dur="750"/>
                                        <p:tgtEl>
                                          <p:spTgt spid="20"/>
                                        </p:tgtEl>
                                      </p:cBhvr>
                                    </p:animEffect>
                                  </p:childTnLst>
                                </p:cTn>
                              </p:par>
                            </p:childTnLst>
                          </p:cTn>
                        </p:par>
                        <p:par>
                          <p:cTn id="138" fill="hold">
                            <p:stCondLst>
                              <p:cond delay="15750"/>
                            </p:stCondLst>
                            <p:childTnLst>
                              <p:par>
                                <p:cTn id="139" presetID="53" presetClass="entr" presetSubtype="16" fill="hold" grpId="0" nodeType="afterEffect">
                                  <p:stCondLst>
                                    <p:cond delay="0"/>
                                  </p:stCondLst>
                                  <p:childTnLst>
                                    <p:set>
                                      <p:cBhvr>
                                        <p:cTn id="140" dur="1" fill="hold">
                                          <p:stCondLst>
                                            <p:cond delay="0"/>
                                          </p:stCondLst>
                                        </p:cTn>
                                        <p:tgtEl>
                                          <p:spTgt spid="25"/>
                                        </p:tgtEl>
                                        <p:attrNameLst>
                                          <p:attrName>style.visibility</p:attrName>
                                        </p:attrNameLst>
                                      </p:cBhvr>
                                      <p:to>
                                        <p:strVal val="visible"/>
                                      </p:to>
                                    </p:set>
                                    <p:anim calcmode="lin" valueType="num">
                                      <p:cBhvr>
                                        <p:cTn id="141" dur="750" fill="hold"/>
                                        <p:tgtEl>
                                          <p:spTgt spid="25"/>
                                        </p:tgtEl>
                                        <p:attrNameLst>
                                          <p:attrName>ppt_w</p:attrName>
                                        </p:attrNameLst>
                                      </p:cBhvr>
                                      <p:tavLst>
                                        <p:tav tm="0">
                                          <p:val>
                                            <p:fltVal val="0"/>
                                          </p:val>
                                        </p:tav>
                                        <p:tav tm="100000">
                                          <p:val>
                                            <p:strVal val="#ppt_w"/>
                                          </p:val>
                                        </p:tav>
                                      </p:tavLst>
                                    </p:anim>
                                    <p:anim calcmode="lin" valueType="num">
                                      <p:cBhvr>
                                        <p:cTn id="142" dur="750" fill="hold"/>
                                        <p:tgtEl>
                                          <p:spTgt spid="25"/>
                                        </p:tgtEl>
                                        <p:attrNameLst>
                                          <p:attrName>ppt_h</p:attrName>
                                        </p:attrNameLst>
                                      </p:cBhvr>
                                      <p:tavLst>
                                        <p:tav tm="0">
                                          <p:val>
                                            <p:fltVal val="0"/>
                                          </p:val>
                                        </p:tav>
                                        <p:tav tm="100000">
                                          <p:val>
                                            <p:strVal val="#ppt_h"/>
                                          </p:val>
                                        </p:tav>
                                      </p:tavLst>
                                    </p:anim>
                                    <p:animEffect transition="in" filter="fade">
                                      <p:cBhvr>
                                        <p:cTn id="143" dur="750"/>
                                        <p:tgtEl>
                                          <p:spTgt spid="25"/>
                                        </p:tgtEl>
                                      </p:cBhvr>
                                    </p:animEffect>
                                  </p:childTnLst>
                                </p:cTn>
                              </p:par>
                            </p:childTnLst>
                          </p:cTn>
                        </p:par>
                        <p:par>
                          <p:cTn id="144" fill="hold">
                            <p:stCondLst>
                              <p:cond delay="16500"/>
                            </p:stCondLst>
                            <p:childTnLst>
                              <p:par>
                                <p:cTn id="145" presetID="22" presetClass="entr" presetSubtype="1" fill="hold" nodeType="afterEffect">
                                  <p:stCondLst>
                                    <p:cond delay="0"/>
                                  </p:stCondLst>
                                  <p:childTnLst>
                                    <p:set>
                                      <p:cBhvr>
                                        <p:cTn id="146" dur="1" fill="hold">
                                          <p:stCondLst>
                                            <p:cond delay="0"/>
                                          </p:stCondLst>
                                        </p:cTn>
                                        <p:tgtEl>
                                          <p:spTgt spid="100"/>
                                        </p:tgtEl>
                                        <p:attrNameLst>
                                          <p:attrName>style.visibility</p:attrName>
                                        </p:attrNameLst>
                                      </p:cBhvr>
                                      <p:to>
                                        <p:strVal val="visible"/>
                                      </p:to>
                                    </p:set>
                                    <p:animEffect transition="in" filter="wipe(up)">
                                      <p:cBhvr>
                                        <p:cTn id="147" dur="750"/>
                                        <p:tgtEl>
                                          <p:spTgt spid="100"/>
                                        </p:tgtEl>
                                      </p:cBhvr>
                                    </p:animEffect>
                                  </p:childTnLst>
                                </p:cTn>
                              </p:par>
                            </p:childTnLst>
                          </p:cTn>
                        </p:par>
                        <p:par>
                          <p:cTn id="148" fill="hold">
                            <p:stCondLst>
                              <p:cond delay="17250"/>
                            </p:stCondLst>
                            <p:childTnLst>
                              <p:par>
                                <p:cTn id="149" presetID="22" presetClass="entr" presetSubtype="4" fill="hold" grpId="0" nodeType="afterEffect">
                                  <p:stCondLst>
                                    <p:cond delay="0"/>
                                  </p:stCondLst>
                                  <p:childTnLst>
                                    <p:set>
                                      <p:cBhvr>
                                        <p:cTn id="150" dur="1" fill="hold">
                                          <p:stCondLst>
                                            <p:cond delay="0"/>
                                          </p:stCondLst>
                                        </p:cTn>
                                        <p:tgtEl>
                                          <p:spTgt spid="97"/>
                                        </p:tgtEl>
                                        <p:attrNameLst>
                                          <p:attrName>style.visibility</p:attrName>
                                        </p:attrNameLst>
                                      </p:cBhvr>
                                      <p:to>
                                        <p:strVal val="visible"/>
                                      </p:to>
                                    </p:set>
                                    <p:animEffect transition="in" filter="wipe(down)">
                                      <p:cBhvr>
                                        <p:cTn id="151" dur="500"/>
                                        <p:tgtEl>
                                          <p:spTgt spid="97"/>
                                        </p:tgtEl>
                                      </p:cBhvr>
                                    </p:animEffect>
                                  </p:childTnLst>
                                </p:cTn>
                              </p:par>
                            </p:childTnLst>
                          </p:cTn>
                        </p:par>
                        <p:par>
                          <p:cTn id="152" fill="hold">
                            <p:stCondLst>
                              <p:cond delay="17750"/>
                            </p:stCondLst>
                            <p:childTnLst>
                              <p:par>
                                <p:cTn id="153" presetID="22" presetClass="entr" presetSubtype="2" fill="hold" grpId="0" nodeType="afterEffect">
                                  <p:stCondLst>
                                    <p:cond delay="0"/>
                                  </p:stCondLst>
                                  <p:childTnLst>
                                    <p:set>
                                      <p:cBhvr>
                                        <p:cTn id="154" dur="1" fill="hold">
                                          <p:stCondLst>
                                            <p:cond delay="0"/>
                                          </p:stCondLst>
                                        </p:cTn>
                                        <p:tgtEl>
                                          <p:spTgt spid="82"/>
                                        </p:tgtEl>
                                        <p:attrNameLst>
                                          <p:attrName>style.visibility</p:attrName>
                                        </p:attrNameLst>
                                      </p:cBhvr>
                                      <p:to>
                                        <p:strVal val="visible"/>
                                      </p:to>
                                    </p:set>
                                    <p:animEffect transition="in" filter="wipe(right)">
                                      <p:cBhvr>
                                        <p:cTn id="155" dur="500"/>
                                        <p:tgtEl>
                                          <p:spTgt spid="82"/>
                                        </p:tgtEl>
                                      </p:cBhvr>
                                    </p:animEffect>
                                  </p:childTnLst>
                                </p:cTn>
                              </p:par>
                            </p:childTnLst>
                          </p:cTn>
                        </p:par>
                        <p:par>
                          <p:cTn id="156" fill="hold">
                            <p:stCondLst>
                              <p:cond delay="18250"/>
                            </p:stCondLst>
                            <p:childTnLst>
                              <p:par>
                                <p:cTn id="157" presetID="22" presetClass="entr" presetSubtype="8" fill="hold" grpId="0" nodeType="afterEffect">
                                  <p:stCondLst>
                                    <p:cond delay="0"/>
                                  </p:stCondLst>
                                  <p:childTnLst>
                                    <p:set>
                                      <p:cBhvr>
                                        <p:cTn id="158" dur="1" fill="hold">
                                          <p:stCondLst>
                                            <p:cond delay="0"/>
                                          </p:stCondLst>
                                        </p:cTn>
                                        <p:tgtEl>
                                          <p:spTgt spid="85"/>
                                        </p:tgtEl>
                                        <p:attrNameLst>
                                          <p:attrName>style.visibility</p:attrName>
                                        </p:attrNameLst>
                                      </p:cBhvr>
                                      <p:to>
                                        <p:strVal val="visible"/>
                                      </p:to>
                                    </p:set>
                                    <p:animEffect transition="in" filter="wipe(left)">
                                      <p:cBhvr>
                                        <p:cTn id="159" dur="750"/>
                                        <p:tgtEl>
                                          <p:spTgt spid="85"/>
                                        </p:tgtEl>
                                      </p:cBhvr>
                                    </p:animEffect>
                                  </p:childTnLst>
                                </p:cTn>
                              </p:par>
                              <p:par>
                                <p:cTn id="160" presetID="2" presetClass="entr" presetSubtype="8" fill="hold" nodeType="withEffect">
                                  <p:stCondLst>
                                    <p:cond delay="0"/>
                                  </p:stCondLst>
                                  <p:childTnLst>
                                    <p:set>
                                      <p:cBhvr>
                                        <p:cTn id="161" dur="1" fill="hold">
                                          <p:stCondLst>
                                            <p:cond delay="0"/>
                                          </p:stCondLst>
                                        </p:cTn>
                                        <p:tgtEl>
                                          <p:spTgt spid="88"/>
                                        </p:tgtEl>
                                        <p:attrNameLst>
                                          <p:attrName>style.visibility</p:attrName>
                                        </p:attrNameLst>
                                      </p:cBhvr>
                                      <p:to>
                                        <p:strVal val="visible"/>
                                      </p:to>
                                    </p:set>
                                    <p:anim calcmode="lin" valueType="num">
                                      <p:cBhvr additive="base">
                                        <p:cTn id="162" dur="750" fill="hold"/>
                                        <p:tgtEl>
                                          <p:spTgt spid="88"/>
                                        </p:tgtEl>
                                        <p:attrNameLst>
                                          <p:attrName>ppt_x</p:attrName>
                                        </p:attrNameLst>
                                      </p:cBhvr>
                                      <p:tavLst>
                                        <p:tav tm="0">
                                          <p:val>
                                            <p:strVal val="0-#ppt_w/2"/>
                                          </p:val>
                                        </p:tav>
                                        <p:tav tm="100000">
                                          <p:val>
                                            <p:strVal val="#ppt_x"/>
                                          </p:val>
                                        </p:tav>
                                      </p:tavLst>
                                    </p:anim>
                                    <p:anim calcmode="lin" valueType="num">
                                      <p:cBhvr additive="base">
                                        <p:cTn id="163" dur="750" fill="hold"/>
                                        <p:tgtEl>
                                          <p:spTgt spid="88"/>
                                        </p:tgtEl>
                                        <p:attrNameLst>
                                          <p:attrName>ppt_y</p:attrName>
                                        </p:attrNameLst>
                                      </p:cBhvr>
                                      <p:tavLst>
                                        <p:tav tm="0">
                                          <p:val>
                                            <p:strVal val="#ppt_y"/>
                                          </p:val>
                                        </p:tav>
                                        <p:tav tm="100000">
                                          <p:val>
                                            <p:strVal val="#ppt_y"/>
                                          </p:val>
                                        </p:tav>
                                      </p:tavLst>
                                    </p:anim>
                                  </p:childTnLst>
                                </p:cTn>
                              </p:par>
                            </p:childTnLst>
                          </p:cTn>
                        </p:par>
                        <p:par>
                          <p:cTn id="164" fill="hold">
                            <p:stCondLst>
                              <p:cond delay="19000"/>
                            </p:stCondLst>
                            <p:childTnLst>
                              <p:par>
                                <p:cTn id="165" presetID="22" presetClass="entr" presetSubtype="4" fill="hold" grpId="0" nodeType="afterEffect">
                                  <p:stCondLst>
                                    <p:cond delay="0"/>
                                  </p:stCondLst>
                                  <p:childTnLst>
                                    <p:set>
                                      <p:cBhvr>
                                        <p:cTn id="166" dur="1" fill="hold">
                                          <p:stCondLst>
                                            <p:cond delay="0"/>
                                          </p:stCondLst>
                                        </p:cTn>
                                        <p:tgtEl>
                                          <p:spTgt spid="98"/>
                                        </p:tgtEl>
                                        <p:attrNameLst>
                                          <p:attrName>style.visibility</p:attrName>
                                        </p:attrNameLst>
                                      </p:cBhvr>
                                      <p:to>
                                        <p:strVal val="visible"/>
                                      </p:to>
                                    </p:set>
                                    <p:animEffect transition="in" filter="wipe(down)">
                                      <p:cBhvr>
                                        <p:cTn id="167" dur="500"/>
                                        <p:tgtEl>
                                          <p:spTgt spid="98"/>
                                        </p:tgtEl>
                                      </p:cBhvr>
                                    </p:animEffect>
                                  </p:childTnLst>
                                </p:cTn>
                              </p:par>
                            </p:childTnLst>
                          </p:cTn>
                        </p:par>
                        <p:par>
                          <p:cTn id="168" fill="hold">
                            <p:stCondLst>
                              <p:cond delay="19500"/>
                            </p:stCondLst>
                            <p:childTnLst>
                              <p:par>
                                <p:cTn id="169" presetID="22" presetClass="entr" presetSubtype="2" fill="hold" grpId="0" nodeType="afterEffect">
                                  <p:stCondLst>
                                    <p:cond delay="0"/>
                                  </p:stCondLst>
                                  <p:childTnLst>
                                    <p:set>
                                      <p:cBhvr>
                                        <p:cTn id="170" dur="1" fill="hold">
                                          <p:stCondLst>
                                            <p:cond delay="0"/>
                                          </p:stCondLst>
                                        </p:cTn>
                                        <p:tgtEl>
                                          <p:spTgt spid="83"/>
                                        </p:tgtEl>
                                        <p:attrNameLst>
                                          <p:attrName>style.visibility</p:attrName>
                                        </p:attrNameLst>
                                      </p:cBhvr>
                                      <p:to>
                                        <p:strVal val="visible"/>
                                      </p:to>
                                    </p:set>
                                    <p:animEffect transition="in" filter="wipe(right)">
                                      <p:cBhvr>
                                        <p:cTn id="171" dur="500"/>
                                        <p:tgtEl>
                                          <p:spTgt spid="83"/>
                                        </p:tgtEl>
                                      </p:cBhvr>
                                    </p:animEffect>
                                  </p:childTnLst>
                                </p:cTn>
                              </p:par>
                            </p:childTnLst>
                          </p:cTn>
                        </p:par>
                        <p:par>
                          <p:cTn id="172" fill="hold">
                            <p:stCondLst>
                              <p:cond delay="20000"/>
                            </p:stCondLst>
                            <p:childTnLst>
                              <p:par>
                                <p:cTn id="173" presetID="22" presetClass="entr" presetSubtype="8" fill="hold" grpId="0" nodeType="afterEffect">
                                  <p:stCondLst>
                                    <p:cond delay="0"/>
                                  </p:stCondLst>
                                  <p:childTnLst>
                                    <p:set>
                                      <p:cBhvr>
                                        <p:cTn id="174" dur="1" fill="hold">
                                          <p:stCondLst>
                                            <p:cond delay="0"/>
                                          </p:stCondLst>
                                        </p:cTn>
                                        <p:tgtEl>
                                          <p:spTgt spid="86"/>
                                        </p:tgtEl>
                                        <p:attrNameLst>
                                          <p:attrName>style.visibility</p:attrName>
                                        </p:attrNameLst>
                                      </p:cBhvr>
                                      <p:to>
                                        <p:strVal val="visible"/>
                                      </p:to>
                                    </p:set>
                                    <p:animEffect transition="in" filter="wipe(left)">
                                      <p:cBhvr>
                                        <p:cTn id="175" dur="750"/>
                                        <p:tgtEl>
                                          <p:spTgt spid="86"/>
                                        </p:tgtEl>
                                      </p:cBhvr>
                                    </p:animEffect>
                                  </p:childTnLst>
                                </p:cTn>
                              </p:par>
                              <p:par>
                                <p:cTn id="176" presetID="2" presetClass="entr" presetSubtype="8" fill="hold" nodeType="withEffect">
                                  <p:stCondLst>
                                    <p:cond delay="0"/>
                                  </p:stCondLst>
                                  <p:childTnLst>
                                    <p:set>
                                      <p:cBhvr>
                                        <p:cTn id="177" dur="1" fill="hold">
                                          <p:stCondLst>
                                            <p:cond delay="0"/>
                                          </p:stCondLst>
                                        </p:cTn>
                                        <p:tgtEl>
                                          <p:spTgt spid="91"/>
                                        </p:tgtEl>
                                        <p:attrNameLst>
                                          <p:attrName>style.visibility</p:attrName>
                                        </p:attrNameLst>
                                      </p:cBhvr>
                                      <p:to>
                                        <p:strVal val="visible"/>
                                      </p:to>
                                    </p:set>
                                    <p:anim calcmode="lin" valueType="num">
                                      <p:cBhvr additive="base">
                                        <p:cTn id="178" dur="750" fill="hold"/>
                                        <p:tgtEl>
                                          <p:spTgt spid="91"/>
                                        </p:tgtEl>
                                        <p:attrNameLst>
                                          <p:attrName>ppt_x</p:attrName>
                                        </p:attrNameLst>
                                      </p:cBhvr>
                                      <p:tavLst>
                                        <p:tav tm="0">
                                          <p:val>
                                            <p:strVal val="0-#ppt_w/2"/>
                                          </p:val>
                                        </p:tav>
                                        <p:tav tm="100000">
                                          <p:val>
                                            <p:strVal val="#ppt_x"/>
                                          </p:val>
                                        </p:tav>
                                      </p:tavLst>
                                    </p:anim>
                                    <p:anim calcmode="lin" valueType="num">
                                      <p:cBhvr additive="base">
                                        <p:cTn id="179" dur="750" fill="hold"/>
                                        <p:tgtEl>
                                          <p:spTgt spid="91"/>
                                        </p:tgtEl>
                                        <p:attrNameLst>
                                          <p:attrName>ppt_y</p:attrName>
                                        </p:attrNameLst>
                                      </p:cBhvr>
                                      <p:tavLst>
                                        <p:tav tm="0">
                                          <p:val>
                                            <p:strVal val="#ppt_y"/>
                                          </p:val>
                                        </p:tav>
                                        <p:tav tm="100000">
                                          <p:val>
                                            <p:strVal val="#ppt_y"/>
                                          </p:val>
                                        </p:tav>
                                      </p:tavLst>
                                    </p:anim>
                                  </p:childTnLst>
                                </p:cTn>
                              </p:par>
                            </p:childTnLst>
                          </p:cTn>
                        </p:par>
                        <p:par>
                          <p:cTn id="180" fill="hold">
                            <p:stCondLst>
                              <p:cond delay="20750"/>
                            </p:stCondLst>
                            <p:childTnLst>
                              <p:par>
                                <p:cTn id="181" presetID="22" presetClass="entr" presetSubtype="4" fill="hold" grpId="0" nodeType="afterEffect">
                                  <p:stCondLst>
                                    <p:cond delay="0"/>
                                  </p:stCondLst>
                                  <p:childTnLst>
                                    <p:set>
                                      <p:cBhvr>
                                        <p:cTn id="182" dur="1" fill="hold">
                                          <p:stCondLst>
                                            <p:cond delay="0"/>
                                          </p:stCondLst>
                                        </p:cTn>
                                        <p:tgtEl>
                                          <p:spTgt spid="99"/>
                                        </p:tgtEl>
                                        <p:attrNameLst>
                                          <p:attrName>style.visibility</p:attrName>
                                        </p:attrNameLst>
                                      </p:cBhvr>
                                      <p:to>
                                        <p:strVal val="visible"/>
                                      </p:to>
                                    </p:set>
                                    <p:animEffect transition="in" filter="wipe(down)">
                                      <p:cBhvr>
                                        <p:cTn id="183" dur="500"/>
                                        <p:tgtEl>
                                          <p:spTgt spid="99"/>
                                        </p:tgtEl>
                                      </p:cBhvr>
                                    </p:animEffect>
                                  </p:childTnLst>
                                </p:cTn>
                              </p:par>
                            </p:childTnLst>
                          </p:cTn>
                        </p:par>
                        <p:par>
                          <p:cTn id="184" fill="hold">
                            <p:stCondLst>
                              <p:cond delay="21250"/>
                            </p:stCondLst>
                            <p:childTnLst>
                              <p:par>
                                <p:cTn id="185" presetID="22" presetClass="entr" presetSubtype="2" fill="hold" grpId="0" nodeType="afterEffect">
                                  <p:stCondLst>
                                    <p:cond delay="0"/>
                                  </p:stCondLst>
                                  <p:childTnLst>
                                    <p:set>
                                      <p:cBhvr>
                                        <p:cTn id="186" dur="1" fill="hold">
                                          <p:stCondLst>
                                            <p:cond delay="0"/>
                                          </p:stCondLst>
                                        </p:cTn>
                                        <p:tgtEl>
                                          <p:spTgt spid="84"/>
                                        </p:tgtEl>
                                        <p:attrNameLst>
                                          <p:attrName>style.visibility</p:attrName>
                                        </p:attrNameLst>
                                      </p:cBhvr>
                                      <p:to>
                                        <p:strVal val="visible"/>
                                      </p:to>
                                    </p:set>
                                    <p:animEffect transition="in" filter="wipe(right)">
                                      <p:cBhvr>
                                        <p:cTn id="187" dur="500"/>
                                        <p:tgtEl>
                                          <p:spTgt spid="84"/>
                                        </p:tgtEl>
                                      </p:cBhvr>
                                    </p:animEffect>
                                  </p:childTnLst>
                                </p:cTn>
                              </p:par>
                            </p:childTnLst>
                          </p:cTn>
                        </p:par>
                        <p:par>
                          <p:cTn id="188" fill="hold">
                            <p:stCondLst>
                              <p:cond delay="21750"/>
                            </p:stCondLst>
                            <p:childTnLst>
                              <p:par>
                                <p:cTn id="189" presetID="22" presetClass="entr" presetSubtype="8" fill="hold" grpId="0" nodeType="afterEffect">
                                  <p:stCondLst>
                                    <p:cond delay="0"/>
                                  </p:stCondLst>
                                  <p:childTnLst>
                                    <p:set>
                                      <p:cBhvr>
                                        <p:cTn id="190" dur="1" fill="hold">
                                          <p:stCondLst>
                                            <p:cond delay="0"/>
                                          </p:stCondLst>
                                        </p:cTn>
                                        <p:tgtEl>
                                          <p:spTgt spid="87"/>
                                        </p:tgtEl>
                                        <p:attrNameLst>
                                          <p:attrName>style.visibility</p:attrName>
                                        </p:attrNameLst>
                                      </p:cBhvr>
                                      <p:to>
                                        <p:strVal val="visible"/>
                                      </p:to>
                                    </p:set>
                                    <p:animEffect transition="in" filter="wipe(left)">
                                      <p:cBhvr>
                                        <p:cTn id="191" dur="750"/>
                                        <p:tgtEl>
                                          <p:spTgt spid="87"/>
                                        </p:tgtEl>
                                      </p:cBhvr>
                                    </p:animEffect>
                                  </p:childTnLst>
                                </p:cTn>
                              </p:par>
                              <p:par>
                                <p:cTn id="192" presetID="2" presetClass="entr" presetSubtype="8" fill="hold" nodeType="withEffect">
                                  <p:stCondLst>
                                    <p:cond delay="0"/>
                                  </p:stCondLst>
                                  <p:childTnLst>
                                    <p:set>
                                      <p:cBhvr>
                                        <p:cTn id="193" dur="1" fill="hold">
                                          <p:stCondLst>
                                            <p:cond delay="0"/>
                                          </p:stCondLst>
                                        </p:cTn>
                                        <p:tgtEl>
                                          <p:spTgt spid="94"/>
                                        </p:tgtEl>
                                        <p:attrNameLst>
                                          <p:attrName>style.visibility</p:attrName>
                                        </p:attrNameLst>
                                      </p:cBhvr>
                                      <p:to>
                                        <p:strVal val="visible"/>
                                      </p:to>
                                    </p:set>
                                    <p:anim calcmode="lin" valueType="num">
                                      <p:cBhvr additive="base">
                                        <p:cTn id="194" dur="750" fill="hold"/>
                                        <p:tgtEl>
                                          <p:spTgt spid="94"/>
                                        </p:tgtEl>
                                        <p:attrNameLst>
                                          <p:attrName>ppt_x</p:attrName>
                                        </p:attrNameLst>
                                      </p:cBhvr>
                                      <p:tavLst>
                                        <p:tav tm="0">
                                          <p:val>
                                            <p:strVal val="0-#ppt_w/2"/>
                                          </p:val>
                                        </p:tav>
                                        <p:tav tm="100000">
                                          <p:val>
                                            <p:strVal val="#ppt_x"/>
                                          </p:val>
                                        </p:tav>
                                      </p:tavLst>
                                    </p:anim>
                                    <p:anim calcmode="lin" valueType="num">
                                      <p:cBhvr additive="base">
                                        <p:cTn id="195" dur="750" fill="hold"/>
                                        <p:tgtEl>
                                          <p:spTgt spid="94"/>
                                        </p:tgtEl>
                                        <p:attrNameLst>
                                          <p:attrName>ppt_y</p:attrName>
                                        </p:attrNameLst>
                                      </p:cBhvr>
                                      <p:tavLst>
                                        <p:tav tm="0">
                                          <p:val>
                                            <p:strVal val="#ppt_y"/>
                                          </p:val>
                                        </p:tav>
                                        <p:tav tm="100000">
                                          <p:val>
                                            <p:strVal val="#ppt_y"/>
                                          </p:val>
                                        </p:tav>
                                      </p:tavLst>
                                    </p:anim>
                                  </p:childTnLst>
                                </p:cTn>
                              </p:par>
                            </p:childTnLst>
                          </p:cTn>
                        </p:par>
                        <p:par>
                          <p:cTn id="196" fill="hold">
                            <p:stCondLst>
                              <p:cond delay="22500"/>
                            </p:stCondLst>
                            <p:childTnLst>
                              <p:par>
                                <p:cTn id="197" presetID="16" presetClass="entr" presetSubtype="21" fill="hold" grpId="0" nodeType="afterEffect">
                                  <p:stCondLst>
                                    <p:cond delay="0"/>
                                  </p:stCondLst>
                                  <p:childTnLst>
                                    <p:set>
                                      <p:cBhvr>
                                        <p:cTn id="198" dur="1" fill="hold">
                                          <p:stCondLst>
                                            <p:cond delay="0"/>
                                          </p:stCondLst>
                                        </p:cTn>
                                        <p:tgtEl>
                                          <p:spTgt spid="106"/>
                                        </p:tgtEl>
                                        <p:attrNameLst>
                                          <p:attrName>style.visibility</p:attrName>
                                        </p:attrNameLst>
                                      </p:cBhvr>
                                      <p:to>
                                        <p:strVal val="visible"/>
                                      </p:to>
                                    </p:set>
                                    <p:animEffect transition="in" filter="barn(inVertical)">
                                      <p:cBhvr>
                                        <p:cTn id="199" dur="10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animBg="1"/>
      <p:bldP spid="23" grpId="0" animBg="1"/>
      <p:bldP spid="34" grpId="0" animBg="1"/>
      <p:bldP spid="36" grpId="0" animBg="1"/>
      <p:bldP spid="38" grpId="0" animBg="1"/>
      <p:bldP spid="24" grpId="0" animBg="1"/>
      <p:bldP spid="25" grpId="0" animBg="1"/>
      <p:bldP spid="35" grpId="0" animBg="1"/>
      <p:bldP spid="37" grpId="0" animBg="1"/>
      <p:bldP spid="39" grpId="0" animBg="1"/>
      <p:bldP spid="53" grpId="0"/>
      <p:bldP spid="54" grpId="0"/>
      <p:bldP spid="55" grpId="0"/>
      <p:bldP spid="61" grpId="0" animBg="1"/>
      <p:bldP spid="62" grpId="0" animBg="1"/>
      <p:bldP spid="63" grpId="0" animBg="1"/>
      <p:bldP spid="64" grpId="0" animBg="1"/>
      <p:bldP spid="65" grpId="0" animBg="1"/>
      <p:bldP spid="66" grpId="0" animBg="1"/>
      <p:bldP spid="76" grpId="0"/>
      <p:bldP spid="77" grpId="0"/>
      <p:bldP spid="78" grpId="0"/>
      <p:bldP spid="82" grpId="0" animBg="1"/>
      <p:bldP spid="83" grpId="0" animBg="1"/>
      <p:bldP spid="84" grpId="0" animBg="1"/>
      <p:bldP spid="85" grpId="0" animBg="1"/>
      <p:bldP spid="86" grpId="0" animBg="1"/>
      <p:bldP spid="87" grpId="0" animBg="1"/>
      <p:bldP spid="97" grpId="0"/>
      <p:bldP spid="98" grpId="0"/>
      <p:bldP spid="99"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2193</TotalTime>
  <Words>1186</Words>
  <Application>Microsoft Office PowerPoint</Application>
  <PresentationFormat>Widescreen</PresentationFormat>
  <Paragraphs>64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329</cp:revision>
  <dcterms:created xsi:type="dcterms:W3CDTF">2015-12-31T02:20:12Z</dcterms:created>
  <dcterms:modified xsi:type="dcterms:W3CDTF">2016-09-13T16:59:06Z</dcterms:modified>
</cp:coreProperties>
</file>