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dirty="0">
                <a:solidFill>
                  <a:srgbClr val="E04621"/>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dirty="0">
                <a:solidFill>
                  <a:srgbClr val="CF3510"/>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dirty="0">
                <a:solidFill>
                  <a:srgbClr val="E76C0F"/>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dirty="0">
                <a:solidFill>
                  <a:srgbClr val="BF2500"/>
                </a:solidFill>
                <a:latin typeface="Bernard MT Condensed" panose="02050806060905020404" pitchFamily="18"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chemeClr val="bg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chemeClr val="bg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chemeClr val="bg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1">
            <a:hlinkClick r:id="rId2"/>
            <a:extLst>
              <a:ext uri="{FF2B5EF4-FFF2-40B4-BE49-F238E27FC236}">
                <a16:creationId xmlns:a16="http://schemas.microsoft.com/office/drawing/2014/main" id="{19C53E21-E505-4393-AF42-8078D9B392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94017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1408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2019-06-23T18:33:13Z</dcterms:modified>
</cp:coreProperties>
</file>